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32" r:id="rId2"/>
    <p:sldId id="307" r:id="rId3"/>
    <p:sldId id="30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9" r:id="rId12"/>
    <p:sldId id="356" r:id="rId13"/>
    <p:sldId id="357" r:id="rId14"/>
    <p:sldId id="360" r:id="rId15"/>
    <p:sldId id="361" r:id="rId16"/>
    <p:sldId id="362" r:id="rId17"/>
    <p:sldId id="363" r:id="rId18"/>
    <p:sldId id="364" r:id="rId19"/>
    <p:sldId id="365" r:id="rId20"/>
    <p:sldId id="334" r:id="rId21"/>
    <p:sldId id="367" r:id="rId22"/>
    <p:sldId id="335" r:id="rId23"/>
    <p:sldId id="337" r:id="rId24"/>
    <p:sldId id="366" r:id="rId25"/>
    <p:sldId id="338" r:id="rId26"/>
    <p:sldId id="339" r:id="rId27"/>
    <p:sldId id="340" r:id="rId28"/>
    <p:sldId id="341" r:id="rId29"/>
    <p:sldId id="368" r:id="rId30"/>
    <p:sldId id="343" r:id="rId31"/>
    <p:sldId id="344" r:id="rId32"/>
    <p:sldId id="345" r:id="rId33"/>
    <p:sldId id="346" r:id="rId34"/>
    <p:sldId id="347" r:id="rId35"/>
    <p:sldId id="348" r:id="rId36"/>
    <p:sldId id="258" r:id="rId37"/>
    <p:sldId id="259" r:id="rId38"/>
    <p:sldId id="260" r:id="rId39"/>
    <p:sldId id="261" r:id="rId40"/>
    <p:sldId id="262" r:id="rId41"/>
    <p:sldId id="269" r:id="rId42"/>
    <p:sldId id="270" r:id="rId43"/>
    <p:sldId id="271" r:id="rId44"/>
    <p:sldId id="272" r:id="rId45"/>
    <p:sldId id="274" r:id="rId46"/>
    <p:sldId id="276" r:id="rId47"/>
    <p:sldId id="277" r:id="rId48"/>
    <p:sldId id="278" r:id="rId49"/>
    <p:sldId id="294" r:id="rId50"/>
    <p:sldId id="36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4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3D5E0-FE1F-5E46-8A98-38F26DA77FF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D9FC1-46B4-4642-BED2-BC475A58B04B}">
      <dgm:prSet phldrT="[Text]"/>
      <dgm:spPr/>
      <dgm:t>
        <a:bodyPr/>
        <a:lstStyle/>
        <a:p>
          <a:r>
            <a:rPr lang="en-US" dirty="0" smtClean="0"/>
            <a:t>0, 1</a:t>
          </a:r>
          <a:endParaRPr lang="en-US" dirty="0"/>
        </a:p>
      </dgm:t>
    </dgm:pt>
    <dgm:pt modelId="{A9727331-9A95-5D44-8D01-658663692066}" type="parTrans" cxnId="{B6F3FABC-88CD-2F46-969C-76AFAF26FEEB}">
      <dgm:prSet/>
      <dgm:spPr/>
      <dgm:t>
        <a:bodyPr/>
        <a:lstStyle/>
        <a:p>
          <a:endParaRPr lang="en-US"/>
        </a:p>
      </dgm:t>
    </dgm:pt>
    <dgm:pt modelId="{518CE61B-2263-8C4B-B85E-CF23DEAC1F49}" type="sibTrans" cxnId="{B6F3FABC-88CD-2F46-969C-76AFAF26FEEB}">
      <dgm:prSet/>
      <dgm:spPr/>
      <dgm:t>
        <a:bodyPr/>
        <a:lstStyle/>
        <a:p>
          <a:endParaRPr lang="en-US"/>
        </a:p>
      </dgm:t>
    </dgm:pt>
    <dgm:pt modelId="{D64DDD6C-BC69-4841-B558-A55583C470A1}">
      <dgm:prSet phldrT="[Text]"/>
      <dgm:spPr/>
      <dgm:t>
        <a:bodyPr/>
        <a:lstStyle/>
        <a:p>
          <a:r>
            <a:rPr lang="en-US" dirty="0" smtClean="0"/>
            <a:t>0, 12</a:t>
          </a:r>
          <a:endParaRPr lang="en-US" dirty="0"/>
        </a:p>
      </dgm:t>
    </dgm:pt>
    <dgm:pt modelId="{2E31D226-EE3D-0847-8AAD-4BEC1594D9A2}" type="parTrans" cxnId="{0F0E88B7-DFB8-AE49-92AE-8EB58EEFC09C}">
      <dgm:prSet/>
      <dgm:spPr/>
      <dgm:t>
        <a:bodyPr/>
        <a:lstStyle/>
        <a:p>
          <a:endParaRPr lang="en-US"/>
        </a:p>
      </dgm:t>
    </dgm:pt>
    <dgm:pt modelId="{7043AE7F-43C6-4F47-8B16-6523496805C9}" type="sibTrans" cxnId="{0F0E88B7-DFB8-AE49-92AE-8EB58EEFC09C}">
      <dgm:prSet/>
      <dgm:spPr/>
      <dgm:t>
        <a:bodyPr/>
        <a:lstStyle/>
        <a:p>
          <a:endParaRPr lang="en-US"/>
        </a:p>
      </dgm:t>
    </dgm:pt>
    <dgm:pt modelId="{B025DB74-8DDB-874E-A14A-5672D3F37571}">
      <dgm:prSet phldrT="[Text]"/>
      <dgm:spPr/>
      <dgm:t>
        <a:bodyPr/>
        <a:lstStyle/>
        <a:p>
          <a:r>
            <a:rPr lang="en-US" dirty="0" smtClean="0"/>
            <a:t>0, 123</a:t>
          </a:r>
          <a:endParaRPr lang="en-US" dirty="0"/>
        </a:p>
      </dgm:t>
    </dgm:pt>
    <dgm:pt modelId="{F38A2B4F-9966-754D-BC32-EBA7D2760D9C}" type="parTrans" cxnId="{D8653228-2B8D-8347-A75F-65C82DBB43D5}">
      <dgm:prSet/>
      <dgm:spPr/>
      <dgm:t>
        <a:bodyPr/>
        <a:lstStyle/>
        <a:p>
          <a:endParaRPr lang="en-US"/>
        </a:p>
      </dgm:t>
    </dgm:pt>
    <dgm:pt modelId="{30C57AB6-3E66-A048-A687-6C0FB1884F34}" type="sibTrans" cxnId="{D8653228-2B8D-8347-A75F-65C82DBB43D5}">
      <dgm:prSet/>
      <dgm:spPr/>
      <dgm:t>
        <a:bodyPr/>
        <a:lstStyle/>
        <a:p>
          <a:endParaRPr lang="en-US"/>
        </a:p>
      </dgm:t>
    </dgm:pt>
    <dgm:pt modelId="{8373C44D-7831-374A-AB13-E59C03373EB7}">
      <dgm:prSet phldrT="[Text]"/>
      <dgm:spPr/>
      <dgm:t>
        <a:bodyPr/>
        <a:lstStyle/>
        <a:p>
          <a:r>
            <a:rPr lang="en-US" dirty="0" smtClean="0"/>
            <a:t>0, 124</a:t>
          </a:r>
          <a:endParaRPr lang="en-US" dirty="0"/>
        </a:p>
      </dgm:t>
    </dgm:pt>
    <dgm:pt modelId="{77811354-8671-944F-8F44-AF7A820268EC}" type="parTrans" cxnId="{507222A1-FE4B-2541-9922-CD0B4AD6C5C9}">
      <dgm:prSet/>
      <dgm:spPr/>
      <dgm:t>
        <a:bodyPr/>
        <a:lstStyle/>
        <a:p>
          <a:endParaRPr lang="en-US"/>
        </a:p>
      </dgm:t>
    </dgm:pt>
    <dgm:pt modelId="{7EBD9595-900B-684C-9AD0-431FC2B01EF1}" type="sibTrans" cxnId="{507222A1-FE4B-2541-9922-CD0B4AD6C5C9}">
      <dgm:prSet/>
      <dgm:spPr/>
      <dgm:t>
        <a:bodyPr/>
        <a:lstStyle/>
        <a:p>
          <a:endParaRPr lang="en-US"/>
        </a:p>
      </dgm:t>
    </dgm:pt>
    <dgm:pt modelId="{B895A32B-2148-204A-AE9B-180DEF6966E1}">
      <dgm:prSet/>
      <dgm:spPr/>
      <dgm:t>
        <a:bodyPr/>
        <a:lstStyle/>
        <a:p>
          <a:r>
            <a:rPr lang="en-US" dirty="0" smtClean="0"/>
            <a:t>0, 125</a:t>
          </a:r>
          <a:endParaRPr lang="en-US" dirty="0"/>
        </a:p>
      </dgm:t>
    </dgm:pt>
    <dgm:pt modelId="{ED69F0C2-C93C-1A48-A288-DCEA486A23B5}" type="parTrans" cxnId="{787BFB2A-785C-8C42-9143-0F8290362C58}">
      <dgm:prSet/>
      <dgm:spPr/>
      <dgm:t>
        <a:bodyPr/>
        <a:lstStyle/>
        <a:p>
          <a:endParaRPr lang="en-US"/>
        </a:p>
      </dgm:t>
    </dgm:pt>
    <dgm:pt modelId="{753107B8-0A5D-D749-95D9-0FB432091E9B}" type="sibTrans" cxnId="{787BFB2A-785C-8C42-9143-0F8290362C58}">
      <dgm:prSet/>
      <dgm:spPr/>
      <dgm:t>
        <a:bodyPr/>
        <a:lstStyle/>
        <a:p>
          <a:endParaRPr lang="en-US"/>
        </a:p>
      </dgm:t>
    </dgm:pt>
    <dgm:pt modelId="{9A451735-8532-574F-925C-7457AF3644FB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126</a:t>
          </a:r>
          <a:endParaRPr lang="en-US" dirty="0"/>
        </a:p>
      </dgm:t>
    </dgm:pt>
    <dgm:pt modelId="{3F48CAF5-9DE4-7E4C-9BC1-E971F9036193}" type="parTrans" cxnId="{B360CA1F-7C9C-DB4B-8D9B-DFFAB5724F95}">
      <dgm:prSet/>
      <dgm:spPr/>
      <dgm:t>
        <a:bodyPr/>
        <a:lstStyle/>
        <a:p>
          <a:endParaRPr lang="en-US"/>
        </a:p>
      </dgm:t>
    </dgm:pt>
    <dgm:pt modelId="{F1AB562D-BBF4-9C4C-A97A-318D6E4375CA}" type="sibTrans" cxnId="{B360CA1F-7C9C-DB4B-8D9B-DFFAB5724F95}">
      <dgm:prSet/>
      <dgm:spPr/>
      <dgm:t>
        <a:bodyPr/>
        <a:lstStyle/>
        <a:p>
          <a:endParaRPr lang="en-US"/>
        </a:p>
      </dgm:t>
    </dgm:pt>
    <dgm:pt modelId="{4143AA8B-5BED-8B47-A06D-529CA8F4583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127</a:t>
          </a:r>
          <a:endParaRPr lang="en-US" dirty="0"/>
        </a:p>
      </dgm:t>
    </dgm:pt>
    <dgm:pt modelId="{4A595E09-DC15-B140-A138-C5B6FBED7D37}" type="parTrans" cxnId="{B6537300-1D44-6E4D-90BD-5A2ECB55A8D1}">
      <dgm:prSet/>
      <dgm:spPr/>
      <dgm:t>
        <a:bodyPr/>
        <a:lstStyle/>
        <a:p>
          <a:endParaRPr lang="en-US"/>
        </a:p>
      </dgm:t>
    </dgm:pt>
    <dgm:pt modelId="{B10CF84D-E466-DB43-86B6-1EC605F73A30}" type="sibTrans" cxnId="{B6537300-1D44-6E4D-90BD-5A2ECB55A8D1}">
      <dgm:prSet/>
      <dgm:spPr/>
      <dgm:t>
        <a:bodyPr/>
        <a:lstStyle/>
        <a:p>
          <a:endParaRPr lang="en-US"/>
        </a:p>
      </dgm:t>
    </dgm:pt>
    <dgm:pt modelId="{DD9EEA79-106D-064A-92DE-E55BE9214545}">
      <dgm:prSet/>
      <dgm:spPr/>
      <dgm:t>
        <a:bodyPr/>
        <a:lstStyle/>
        <a:p>
          <a:r>
            <a:rPr lang="en-US" dirty="0" smtClean="0"/>
            <a:t>0, 132</a:t>
          </a:r>
          <a:endParaRPr lang="en-US" dirty="0"/>
        </a:p>
      </dgm:t>
    </dgm:pt>
    <dgm:pt modelId="{199828B7-9E65-4241-90F7-714EABB5850C}" type="parTrans" cxnId="{F479699B-ACD9-6244-B4E9-C0002EB03DA6}">
      <dgm:prSet/>
      <dgm:spPr/>
      <dgm:t>
        <a:bodyPr/>
        <a:lstStyle/>
        <a:p>
          <a:endParaRPr lang="en-US"/>
        </a:p>
      </dgm:t>
    </dgm:pt>
    <dgm:pt modelId="{95CBB6FD-C833-0F49-8270-842037A6FBE9}" type="sibTrans" cxnId="{F479699B-ACD9-6244-B4E9-C0002EB03DA6}">
      <dgm:prSet/>
      <dgm:spPr/>
      <dgm:t>
        <a:bodyPr/>
        <a:lstStyle/>
        <a:p>
          <a:endParaRPr lang="en-US"/>
        </a:p>
      </dgm:t>
    </dgm:pt>
    <dgm:pt modelId="{344EF05B-9FC5-0E41-AD8D-FE272B4DC8F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157</a:t>
          </a:r>
          <a:endParaRPr lang="en-US" dirty="0"/>
        </a:p>
      </dgm:t>
    </dgm:pt>
    <dgm:pt modelId="{DCDEEA4C-C714-AD40-AFC2-3935B47F17EA}" type="parTrans" cxnId="{6E70ADEF-4360-1549-807D-611C625896AC}">
      <dgm:prSet/>
      <dgm:spPr/>
      <dgm:t>
        <a:bodyPr/>
        <a:lstStyle/>
        <a:p>
          <a:endParaRPr lang="en-US"/>
        </a:p>
      </dgm:t>
    </dgm:pt>
    <dgm:pt modelId="{2EF3244F-DFAF-1948-AEDE-16617BF16300}" type="sibTrans" cxnId="{6E70ADEF-4360-1549-807D-611C625896AC}">
      <dgm:prSet/>
      <dgm:spPr/>
      <dgm:t>
        <a:bodyPr/>
        <a:lstStyle/>
        <a:p>
          <a:endParaRPr lang="en-US"/>
        </a:p>
      </dgm:t>
    </dgm:pt>
    <dgm:pt modelId="{F50D5F91-8D93-5F49-95D4-1A23CEE5F9CA}">
      <dgm:prSet/>
      <dgm:spPr/>
      <dgm:t>
        <a:bodyPr/>
        <a:lstStyle/>
        <a:p>
          <a:r>
            <a:rPr lang="en-US" dirty="0" smtClean="0"/>
            <a:t>0, 13</a:t>
          </a:r>
          <a:endParaRPr lang="en-US" dirty="0"/>
        </a:p>
      </dgm:t>
    </dgm:pt>
    <dgm:pt modelId="{EC094622-1EAB-A045-BB99-2E76316385F0}" type="parTrans" cxnId="{8B29B4F9-4DAB-9A47-A81E-4E27E29D0CB0}">
      <dgm:prSet/>
      <dgm:spPr/>
      <dgm:t>
        <a:bodyPr/>
        <a:lstStyle/>
        <a:p>
          <a:endParaRPr lang="en-US"/>
        </a:p>
      </dgm:t>
    </dgm:pt>
    <dgm:pt modelId="{C96734D0-E595-3E45-A4C0-CBE50E9CA771}" type="sibTrans" cxnId="{8B29B4F9-4DAB-9A47-A81E-4E27E29D0CB0}">
      <dgm:prSet/>
      <dgm:spPr/>
      <dgm:t>
        <a:bodyPr/>
        <a:lstStyle/>
        <a:p>
          <a:endParaRPr lang="en-US"/>
        </a:p>
      </dgm:t>
    </dgm:pt>
    <dgm:pt modelId="{AE045FBE-5D41-2646-934B-169389B785DB}">
      <dgm:prSet/>
      <dgm:spPr/>
      <dgm:t>
        <a:bodyPr/>
        <a:lstStyle/>
        <a:p>
          <a:r>
            <a:rPr lang="en-US" dirty="0" smtClean="0"/>
            <a:t>0, 134</a:t>
          </a:r>
          <a:endParaRPr lang="en-US" dirty="0"/>
        </a:p>
      </dgm:t>
    </dgm:pt>
    <dgm:pt modelId="{9542BEAA-71FB-FD4A-905B-8A2E1553252B}" type="parTrans" cxnId="{FF1F1085-2595-BC4E-BE27-1E5DC157E1C2}">
      <dgm:prSet/>
      <dgm:spPr/>
      <dgm:t>
        <a:bodyPr/>
        <a:lstStyle/>
        <a:p>
          <a:endParaRPr lang="en-US"/>
        </a:p>
      </dgm:t>
    </dgm:pt>
    <dgm:pt modelId="{836C1095-2A31-2644-BE08-E41B593AA8CC}" type="sibTrans" cxnId="{FF1F1085-2595-BC4E-BE27-1E5DC157E1C2}">
      <dgm:prSet/>
      <dgm:spPr/>
      <dgm:t>
        <a:bodyPr/>
        <a:lstStyle/>
        <a:p>
          <a:endParaRPr lang="en-US"/>
        </a:p>
      </dgm:t>
    </dgm:pt>
    <dgm:pt modelId="{ADAA3C21-A32C-054C-92AD-5E21B1FE6FD0}">
      <dgm:prSet/>
      <dgm:spPr/>
      <dgm:t>
        <a:bodyPr/>
        <a:lstStyle/>
        <a:p>
          <a:r>
            <a:rPr lang="en-US" dirty="0" smtClean="0"/>
            <a:t>0, 135</a:t>
          </a:r>
          <a:endParaRPr lang="en-US" dirty="0"/>
        </a:p>
      </dgm:t>
    </dgm:pt>
    <dgm:pt modelId="{A980AF12-6F21-4544-93F2-C97251C9CD61}" type="parTrans" cxnId="{1BA56D0C-03E0-DA49-97DF-3ED34F7070CD}">
      <dgm:prSet/>
      <dgm:spPr/>
      <dgm:t>
        <a:bodyPr/>
        <a:lstStyle/>
        <a:p>
          <a:endParaRPr lang="en-US"/>
        </a:p>
      </dgm:t>
    </dgm:pt>
    <dgm:pt modelId="{BEE4A643-3E3A-E74A-890A-59FF5AE79E57}" type="sibTrans" cxnId="{1BA56D0C-03E0-DA49-97DF-3ED34F7070CD}">
      <dgm:prSet/>
      <dgm:spPr/>
      <dgm:t>
        <a:bodyPr/>
        <a:lstStyle/>
        <a:p>
          <a:endParaRPr lang="en-US"/>
        </a:p>
      </dgm:t>
    </dgm:pt>
    <dgm:pt modelId="{CA0BE7E5-4C40-684A-9DC4-9C9711DC8C3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136</a:t>
          </a:r>
          <a:endParaRPr lang="en-US" dirty="0"/>
        </a:p>
      </dgm:t>
    </dgm:pt>
    <dgm:pt modelId="{3258959F-4BDE-7643-A223-4E1F6F59EAC8}" type="parTrans" cxnId="{1E2C0D03-1B4B-9D45-9626-9BDDFC3A0659}">
      <dgm:prSet/>
      <dgm:spPr/>
      <dgm:t>
        <a:bodyPr/>
        <a:lstStyle/>
        <a:p>
          <a:endParaRPr lang="en-US"/>
        </a:p>
      </dgm:t>
    </dgm:pt>
    <dgm:pt modelId="{9F424E35-F582-704A-9EE1-CBA575CAD42D}" type="sibTrans" cxnId="{1E2C0D03-1B4B-9D45-9626-9BDDFC3A0659}">
      <dgm:prSet/>
      <dgm:spPr/>
      <dgm:t>
        <a:bodyPr/>
        <a:lstStyle/>
        <a:p>
          <a:endParaRPr lang="en-US"/>
        </a:p>
      </dgm:t>
    </dgm:pt>
    <dgm:pt modelId="{B96BDFA2-6C63-8E4B-8A82-E94AB1371DA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137</a:t>
          </a:r>
          <a:endParaRPr lang="en-US" dirty="0"/>
        </a:p>
      </dgm:t>
    </dgm:pt>
    <dgm:pt modelId="{B6A0483B-D34B-A740-9447-CA9DAFEB9999}" type="parTrans" cxnId="{D6732A4B-774C-8643-9D24-461475A47E0D}">
      <dgm:prSet/>
      <dgm:spPr/>
      <dgm:t>
        <a:bodyPr/>
        <a:lstStyle/>
        <a:p>
          <a:endParaRPr lang="en-US"/>
        </a:p>
      </dgm:t>
    </dgm:pt>
    <dgm:pt modelId="{8C16C5BB-60BC-E445-8134-C8924EDC2BC5}" type="sibTrans" cxnId="{D6732A4B-774C-8643-9D24-461475A47E0D}">
      <dgm:prSet/>
      <dgm:spPr/>
      <dgm:t>
        <a:bodyPr/>
        <a:lstStyle/>
        <a:p>
          <a:endParaRPr lang="en-US"/>
        </a:p>
      </dgm:t>
    </dgm:pt>
    <dgm:pt modelId="{A1F71AE5-B066-6F43-AA91-9A84AD1B49B7}">
      <dgm:prSet/>
      <dgm:spPr/>
      <dgm:t>
        <a:bodyPr/>
        <a:lstStyle/>
        <a:p>
          <a:r>
            <a:rPr lang="en-US" dirty="0" smtClean="0"/>
            <a:t>0, 14</a:t>
          </a:r>
          <a:endParaRPr lang="en-US" dirty="0"/>
        </a:p>
      </dgm:t>
    </dgm:pt>
    <dgm:pt modelId="{15C24900-A19A-6140-8A0B-E5C5C1633927}" type="parTrans" cxnId="{D8487761-790E-7649-8785-DF845964058F}">
      <dgm:prSet/>
      <dgm:spPr/>
      <dgm:t>
        <a:bodyPr/>
        <a:lstStyle/>
        <a:p>
          <a:endParaRPr lang="en-US"/>
        </a:p>
      </dgm:t>
    </dgm:pt>
    <dgm:pt modelId="{C99AB03F-7853-BC4A-BADE-D16D300E11C4}" type="sibTrans" cxnId="{D8487761-790E-7649-8785-DF845964058F}">
      <dgm:prSet/>
      <dgm:spPr/>
      <dgm:t>
        <a:bodyPr/>
        <a:lstStyle/>
        <a:p>
          <a:endParaRPr lang="en-US"/>
        </a:p>
      </dgm:t>
    </dgm:pt>
    <dgm:pt modelId="{2D6E5AD6-AC94-A341-8309-75ABD600CDFD}">
      <dgm:prSet/>
      <dgm:spPr/>
      <dgm:t>
        <a:bodyPr/>
        <a:lstStyle/>
        <a:p>
          <a:r>
            <a:rPr lang="en-US" dirty="0" smtClean="0"/>
            <a:t>0, 152</a:t>
          </a:r>
          <a:endParaRPr lang="en-US" dirty="0"/>
        </a:p>
      </dgm:t>
    </dgm:pt>
    <dgm:pt modelId="{F779C5E4-9B9B-7E46-91BA-F2E80C28949C}" type="parTrans" cxnId="{57DC9D33-8BE1-1D40-A121-7B74247CEBD7}">
      <dgm:prSet/>
      <dgm:spPr/>
      <dgm:t>
        <a:bodyPr/>
        <a:lstStyle/>
        <a:p>
          <a:endParaRPr lang="en-US"/>
        </a:p>
      </dgm:t>
    </dgm:pt>
    <dgm:pt modelId="{C2089D97-6782-3749-AD84-4F92A94AA39A}" type="sibTrans" cxnId="{57DC9D33-8BE1-1D40-A121-7B74247CEBD7}">
      <dgm:prSet/>
      <dgm:spPr/>
      <dgm:t>
        <a:bodyPr/>
        <a:lstStyle/>
        <a:p>
          <a:endParaRPr lang="en-US"/>
        </a:p>
      </dgm:t>
    </dgm:pt>
    <dgm:pt modelId="{CDC2BD57-B338-0E49-8CF7-CBAA79E3F7E2}">
      <dgm:prSet/>
      <dgm:spPr/>
      <dgm:t>
        <a:bodyPr/>
        <a:lstStyle/>
        <a:p>
          <a:r>
            <a:rPr lang="en-US" dirty="0" smtClean="0"/>
            <a:t>0, 153</a:t>
          </a:r>
          <a:endParaRPr lang="en-US" dirty="0"/>
        </a:p>
      </dgm:t>
    </dgm:pt>
    <dgm:pt modelId="{56529E7F-4B62-324B-A45E-1FDF4CAED7AE}" type="parTrans" cxnId="{7AB16C03-C7AD-7C4B-B4CE-4C199B8A0047}">
      <dgm:prSet/>
      <dgm:spPr/>
      <dgm:t>
        <a:bodyPr/>
        <a:lstStyle/>
        <a:p>
          <a:endParaRPr lang="en-US"/>
        </a:p>
      </dgm:t>
    </dgm:pt>
    <dgm:pt modelId="{F95ED6C4-4F5E-0443-94DE-090C05F5E665}" type="sibTrans" cxnId="{7AB16C03-C7AD-7C4B-B4CE-4C199B8A0047}">
      <dgm:prSet/>
      <dgm:spPr/>
      <dgm:t>
        <a:bodyPr/>
        <a:lstStyle/>
        <a:p>
          <a:endParaRPr lang="en-US"/>
        </a:p>
      </dgm:t>
    </dgm:pt>
    <dgm:pt modelId="{121C3491-B79D-1E4A-9C1A-727270FCE4BE}">
      <dgm:prSet/>
      <dgm:spPr/>
      <dgm:t>
        <a:bodyPr/>
        <a:lstStyle/>
        <a:p>
          <a:r>
            <a:rPr lang="en-US" dirty="0" smtClean="0"/>
            <a:t>0, 154</a:t>
          </a:r>
          <a:endParaRPr lang="en-US" dirty="0"/>
        </a:p>
      </dgm:t>
    </dgm:pt>
    <dgm:pt modelId="{A2DC5733-8FB5-2C4C-99AD-EF32237DBBCF}" type="parTrans" cxnId="{3FE7C570-B6C1-534F-B37B-54AC330F2887}">
      <dgm:prSet/>
      <dgm:spPr/>
      <dgm:t>
        <a:bodyPr/>
        <a:lstStyle/>
        <a:p>
          <a:endParaRPr lang="en-US"/>
        </a:p>
      </dgm:t>
    </dgm:pt>
    <dgm:pt modelId="{4B07EF06-B76B-3C4F-8F4C-76773509B0E1}" type="sibTrans" cxnId="{3FE7C570-B6C1-534F-B37B-54AC330F2887}">
      <dgm:prSet/>
      <dgm:spPr/>
      <dgm:t>
        <a:bodyPr/>
        <a:lstStyle/>
        <a:p>
          <a:endParaRPr lang="en-US"/>
        </a:p>
      </dgm:t>
    </dgm:pt>
    <dgm:pt modelId="{26A2BFDE-1393-6E48-AA9B-964CC5142FE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156</a:t>
          </a:r>
          <a:endParaRPr lang="en-US" dirty="0"/>
        </a:p>
      </dgm:t>
    </dgm:pt>
    <dgm:pt modelId="{3CA74835-B5AA-5B41-874E-B9883EDDFADB}" type="parTrans" cxnId="{063D6620-9006-ED41-9432-3B8B2A6E6A30}">
      <dgm:prSet/>
      <dgm:spPr/>
      <dgm:t>
        <a:bodyPr/>
        <a:lstStyle/>
        <a:p>
          <a:endParaRPr lang="en-US"/>
        </a:p>
      </dgm:t>
    </dgm:pt>
    <dgm:pt modelId="{709E0FE2-89B0-384A-9409-91D21DE39340}" type="sibTrans" cxnId="{063D6620-9006-ED41-9432-3B8B2A6E6A30}">
      <dgm:prSet/>
      <dgm:spPr/>
      <dgm:t>
        <a:bodyPr/>
        <a:lstStyle/>
        <a:p>
          <a:endParaRPr lang="en-US"/>
        </a:p>
      </dgm:t>
    </dgm:pt>
    <dgm:pt modelId="{6D6627BF-15A8-E64D-8870-A77180A779BF}">
      <dgm:prSet/>
      <dgm:spPr/>
      <dgm:t>
        <a:bodyPr/>
        <a:lstStyle/>
        <a:p>
          <a:r>
            <a:rPr lang="en-US" dirty="0" smtClean="0"/>
            <a:t>0, 142</a:t>
          </a:r>
          <a:endParaRPr lang="en-US" dirty="0"/>
        </a:p>
      </dgm:t>
    </dgm:pt>
    <dgm:pt modelId="{ACACC851-E9A1-2947-8A5B-8D4E4AB0BAFF}" type="parTrans" cxnId="{C15D4014-8697-8E45-9F7C-D6429C479D5C}">
      <dgm:prSet/>
      <dgm:spPr/>
      <dgm:t>
        <a:bodyPr/>
        <a:lstStyle/>
        <a:p>
          <a:endParaRPr lang="en-US"/>
        </a:p>
      </dgm:t>
    </dgm:pt>
    <dgm:pt modelId="{04A219B7-7467-EF45-8418-EA75FA2EE71E}" type="sibTrans" cxnId="{C15D4014-8697-8E45-9F7C-D6429C479D5C}">
      <dgm:prSet/>
      <dgm:spPr/>
      <dgm:t>
        <a:bodyPr/>
        <a:lstStyle/>
        <a:p>
          <a:endParaRPr lang="en-US"/>
        </a:p>
      </dgm:t>
    </dgm:pt>
    <dgm:pt modelId="{ED95F5D6-F58D-364B-9E39-CF5DC6D61064}">
      <dgm:prSet/>
      <dgm:spPr/>
      <dgm:t>
        <a:bodyPr/>
        <a:lstStyle/>
        <a:p>
          <a:r>
            <a:rPr lang="en-US" dirty="0" smtClean="0"/>
            <a:t>0, 143</a:t>
          </a:r>
          <a:endParaRPr lang="en-US" dirty="0"/>
        </a:p>
      </dgm:t>
    </dgm:pt>
    <dgm:pt modelId="{3E04FD7B-E8A9-284B-89C3-80D049EA078F}" type="parTrans" cxnId="{42732A7D-30D1-CC42-A9BA-536540BA65AD}">
      <dgm:prSet/>
      <dgm:spPr/>
      <dgm:t>
        <a:bodyPr/>
        <a:lstStyle/>
        <a:p>
          <a:endParaRPr lang="en-US"/>
        </a:p>
      </dgm:t>
    </dgm:pt>
    <dgm:pt modelId="{71DBB7BA-D4CE-C543-AE90-9EC0C91BD314}" type="sibTrans" cxnId="{42732A7D-30D1-CC42-A9BA-536540BA65AD}">
      <dgm:prSet/>
      <dgm:spPr/>
      <dgm:t>
        <a:bodyPr/>
        <a:lstStyle/>
        <a:p>
          <a:endParaRPr lang="en-US"/>
        </a:p>
      </dgm:t>
    </dgm:pt>
    <dgm:pt modelId="{01755A3E-6F47-5543-8105-DA78A394551D}">
      <dgm:prSet/>
      <dgm:spPr/>
      <dgm:t>
        <a:bodyPr/>
        <a:lstStyle/>
        <a:p>
          <a:r>
            <a:rPr lang="en-US" dirty="0" smtClean="0"/>
            <a:t>0, 145</a:t>
          </a:r>
          <a:endParaRPr lang="en-US" dirty="0"/>
        </a:p>
      </dgm:t>
    </dgm:pt>
    <dgm:pt modelId="{ED702C28-8110-1340-8B47-0E37DEEC8C7B}" type="parTrans" cxnId="{9547A981-7859-0C4E-A849-551C023D39DE}">
      <dgm:prSet/>
      <dgm:spPr/>
      <dgm:t>
        <a:bodyPr/>
        <a:lstStyle/>
        <a:p>
          <a:endParaRPr lang="en-US"/>
        </a:p>
      </dgm:t>
    </dgm:pt>
    <dgm:pt modelId="{68DC6003-C1F0-F446-A87D-220B80CCF2C2}" type="sibTrans" cxnId="{9547A981-7859-0C4E-A849-551C023D39DE}">
      <dgm:prSet/>
      <dgm:spPr/>
      <dgm:t>
        <a:bodyPr/>
        <a:lstStyle/>
        <a:p>
          <a:endParaRPr lang="en-US"/>
        </a:p>
      </dgm:t>
    </dgm:pt>
    <dgm:pt modelId="{C29D8E3C-A5BC-534E-95F7-2520C81D6AE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146</a:t>
          </a:r>
          <a:endParaRPr lang="en-US" dirty="0"/>
        </a:p>
      </dgm:t>
    </dgm:pt>
    <dgm:pt modelId="{AEA20F88-FFC4-7247-A920-D1654B168937}" type="parTrans" cxnId="{54EFCC0B-96C0-5B4D-B61B-969AEEA463BB}">
      <dgm:prSet/>
      <dgm:spPr/>
      <dgm:t>
        <a:bodyPr/>
        <a:lstStyle/>
        <a:p>
          <a:endParaRPr lang="en-US"/>
        </a:p>
      </dgm:t>
    </dgm:pt>
    <dgm:pt modelId="{428EDAFE-AE89-D64D-9635-9930F892840F}" type="sibTrans" cxnId="{54EFCC0B-96C0-5B4D-B61B-969AEEA463BB}">
      <dgm:prSet/>
      <dgm:spPr/>
      <dgm:t>
        <a:bodyPr/>
        <a:lstStyle/>
        <a:p>
          <a:endParaRPr lang="en-US"/>
        </a:p>
      </dgm:t>
    </dgm:pt>
    <dgm:pt modelId="{05DF3C37-A93B-DE46-8CC8-6C12BFAAC2B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147</a:t>
          </a:r>
          <a:endParaRPr lang="en-US" dirty="0"/>
        </a:p>
      </dgm:t>
    </dgm:pt>
    <dgm:pt modelId="{4CFC823A-C996-5C43-A098-55886AC71C9A}" type="parTrans" cxnId="{67555008-5755-3045-986A-BF6D206F357B}">
      <dgm:prSet/>
      <dgm:spPr/>
      <dgm:t>
        <a:bodyPr/>
        <a:lstStyle/>
        <a:p>
          <a:endParaRPr lang="en-US"/>
        </a:p>
      </dgm:t>
    </dgm:pt>
    <dgm:pt modelId="{93CB641A-8288-EA4B-B933-66E3D63FF989}" type="sibTrans" cxnId="{67555008-5755-3045-986A-BF6D206F357B}">
      <dgm:prSet/>
      <dgm:spPr/>
      <dgm:t>
        <a:bodyPr/>
        <a:lstStyle/>
        <a:p>
          <a:endParaRPr lang="en-US"/>
        </a:p>
      </dgm:t>
    </dgm:pt>
    <dgm:pt modelId="{46BF0BFC-BC20-1042-A65E-EFA840DF099E}">
      <dgm:prSet/>
      <dgm:spPr/>
      <dgm:t>
        <a:bodyPr/>
        <a:lstStyle/>
        <a:p>
          <a:r>
            <a:rPr lang="en-US" dirty="0" smtClean="0"/>
            <a:t>0, 15</a:t>
          </a:r>
          <a:endParaRPr lang="en-US" dirty="0"/>
        </a:p>
      </dgm:t>
    </dgm:pt>
    <dgm:pt modelId="{5909631D-3F0B-F141-9548-57F3CD65CF9E}" type="parTrans" cxnId="{C5CBC52E-C4A0-FD48-8DD2-E1C213E4DA0F}">
      <dgm:prSet/>
      <dgm:spPr/>
      <dgm:t>
        <a:bodyPr/>
        <a:lstStyle/>
        <a:p>
          <a:endParaRPr lang="en-US"/>
        </a:p>
      </dgm:t>
    </dgm:pt>
    <dgm:pt modelId="{0F275BCE-AC54-2C41-B736-DA486D24DC86}" type="sibTrans" cxnId="{C5CBC52E-C4A0-FD48-8DD2-E1C213E4DA0F}">
      <dgm:prSet/>
      <dgm:spPr/>
      <dgm:t>
        <a:bodyPr/>
        <a:lstStyle/>
        <a:p>
          <a:endParaRPr lang="en-US"/>
        </a:p>
      </dgm:t>
    </dgm:pt>
    <dgm:pt modelId="{7B06DA8E-B565-5C4E-B064-4445DC0FBC1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</a:t>
          </a:r>
          <a:endParaRPr lang="en-US" dirty="0"/>
        </a:p>
      </dgm:t>
    </dgm:pt>
    <dgm:pt modelId="{44329B43-D618-1247-A397-21E4EE2D545A}" type="parTrans" cxnId="{AF91D28D-649F-A749-A03A-8C1B8BE77456}">
      <dgm:prSet/>
      <dgm:spPr/>
      <dgm:t>
        <a:bodyPr/>
        <a:lstStyle/>
        <a:p>
          <a:endParaRPr lang="en-US"/>
        </a:p>
      </dgm:t>
    </dgm:pt>
    <dgm:pt modelId="{EFD92B1B-1EBA-BE47-B55C-5B74F08B8CB4}" type="sibTrans" cxnId="{AF91D28D-649F-A749-A03A-8C1B8BE77456}">
      <dgm:prSet/>
      <dgm:spPr/>
      <dgm:t>
        <a:bodyPr/>
        <a:lstStyle/>
        <a:p>
          <a:endParaRPr lang="en-US"/>
        </a:p>
      </dgm:t>
    </dgm:pt>
    <dgm:pt modelId="{343B161D-231A-0F40-8EA9-D6C9295DCBC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162</a:t>
          </a:r>
          <a:endParaRPr lang="en-US" dirty="0"/>
        </a:p>
      </dgm:t>
    </dgm:pt>
    <dgm:pt modelId="{CE3C1561-2FBF-754D-ABD4-EA1E633C4927}" type="parTrans" cxnId="{DA86433B-3AEF-084B-8C96-7F783A4B66DB}">
      <dgm:prSet/>
      <dgm:spPr/>
      <dgm:t>
        <a:bodyPr/>
        <a:lstStyle/>
        <a:p>
          <a:endParaRPr lang="en-US"/>
        </a:p>
      </dgm:t>
    </dgm:pt>
    <dgm:pt modelId="{B19A0D1E-2D7B-D14C-9F02-622C79419658}" type="sibTrans" cxnId="{DA86433B-3AEF-084B-8C96-7F783A4B66DB}">
      <dgm:prSet/>
      <dgm:spPr/>
      <dgm:t>
        <a:bodyPr/>
        <a:lstStyle/>
        <a:p>
          <a:endParaRPr lang="en-US"/>
        </a:p>
      </dgm:t>
    </dgm:pt>
    <dgm:pt modelId="{BB734D42-ABA3-B643-BAEB-74E41B79DE6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163</a:t>
          </a:r>
          <a:endParaRPr lang="en-US" dirty="0"/>
        </a:p>
      </dgm:t>
    </dgm:pt>
    <dgm:pt modelId="{2607C347-A9F7-8542-AAAB-572DE0885D38}" type="parTrans" cxnId="{55B49497-0F82-9841-BAAC-DFB19ECFD891}">
      <dgm:prSet/>
      <dgm:spPr/>
      <dgm:t>
        <a:bodyPr/>
        <a:lstStyle/>
        <a:p>
          <a:endParaRPr lang="en-US"/>
        </a:p>
      </dgm:t>
    </dgm:pt>
    <dgm:pt modelId="{AA588D4D-2934-5148-841D-C6E939FD4998}" type="sibTrans" cxnId="{55B49497-0F82-9841-BAAC-DFB19ECFD891}">
      <dgm:prSet/>
      <dgm:spPr/>
      <dgm:t>
        <a:bodyPr/>
        <a:lstStyle/>
        <a:p>
          <a:endParaRPr lang="en-US"/>
        </a:p>
      </dgm:t>
    </dgm:pt>
    <dgm:pt modelId="{0109D5FA-43E9-ED48-8E27-3C838ADBCD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164</a:t>
          </a:r>
          <a:endParaRPr lang="en-US" dirty="0"/>
        </a:p>
      </dgm:t>
    </dgm:pt>
    <dgm:pt modelId="{6B061427-7B0F-F244-B07F-9D6723D24835}" type="parTrans" cxnId="{B6FEDE20-9965-1B48-BDBC-E42769AEA164}">
      <dgm:prSet/>
      <dgm:spPr/>
      <dgm:t>
        <a:bodyPr/>
        <a:lstStyle/>
        <a:p>
          <a:endParaRPr lang="en-US"/>
        </a:p>
      </dgm:t>
    </dgm:pt>
    <dgm:pt modelId="{F46D86F6-1E1F-DB41-A4B6-27C4000533E4}" type="sibTrans" cxnId="{B6FEDE20-9965-1B48-BDBC-E42769AEA164}">
      <dgm:prSet/>
      <dgm:spPr/>
      <dgm:t>
        <a:bodyPr/>
        <a:lstStyle/>
        <a:p>
          <a:endParaRPr lang="en-US"/>
        </a:p>
      </dgm:t>
    </dgm:pt>
    <dgm:pt modelId="{A8FAC10A-034F-7C4D-A760-C8C36D136D2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165</a:t>
          </a:r>
          <a:endParaRPr lang="en-US" dirty="0"/>
        </a:p>
      </dgm:t>
    </dgm:pt>
    <dgm:pt modelId="{AAC09606-AC9C-B548-817D-B54ABF82C514}" type="parTrans" cxnId="{0CA408F9-C6AA-C645-831E-87422AAA4A37}">
      <dgm:prSet/>
      <dgm:spPr/>
      <dgm:t>
        <a:bodyPr/>
        <a:lstStyle/>
        <a:p>
          <a:endParaRPr lang="en-US"/>
        </a:p>
      </dgm:t>
    </dgm:pt>
    <dgm:pt modelId="{D130775E-2B18-A74A-80CD-E78D0BE8F2CA}" type="sibTrans" cxnId="{0CA408F9-C6AA-C645-831E-87422AAA4A37}">
      <dgm:prSet/>
      <dgm:spPr/>
      <dgm:t>
        <a:bodyPr/>
        <a:lstStyle/>
        <a:p>
          <a:endParaRPr lang="en-US"/>
        </a:p>
      </dgm:t>
    </dgm:pt>
    <dgm:pt modelId="{322B60B4-50BF-934E-93CC-7D7A5048D3D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167</a:t>
          </a:r>
          <a:endParaRPr lang="en-US" dirty="0"/>
        </a:p>
      </dgm:t>
    </dgm:pt>
    <dgm:pt modelId="{BEED69D7-EDF1-C644-99E3-98A591C03FBE}" type="parTrans" cxnId="{26B8CAAF-0247-8D4C-BA7D-720D35F943E3}">
      <dgm:prSet/>
      <dgm:spPr/>
      <dgm:t>
        <a:bodyPr/>
        <a:lstStyle/>
        <a:p>
          <a:endParaRPr lang="en-US"/>
        </a:p>
      </dgm:t>
    </dgm:pt>
    <dgm:pt modelId="{805A234E-0DD9-6748-9101-4D6A37669529}" type="sibTrans" cxnId="{26B8CAAF-0247-8D4C-BA7D-720D35F943E3}">
      <dgm:prSet/>
      <dgm:spPr/>
      <dgm:t>
        <a:bodyPr/>
        <a:lstStyle/>
        <a:p>
          <a:endParaRPr lang="en-US"/>
        </a:p>
      </dgm:t>
    </dgm:pt>
    <dgm:pt modelId="{125C0971-847E-4748-A74B-74BE093538D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</a:t>
          </a:r>
          <a:endParaRPr lang="en-US" dirty="0"/>
        </a:p>
      </dgm:t>
    </dgm:pt>
    <dgm:pt modelId="{AAC6747B-AAFF-194E-A73D-E3394A82D7F2}" type="parTrans" cxnId="{886DC396-80D4-3643-921F-B803396C126B}">
      <dgm:prSet/>
      <dgm:spPr/>
      <dgm:t>
        <a:bodyPr/>
        <a:lstStyle/>
        <a:p>
          <a:endParaRPr lang="en-US"/>
        </a:p>
      </dgm:t>
    </dgm:pt>
    <dgm:pt modelId="{E61707CD-2237-1E44-AEE0-1504C71842BB}" type="sibTrans" cxnId="{886DC396-80D4-3643-921F-B803396C126B}">
      <dgm:prSet/>
      <dgm:spPr/>
      <dgm:t>
        <a:bodyPr/>
        <a:lstStyle/>
        <a:p>
          <a:endParaRPr lang="en-US"/>
        </a:p>
      </dgm:t>
    </dgm:pt>
    <dgm:pt modelId="{7C16B62A-046F-EC4D-AEAA-0BF310A5396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172</a:t>
          </a:r>
          <a:endParaRPr lang="en-US" dirty="0"/>
        </a:p>
      </dgm:t>
    </dgm:pt>
    <dgm:pt modelId="{9FA21E29-3ACE-1246-B577-5F8C4AB61956}" type="parTrans" cxnId="{EC9310DF-138E-ED44-83C0-F3CA9C3AB66C}">
      <dgm:prSet/>
      <dgm:spPr/>
      <dgm:t>
        <a:bodyPr/>
        <a:lstStyle/>
        <a:p>
          <a:endParaRPr lang="en-US"/>
        </a:p>
      </dgm:t>
    </dgm:pt>
    <dgm:pt modelId="{9D8C3902-82B9-4148-B563-11E02404791D}" type="sibTrans" cxnId="{EC9310DF-138E-ED44-83C0-F3CA9C3AB66C}">
      <dgm:prSet/>
      <dgm:spPr/>
      <dgm:t>
        <a:bodyPr/>
        <a:lstStyle/>
        <a:p>
          <a:endParaRPr lang="en-US"/>
        </a:p>
      </dgm:t>
    </dgm:pt>
    <dgm:pt modelId="{1FA38047-6725-BF4C-873A-204880AF62C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173</a:t>
          </a:r>
          <a:endParaRPr lang="en-US" dirty="0"/>
        </a:p>
      </dgm:t>
    </dgm:pt>
    <dgm:pt modelId="{CA9CE017-E454-A442-B142-DFF27D87D891}" type="parTrans" cxnId="{67C6A84A-4854-BC4C-AF06-9A206168AC83}">
      <dgm:prSet/>
      <dgm:spPr/>
      <dgm:t>
        <a:bodyPr/>
        <a:lstStyle/>
        <a:p>
          <a:endParaRPr lang="en-US"/>
        </a:p>
      </dgm:t>
    </dgm:pt>
    <dgm:pt modelId="{A65B5B42-1741-D842-B911-34B72B34E4A9}" type="sibTrans" cxnId="{67C6A84A-4854-BC4C-AF06-9A206168AC83}">
      <dgm:prSet/>
      <dgm:spPr/>
      <dgm:t>
        <a:bodyPr/>
        <a:lstStyle/>
        <a:p>
          <a:endParaRPr lang="en-US"/>
        </a:p>
      </dgm:t>
    </dgm:pt>
    <dgm:pt modelId="{DD691F78-8CED-204A-9E50-43E786D5DF8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174</a:t>
          </a:r>
          <a:endParaRPr lang="en-US" dirty="0"/>
        </a:p>
      </dgm:t>
    </dgm:pt>
    <dgm:pt modelId="{61EADE82-B235-E34D-B632-13ECB6BFF1D4}" type="parTrans" cxnId="{4D8C4334-F69F-F445-A6FB-3D5FEBEB161D}">
      <dgm:prSet/>
      <dgm:spPr/>
      <dgm:t>
        <a:bodyPr/>
        <a:lstStyle/>
        <a:p>
          <a:endParaRPr lang="en-US"/>
        </a:p>
      </dgm:t>
    </dgm:pt>
    <dgm:pt modelId="{3B5D0F91-DB37-3A40-B231-E72DACEE67A6}" type="sibTrans" cxnId="{4D8C4334-F69F-F445-A6FB-3D5FEBEB161D}">
      <dgm:prSet/>
      <dgm:spPr/>
      <dgm:t>
        <a:bodyPr/>
        <a:lstStyle/>
        <a:p>
          <a:endParaRPr lang="en-US"/>
        </a:p>
      </dgm:t>
    </dgm:pt>
    <dgm:pt modelId="{4DF331F8-4200-A14F-9703-819191EB35C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175</a:t>
          </a:r>
          <a:endParaRPr lang="en-US" dirty="0"/>
        </a:p>
      </dgm:t>
    </dgm:pt>
    <dgm:pt modelId="{F8CB2421-4C91-FE40-96E4-16CC37F9D125}" type="parTrans" cxnId="{547F039E-2E38-C748-B519-A72FBF4E4E06}">
      <dgm:prSet/>
      <dgm:spPr/>
      <dgm:t>
        <a:bodyPr/>
        <a:lstStyle/>
        <a:p>
          <a:endParaRPr lang="en-US"/>
        </a:p>
      </dgm:t>
    </dgm:pt>
    <dgm:pt modelId="{72D3F208-4115-B74F-AF3B-DCD8DC46D561}" type="sibTrans" cxnId="{547F039E-2E38-C748-B519-A72FBF4E4E06}">
      <dgm:prSet/>
      <dgm:spPr/>
      <dgm:t>
        <a:bodyPr/>
        <a:lstStyle/>
        <a:p>
          <a:endParaRPr lang="en-US"/>
        </a:p>
      </dgm:t>
    </dgm:pt>
    <dgm:pt modelId="{E0D73005-592B-1E47-AF41-45DED4DBD82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176</a:t>
          </a:r>
          <a:endParaRPr lang="en-US" dirty="0"/>
        </a:p>
      </dgm:t>
    </dgm:pt>
    <dgm:pt modelId="{45022401-BA32-9B41-9196-8E12E007C901}" type="parTrans" cxnId="{91AFA538-CC7E-444F-8613-1634F16A8DEE}">
      <dgm:prSet/>
      <dgm:spPr/>
      <dgm:t>
        <a:bodyPr/>
        <a:lstStyle/>
        <a:p>
          <a:endParaRPr lang="en-US"/>
        </a:p>
      </dgm:t>
    </dgm:pt>
    <dgm:pt modelId="{29A6F714-403B-6D49-902D-51516F369D70}" type="sibTrans" cxnId="{91AFA538-CC7E-444F-8613-1634F16A8DEE}">
      <dgm:prSet/>
      <dgm:spPr/>
      <dgm:t>
        <a:bodyPr/>
        <a:lstStyle/>
        <a:p>
          <a:endParaRPr lang="en-US"/>
        </a:p>
      </dgm:t>
    </dgm:pt>
    <dgm:pt modelId="{61132477-7B52-F641-B933-546849B12939}" type="pres">
      <dgm:prSet presAssocID="{D9B3D5E0-FE1F-5E46-8A98-38F26DA77F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B05DD2-1A23-604C-8F2C-89FE8601984A}" type="pres">
      <dgm:prSet presAssocID="{380D9FC1-46B4-4642-BED2-BC475A58B04B}" presName="hierRoot1" presStyleCnt="0">
        <dgm:presLayoutVars>
          <dgm:hierBranch val="init"/>
        </dgm:presLayoutVars>
      </dgm:prSet>
      <dgm:spPr/>
    </dgm:pt>
    <dgm:pt modelId="{DA27AD66-5A4C-554E-B536-72EFAB275127}" type="pres">
      <dgm:prSet presAssocID="{380D9FC1-46B4-4642-BED2-BC475A58B04B}" presName="rootComposite1" presStyleCnt="0"/>
      <dgm:spPr/>
    </dgm:pt>
    <dgm:pt modelId="{D3F26AC5-A237-D04B-A3C8-0CE517F184DF}" type="pres">
      <dgm:prSet presAssocID="{380D9FC1-46B4-4642-BED2-BC475A58B0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31233-F557-524E-AE2D-2F50B4D73086}" type="pres">
      <dgm:prSet presAssocID="{380D9FC1-46B4-4642-BED2-BC475A58B0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1A7588-075F-E545-A9D8-85952073C6F4}" type="pres">
      <dgm:prSet presAssocID="{380D9FC1-46B4-4642-BED2-BC475A58B04B}" presName="hierChild2" presStyleCnt="0"/>
      <dgm:spPr/>
    </dgm:pt>
    <dgm:pt modelId="{CFA248DA-E03C-574F-B2EF-1C8D5F212FBA}" type="pres">
      <dgm:prSet presAssocID="{2E31D226-EE3D-0847-8AAD-4BEC1594D9A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1525068B-BB4E-3C4E-A882-81B7692A8C5D}" type="pres">
      <dgm:prSet presAssocID="{D64DDD6C-BC69-4841-B558-A55583C470A1}" presName="hierRoot2" presStyleCnt="0">
        <dgm:presLayoutVars>
          <dgm:hierBranch val="init"/>
        </dgm:presLayoutVars>
      </dgm:prSet>
      <dgm:spPr/>
    </dgm:pt>
    <dgm:pt modelId="{8AFBE3AB-7300-DC49-BCFD-B7F10D86DB85}" type="pres">
      <dgm:prSet presAssocID="{D64DDD6C-BC69-4841-B558-A55583C470A1}" presName="rootComposite" presStyleCnt="0"/>
      <dgm:spPr/>
    </dgm:pt>
    <dgm:pt modelId="{171854AD-CAD4-0F40-A1CC-D2C920084404}" type="pres">
      <dgm:prSet presAssocID="{D64DDD6C-BC69-4841-B558-A55583C470A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B9E2-942F-134B-B981-394C9333E066}" type="pres">
      <dgm:prSet presAssocID="{D64DDD6C-BC69-4841-B558-A55583C470A1}" presName="rootConnector" presStyleLbl="node2" presStyleIdx="0" presStyleCnt="6"/>
      <dgm:spPr/>
      <dgm:t>
        <a:bodyPr/>
        <a:lstStyle/>
        <a:p>
          <a:endParaRPr lang="en-US"/>
        </a:p>
      </dgm:t>
    </dgm:pt>
    <dgm:pt modelId="{40E2CE6E-686C-3443-956B-3BA8B5B58D89}" type="pres">
      <dgm:prSet presAssocID="{D64DDD6C-BC69-4841-B558-A55583C470A1}" presName="hierChild4" presStyleCnt="0"/>
      <dgm:spPr/>
    </dgm:pt>
    <dgm:pt modelId="{45A88916-56DE-304E-B3F8-2507D7A49D40}" type="pres">
      <dgm:prSet presAssocID="{F38A2B4F-9966-754D-BC32-EBA7D2760D9C}" presName="Name37" presStyleLbl="parChTrans1D3" presStyleIdx="0" presStyleCnt="30"/>
      <dgm:spPr/>
      <dgm:t>
        <a:bodyPr/>
        <a:lstStyle/>
        <a:p>
          <a:endParaRPr lang="en-US"/>
        </a:p>
      </dgm:t>
    </dgm:pt>
    <dgm:pt modelId="{90B60271-05D9-7041-9593-AA18B8653507}" type="pres">
      <dgm:prSet presAssocID="{B025DB74-8DDB-874E-A14A-5672D3F37571}" presName="hierRoot2" presStyleCnt="0">
        <dgm:presLayoutVars>
          <dgm:hierBranch val="init"/>
        </dgm:presLayoutVars>
      </dgm:prSet>
      <dgm:spPr/>
    </dgm:pt>
    <dgm:pt modelId="{60778BBC-6D25-424C-A8E4-CEB4743D49E5}" type="pres">
      <dgm:prSet presAssocID="{B025DB74-8DDB-874E-A14A-5672D3F37571}" presName="rootComposite" presStyleCnt="0"/>
      <dgm:spPr/>
    </dgm:pt>
    <dgm:pt modelId="{56322808-B1A5-5C4A-A6D1-96F39C05A4B5}" type="pres">
      <dgm:prSet presAssocID="{B025DB74-8DDB-874E-A14A-5672D3F37571}" presName="rootText" presStyleLbl="node3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B2762-4ED9-9C48-A374-26C3397FECED}" type="pres">
      <dgm:prSet presAssocID="{B025DB74-8DDB-874E-A14A-5672D3F37571}" presName="rootConnector" presStyleLbl="node3" presStyleIdx="0" presStyleCnt="30"/>
      <dgm:spPr/>
      <dgm:t>
        <a:bodyPr/>
        <a:lstStyle/>
        <a:p>
          <a:endParaRPr lang="en-US"/>
        </a:p>
      </dgm:t>
    </dgm:pt>
    <dgm:pt modelId="{441CFD51-2650-864D-8389-FD48223DFB6D}" type="pres">
      <dgm:prSet presAssocID="{B025DB74-8DDB-874E-A14A-5672D3F37571}" presName="hierChild4" presStyleCnt="0"/>
      <dgm:spPr/>
    </dgm:pt>
    <dgm:pt modelId="{112A2EA4-005E-274B-B5FB-F135804B0CCA}" type="pres">
      <dgm:prSet presAssocID="{B025DB74-8DDB-874E-A14A-5672D3F37571}" presName="hierChild5" presStyleCnt="0"/>
      <dgm:spPr/>
    </dgm:pt>
    <dgm:pt modelId="{DFD7BE10-C51E-0645-9780-1FAE55E8D72E}" type="pres">
      <dgm:prSet presAssocID="{77811354-8671-944F-8F44-AF7A820268EC}" presName="Name37" presStyleLbl="parChTrans1D3" presStyleIdx="1" presStyleCnt="30"/>
      <dgm:spPr/>
      <dgm:t>
        <a:bodyPr/>
        <a:lstStyle/>
        <a:p>
          <a:endParaRPr lang="en-US"/>
        </a:p>
      </dgm:t>
    </dgm:pt>
    <dgm:pt modelId="{27F9F4AF-7EF6-C941-B0F0-ED191276E26A}" type="pres">
      <dgm:prSet presAssocID="{8373C44D-7831-374A-AB13-E59C03373EB7}" presName="hierRoot2" presStyleCnt="0">
        <dgm:presLayoutVars>
          <dgm:hierBranch val="init"/>
        </dgm:presLayoutVars>
      </dgm:prSet>
      <dgm:spPr/>
    </dgm:pt>
    <dgm:pt modelId="{ED3FA7B0-6BB5-594B-820D-84155EF6A0D5}" type="pres">
      <dgm:prSet presAssocID="{8373C44D-7831-374A-AB13-E59C03373EB7}" presName="rootComposite" presStyleCnt="0"/>
      <dgm:spPr/>
    </dgm:pt>
    <dgm:pt modelId="{058D2B2A-6F41-7343-B863-FC0357775A42}" type="pres">
      <dgm:prSet presAssocID="{8373C44D-7831-374A-AB13-E59C03373EB7}" presName="rootText" presStyleLbl="node3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5663-0164-6441-9F08-FB2F2D949A37}" type="pres">
      <dgm:prSet presAssocID="{8373C44D-7831-374A-AB13-E59C03373EB7}" presName="rootConnector" presStyleLbl="node3" presStyleIdx="1" presStyleCnt="30"/>
      <dgm:spPr/>
      <dgm:t>
        <a:bodyPr/>
        <a:lstStyle/>
        <a:p>
          <a:endParaRPr lang="en-US"/>
        </a:p>
      </dgm:t>
    </dgm:pt>
    <dgm:pt modelId="{22BD5825-687A-4945-AF02-80817F6F6924}" type="pres">
      <dgm:prSet presAssocID="{8373C44D-7831-374A-AB13-E59C03373EB7}" presName="hierChild4" presStyleCnt="0"/>
      <dgm:spPr/>
    </dgm:pt>
    <dgm:pt modelId="{882AEA61-7E75-F64B-B3AE-D6CF34B9AD5F}" type="pres">
      <dgm:prSet presAssocID="{8373C44D-7831-374A-AB13-E59C03373EB7}" presName="hierChild5" presStyleCnt="0"/>
      <dgm:spPr/>
    </dgm:pt>
    <dgm:pt modelId="{1914B3C6-714B-4F46-A207-2D90A0F691DD}" type="pres">
      <dgm:prSet presAssocID="{ED69F0C2-C93C-1A48-A288-DCEA486A23B5}" presName="Name37" presStyleLbl="parChTrans1D3" presStyleIdx="2" presStyleCnt="30"/>
      <dgm:spPr/>
      <dgm:t>
        <a:bodyPr/>
        <a:lstStyle/>
        <a:p>
          <a:endParaRPr lang="en-US"/>
        </a:p>
      </dgm:t>
    </dgm:pt>
    <dgm:pt modelId="{9153A3A7-AD4F-624D-B857-B720626A0AD9}" type="pres">
      <dgm:prSet presAssocID="{B895A32B-2148-204A-AE9B-180DEF6966E1}" presName="hierRoot2" presStyleCnt="0">
        <dgm:presLayoutVars>
          <dgm:hierBranch val="init"/>
        </dgm:presLayoutVars>
      </dgm:prSet>
      <dgm:spPr/>
    </dgm:pt>
    <dgm:pt modelId="{0A29F3AD-267F-5740-A791-64CBF4DC7549}" type="pres">
      <dgm:prSet presAssocID="{B895A32B-2148-204A-AE9B-180DEF6966E1}" presName="rootComposite" presStyleCnt="0"/>
      <dgm:spPr/>
    </dgm:pt>
    <dgm:pt modelId="{4881AFA9-DF50-7B43-809E-BBACCB4E2956}" type="pres">
      <dgm:prSet presAssocID="{B895A32B-2148-204A-AE9B-180DEF6966E1}" presName="rootText" presStyleLbl="node3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B6A1B-7D38-FC47-9BC4-F584F52E6B7C}" type="pres">
      <dgm:prSet presAssocID="{B895A32B-2148-204A-AE9B-180DEF6966E1}" presName="rootConnector" presStyleLbl="node3" presStyleIdx="2" presStyleCnt="30"/>
      <dgm:spPr/>
      <dgm:t>
        <a:bodyPr/>
        <a:lstStyle/>
        <a:p>
          <a:endParaRPr lang="en-US"/>
        </a:p>
      </dgm:t>
    </dgm:pt>
    <dgm:pt modelId="{207CC69B-CE93-4247-B1C7-2F0A0D774086}" type="pres">
      <dgm:prSet presAssocID="{B895A32B-2148-204A-AE9B-180DEF6966E1}" presName="hierChild4" presStyleCnt="0"/>
      <dgm:spPr/>
    </dgm:pt>
    <dgm:pt modelId="{2981D175-4594-5A4D-AEB3-30E44F86752B}" type="pres">
      <dgm:prSet presAssocID="{B895A32B-2148-204A-AE9B-180DEF6966E1}" presName="hierChild5" presStyleCnt="0"/>
      <dgm:spPr/>
    </dgm:pt>
    <dgm:pt modelId="{906F3FE1-ED41-D043-BCCF-9A171BFCF166}" type="pres">
      <dgm:prSet presAssocID="{3F48CAF5-9DE4-7E4C-9BC1-E971F9036193}" presName="Name37" presStyleLbl="parChTrans1D3" presStyleIdx="3" presStyleCnt="30"/>
      <dgm:spPr/>
      <dgm:t>
        <a:bodyPr/>
        <a:lstStyle/>
        <a:p>
          <a:endParaRPr lang="en-US"/>
        </a:p>
      </dgm:t>
    </dgm:pt>
    <dgm:pt modelId="{E7216CA6-24BB-7440-9FEC-2D1BA4D337AF}" type="pres">
      <dgm:prSet presAssocID="{9A451735-8532-574F-925C-7457AF3644FB}" presName="hierRoot2" presStyleCnt="0">
        <dgm:presLayoutVars>
          <dgm:hierBranch val="init"/>
        </dgm:presLayoutVars>
      </dgm:prSet>
      <dgm:spPr/>
    </dgm:pt>
    <dgm:pt modelId="{B581C898-2AD7-464B-82FD-366401ECCD29}" type="pres">
      <dgm:prSet presAssocID="{9A451735-8532-574F-925C-7457AF3644FB}" presName="rootComposite" presStyleCnt="0"/>
      <dgm:spPr/>
    </dgm:pt>
    <dgm:pt modelId="{E06660BB-FC10-3149-9C94-E5C7BD40B053}" type="pres">
      <dgm:prSet presAssocID="{9A451735-8532-574F-925C-7457AF3644FB}" presName="rootText" presStyleLbl="node3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9EB1B-DA27-C943-81DC-9A61769D69AE}" type="pres">
      <dgm:prSet presAssocID="{9A451735-8532-574F-925C-7457AF3644FB}" presName="rootConnector" presStyleLbl="node3" presStyleIdx="3" presStyleCnt="30"/>
      <dgm:spPr/>
      <dgm:t>
        <a:bodyPr/>
        <a:lstStyle/>
        <a:p>
          <a:endParaRPr lang="en-US"/>
        </a:p>
      </dgm:t>
    </dgm:pt>
    <dgm:pt modelId="{131FCB7D-3843-0B4D-9684-62006FF691D3}" type="pres">
      <dgm:prSet presAssocID="{9A451735-8532-574F-925C-7457AF3644FB}" presName="hierChild4" presStyleCnt="0"/>
      <dgm:spPr/>
    </dgm:pt>
    <dgm:pt modelId="{52EA3B44-DB09-4E44-BF5E-3413A94190C5}" type="pres">
      <dgm:prSet presAssocID="{9A451735-8532-574F-925C-7457AF3644FB}" presName="hierChild5" presStyleCnt="0"/>
      <dgm:spPr/>
    </dgm:pt>
    <dgm:pt modelId="{EC72A046-2F8D-A14C-8B2D-3149967A5EE6}" type="pres">
      <dgm:prSet presAssocID="{4A595E09-DC15-B140-A138-C5B6FBED7D37}" presName="Name37" presStyleLbl="parChTrans1D3" presStyleIdx="4" presStyleCnt="30"/>
      <dgm:spPr/>
      <dgm:t>
        <a:bodyPr/>
        <a:lstStyle/>
        <a:p>
          <a:endParaRPr lang="en-US"/>
        </a:p>
      </dgm:t>
    </dgm:pt>
    <dgm:pt modelId="{FE40A684-EB1D-BB41-AECF-C03384E5312F}" type="pres">
      <dgm:prSet presAssocID="{4143AA8B-5BED-8B47-A06D-529CA8F45837}" presName="hierRoot2" presStyleCnt="0">
        <dgm:presLayoutVars>
          <dgm:hierBranch val="init"/>
        </dgm:presLayoutVars>
      </dgm:prSet>
      <dgm:spPr/>
    </dgm:pt>
    <dgm:pt modelId="{2F759DA4-FF2E-C04C-98DC-F6E795C9B441}" type="pres">
      <dgm:prSet presAssocID="{4143AA8B-5BED-8B47-A06D-529CA8F45837}" presName="rootComposite" presStyleCnt="0"/>
      <dgm:spPr/>
    </dgm:pt>
    <dgm:pt modelId="{5DDCE885-9B63-474F-B01B-CEE0EA7AD237}" type="pres">
      <dgm:prSet presAssocID="{4143AA8B-5BED-8B47-A06D-529CA8F45837}" presName="rootText" presStyleLbl="node3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39F9A-8BDB-0A49-A1F1-D4C9048E58C9}" type="pres">
      <dgm:prSet presAssocID="{4143AA8B-5BED-8B47-A06D-529CA8F45837}" presName="rootConnector" presStyleLbl="node3" presStyleIdx="4" presStyleCnt="30"/>
      <dgm:spPr/>
      <dgm:t>
        <a:bodyPr/>
        <a:lstStyle/>
        <a:p>
          <a:endParaRPr lang="en-US"/>
        </a:p>
      </dgm:t>
    </dgm:pt>
    <dgm:pt modelId="{DC2077EE-D2A9-064B-A3BC-9D388BA52B80}" type="pres">
      <dgm:prSet presAssocID="{4143AA8B-5BED-8B47-A06D-529CA8F45837}" presName="hierChild4" presStyleCnt="0"/>
      <dgm:spPr/>
    </dgm:pt>
    <dgm:pt modelId="{5BCDF869-A8B7-744B-B3F3-4C15F34BC50C}" type="pres">
      <dgm:prSet presAssocID="{4143AA8B-5BED-8B47-A06D-529CA8F45837}" presName="hierChild5" presStyleCnt="0"/>
      <dgm:spPr/>
    </dgm:pt>
    <dgm:pt modelId="{0015505E-E777-604C-80F7-B571CDD396AD}" type="pres">
      <dgm:prSet presAssocID="{D64DDD6C-BC69-4841-B558-A55583C470A1}" presName="hierChild5" presStyleCnt="0"/>
      <dgm:spPr/>
    </dgm:pt>
    <dgm:pt modelId="{447F47B4-5992-CB4D-B0FD-12E9AC92C069}" type="pres">
      <dgm:prSet presAssocID="{EC094622-1EAB-A045-BB99-2E76316385F0}" presName="Name37" presStyleLbl="parChTrans1D2" presStyleIdx="1" presStyleCnt="6"/>
      <dgm:spPr/>
      <dgm:t>
        <a:bodyPr/>
        <a:lstStyle/>
        <a:p>
          <a:endParaRPr lang="en-US"/>
        </a:p>
      </dgm:t>
    </dgm:pt>
    <dgm:pt modelId="{55F437F5-7AA7-434F-B04D-C470C49CB4BC}" type="pres">
      <dgm:prSet presAssocID="{F50D5F91-8D93-5F49-95D4-1A23CEE5F9CA}" presName="hierRoot2" presStyleCnt="0">
        <dgm:presLayoutVars>
          <dgm:hierBranch val="init"/>
        </dgm:presLayoutVars>
      </dgm:prSet>
      <dgm:spPr/>
    </dgm:pt>
    <dgm:pt modelId="{6958894B-82B1-DA4D-B810-A8B70E0DA2C5}" type="pres">
      <dgm:prSet presAssocID="{F50D5F91-8D93-5F49-95D4-1A23CEE5F9CA}" presName="rootComposite" presStyleCnt="0"/>
      <dgm:spPr/>
    </dgm:pt>
    <dgm:pt modelId="{0F056397-CD72-7742-8A2E-EA5AD6082350}" type="pres">
      <dgm:prSet presAssocID="{F50D5F91-8D93-5F49-95D4-1A23CEE5F9CA}" presName="rootText" presStyleLbl="node2" presStyleIdx="1" presStyleCnt="6" custScaleY="90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01B19-E59A-1044-9F2D-DE64A3891AE1}" type="pres">
      <dgm:prSet presAssocID="{F50D5F91-8D93-5F49-95D4-1A23CEE5F9CA}" presName="rootConnector" presStyleLbl="node2" presStyleIdx="1" presStyleCnt="6"/>
      <dgm:spPr/>
      <dgm:t>
        <a:bodyPr/>
        <a:lstStyle/>
        <a:p>
          <a:endParaRPr lang="en-US"/>
        </a:p>
      </dgm:t>
    </dgm:pt>
    <dgm:pt modelId="{13359BB9-92AB-0B41-B35C-6899705ABB6F}" type="pres">
      <dgm:prSet presAssocID="{F50D5F91-8D93-5F49-95D4-1A23CEE5F9CA}" presName="hierChild4" presStyleCnt="0"/>
      <dgm:spPr/>
    </dgm:pt>
    <dgm:pt modelId="{F5EE29CD-F3EA-8143-A005-CB4EC7EB1E7C}" type="pres">
      <dgm:prSet presAssocID="{199828B7-9E65-4241-90F7-714EABB5850C}" presName="Name37" presStyleLbl="parChTrans1D3" presStyleIdx="5" presStyleCnt="30"/>
      <dgm:spPr/>
      <dgm:t>
        <a:bodyPr/>
        <a:lstStyle/>
        <a:p>
          <a:endParaRPr lang="en-US"/>
        </a:p>
      </dgm:t>
    </dgm:pt>
    <dgm:pt modelId="{D745FC88-3F3E-3E49-A5AE-9778E24BD33C}" type="pres">
      <dgm:prSet presAssocID="{DD9EEA79-106D-064A-92DE-E55BE9214545}" presName="hierRoot2" presStyleCnt="0">
        <dgm:presLayoutVars>
          <dgm:hierBranch val="init"/>
        </dgm:presLayoutVars>
      </dgm:prSet>
      <dgm:spPr/>
    </dgm:pt>
    <dgm:pt modelId="{942E0720-4E55-D04E-9BBB-CEFF01A5937C}" type="pres">
      <dgm:prSet presAssocID="{DD9EEA79-106D-064A-92DE-E55BE9214545}" presName="rootComposite" presStyleCnt="0"/>
      <dgm:spPr/>
    </dgm:pt>
    <dgm:pt modelId="{A02BE8A2-9250-D847-923E-56B51F96D214}" type="pres">
      <dgm:prSet presAssocID="{DD9EEA79-106D-064A-92DE-E55BE9214545}" presName="rootText" presStyleLbl="node3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791AE-B0AD-1745-A829-61F77AB97DE0}" type="pres">
      <dgm:prSet presAssocID="{DD9EEA79-106D-064A-92DE-E55BE9214545}" presName="rootConnector" presStyleLbl="node3" presStyleIdx="5" presStyleCnt="30"/>
      <dgm:spPr/>
      <dgm:t>
        <a:bodyPr/>
        <a:lstStyle/>
        <a:p>
          <a:endParaRPr lang="en-US"/>
        </a:p>
      </dgm:t>
    </dgm:pt>
    <dgm:pt modelId="{2FDF7789-3BB9-654F-AFF7-800CE949CB65}" type="pres">
      <dgm:prSet presAssocID="{DD9EEA79-106D-064A-92DE-E55BE9214545}" presName="hierChild4" presStyleCnt="0"/>
      <dgm:spPr/>
    </dgm:pt>
    <dgm:pt modelId="{D9EAC151-0FAE-4447-B8E9-563F9AC27583}" type="pres">
      <dgm:prSet presAssocID="{DD9EEA79-106D-064A-92DE-E55BE9214545}" presName="hierChild5" presStyleCnt="0"/>
      <dgm:spPr/>
    </dgm:pt>
    <dgm:pt modelId="{AD07B513-E517-A949-88B3-AC13B9CE1BBE}" type="pres">
      <dgm:prSet presAssocID="{9542BEAA-71FB-FD4A-905B-8A2E1553252B}" presName="Name37" presStyleLbl="parChTrans1D3" presStyleIdx="6" presStyleCnt="30"/>
      <dgm:spPr/>
      <dgm:t>
        <a:bodyPr/>
        <a:lstStyle/>
        <a:p>
          <a:endParaRPr lang="en-US"/>
        </a:p>
      </dgm:t>
    </dgm:pt>
    <dgm:pt modelId="{1F1C6576-DA7F-ED42-9861-A61994E3B792}" type="pres">
      <dgm:prSet presAssocID="{AE045FBE-5D41-2646-934B-169389B785DB}" presName="hierRoot2" presStyleCnt="0">
        <dgm:presLayoutVars>
          <dgm:hierBranch val="init"/>
        </dgm:presLayoutVars>
      </dgm:prSet>
      <dgm:spPr/>
    </dgm:pt>
    <dgm:pt modelId="{21694ED4-2DB5-0F4F-B71D-401F694EADBE}" type="pres">
      <dgm:prSet presAssocID="{AE045FBE-5D41-2646-934B-169389B785DB}" presName="rootComposite" presStyleCnt="0"/>
      <dgm:spPr/>
    </dgm:pt>
    <dgm:pt modelId="{9897D543-5681-1F4D-99BE-2552ADF3C0B0}" type="pres">
      <dgm:prSet presAssocID="{AE045FBE-5D41-2646-934B-169389B785DB}" presName="rootText" presStyleLbl="node3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F96E8-9CF6-5C41-9EB0-B8DA5BE4991A}" type="pres">
      <dgm:prSet presAssocID="{AE045FBE-5D41-2646-934B-169389B785DB}" presName="rootConnector" presStyleLbl="node3" presStyleIdx="6" presStyleCnt="30"/>
      <dgm:spPr/>
      <dgm:t>
        <a:bodyPr/>
        <a:lstStyle/>
        <a:p>
          <a:endParaRPr lang="en-US"/>
        </a:p>
      </dgm:t>
    </dgm:pt>
    <dgm:pt modelId="{A3E240D5-9037-A642-A434-616B3710CF72}" type="pres">
      <dgm:prSet presAssocID="{AE045FBE-5D41-2646-934B-169389B785DB}" presName="hierChild4" presStyleCnt="0"/>
      <dgm:spPr/>
    </dgm:pt>
    <dgm:pt modelId="{00311311-1CC2-8C4D-BE6A-0287E0F1E0CE}" type="pres">
      <dgm:prSet presAssocID="{AE045FBE-5D41-2646-934B-169389B785DB}" presName="hierChild5" presStyleCnt="0"/>
      <dgm:spPr/>
    </dgm:pt>
    <dgm:pt modelId="{559A94D6-1BA9-E84A-A51D-FBB0CB623B83}" type="pres">
      <dgm:prSet presAssocID="{A980AF12-6F21-4544-93F2-C97251C9CD61}" presName="Name37" presStyleLbl="parChTrans1D3" presStyleIdx="7" presStyleCnt="30"/>
      <dgm:spPr/>
      <dgm:t>
        <a:bodyPr/>
        <a:lstStyle/>
        <a:p>
          <a:endParaRPr lang="en-US"/>
        </a:p>
      </dgm:t>
    </dgm:pt>
    <dgm:pt modelId="{B2E24A5C-1CDA-D84B-9C74-4B263763D99B}" type="pres">
      <dgm:prSet presAssocID="{ADAA3C21-A32C-054C-92AD-5E21B1FE6FD0}" presName="hierRoot2" presStyleCnt="0">
        <dgm:presLayoutVars>
          <dgm:hierBranch val="init"/>
        </dgm:presLayoutVars>
      </dgm:prSet>
      <dgm:spPr/>
    </dgm:pt>
    <dgm:pt modelId="{2F381A69-665D-E84C-A17D-706C7BB47211}" type="pres">
      <dgm:prSet presAssocID="{ADAA3C21-A32C-054C-92AD-5E21B1FE6FD0}" presName="rootComposite" presStyleCnt="0"/>
      <dgm:spPr/>
    </dgm:pt>
    <dgm:pt modelId="{4CC8507F-C11E-1042-8D46-E3C6E8E78F15}" type="pres">
      <dgm:prSet presAssocID="{ADAA3C21-A32C-054C-92AD-5E21B1FE6FD0}" presName="rootText" presStyleLbl="node3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EC7E4-94AB-D145-8DDC-CF98402C394E}" type="pres">
      <dgm:prSet presAssocID="{ADAA3C21-A32C-054C-92AD-5E21B1FE6FD0}" presName="rootConnector" presStyleLbl="node3" presStyleIdx="7" presStyleCnt="30"/>
      <dgm:spPr/>
      <dgm:t>
        <a:bodyPr/>
        <a:lstStyle/>
        <a:p>
          <a:endParaRPr lang="en-US"/>
        </a:p>
      </dgm:t>
    </dgm:pt>
    <dgm:pt modelId="{1F7DA611-3720-8644-834C-DF06F79E6B05}" type="pres">
      <dgm:prSet presAssocID="{ADAA3C21-A32C-054C-92AD-5E21B1FE6FD0}" presName="hierChild4" presStyleCnt="0"/>
      <dgm:spPr/>
    </dgm:pt>
    <dgm:pt modelId="{AC169685-CF33-3D4A-BDD1-50A370A918AD}" type="pres">
      <dgm:prSet presAssocID="{ADAA3C21-A32C-054C-92AD-5E21B1FE6FD0}" presName="hierChild5" presStyleCnt="0"/>
      <dgm:spPr/>
    </dgm:pt>
    <dgm:pt modelId="{A76ABEDC-ED73-9642-9654-C07E7FBD194B}" type="pres">
      <dgm:prSet presAssocID="{3258959F-4BDE-7643-A223-4E1F6F59EAC8}" presName="Name37" presStyleLbl="parChTrans1D3" presStyleIdx="8" presStyleCnt="30"/>
      <dgm:spPr/>
      <dgm:t>
        <a:bodyPr/>
        <a:lstStyle/>
        <a:p>
          <a:endParaRPr lang="en-US"/>
        </a:p>
      </dgm:t>
    </dgm:pt>
    <dgm:pt modelId="{FB83EC4B-ED3C-CC41-92DF-B4DA1AB14F01}" type="pres">
      <dgm:prSet presAssocID="{CA0BE7E5-4C40-684A-9DC4-9C9711DC8C3E}" presName="hierRoot2" presStyleCnt="0">
        <dgm:presLayoutVars>
          <dgm:hierBranch val="init"/>
        </dgm:presLayoutVars>
      </dgm:prSet>
      <dgm:spPr/>
    </dgm:pt>
    <dgm:pt modelId="{E60EDDDF-7A3C-CD43-BB72-88C5A7013434}" type="pres">
      <dgm:prSet presAssocID="{CA0BE7E5-4C40-684A-9DC4-9C9711DC8C3E}" presName="rootComposite" presStyleCnt="0"/>
      <dgm:spPr/>
    </dgm:pt>
    <dgm:pt modelId="{38B1AE01-AC21-2A4A-A48E-DFC07A8CEA21}" type="pres">
      <dgm:prSet presAssocID="{CA0BE7E5-4C40-684A-9DC4-9C9711DC8C3E}" presName="rootText" presStyleLbl="node3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3BF21-6108-524D-8BEB-7F74E6E6BD57}" type="pres">
      <dgm:prSet presAssocID="{CA0BE7E5-4C40-684A-9DC4-9C9711DC8C3E}" presName="rootConnector" presStyleLbl="node3" presStyleIdx="8" presStyleCnt="30"/>
      <dgm:spPr/>
      <dgm:t>
        <a:bodyPr/>
        <a:lstStyle/>
        <a:p>
          <a:endParaRPr lang="en-US"/>
        </a:p>
      </dgm:t>
    </dgm:pt>
    <dgm:pt modelId="{819E0BDA-B417-A641-81A1-9356341BBBC5}" type="pres">
      <dgm:prSet presAssocID="{CA0BE7E5-4C40-684A-9DC4-9C9711DC8C3E}" presName="hierChild4" presStyleCnt="0"/>
      <dgm:spPr/>
    </dgm:pt>
    <dgm:pt modelId="{2EC23F7A-A27B-AE40-A3C0-53332EC96752}" type="pres">
      <dgm:prSet presAssocID="{CA0BE7E5-4C40-684A-9DC4-9C9711DC8C3E}" presName="hierChild5" presStyleCnt="0"/>
      <dgm:spPr/>
    </dgm:pt>
    <dgm:pt modelId="{2E1BE3A7-2A75-8941-85BF-5E337AB6F13D}" type="pres">
      <dgm:prSet presAssocID="{B6A0483B-D34B-A740-9447-CA9DAFEB9999}" presName="Name37" presStyleLbl="parChTrans1D3" presStyleIdx="9" presStyleCnt="30"/>
      <dgm:spPr/>
      <dgm:t>
        <a:bodyPr/>
        <a:lstStyle/>
        <a:p>
          <a:endParaRPr lang="en-US"/>
        </a:p>
      </dgm:t>
    </dgm:pt>
    <dgm:pt modelId="{CC21A649-BF9E-1F4D-A937-4997CBA79955}" type="pres">
      <dgm:prSet presAssocID="{B96BDFA2-6C63-8E4B-8A82-E94AB1371DAD}" presName="hierRoot2" presStyleCnt="0">
        <dgm:presLayoutVars>
          <dgm:hierBranch val="init"/>
        </dgm:presLayoutVars>
      </dgm:prSet>
      <dgm:spPr/>
    </dgm:pt>
    <dgm:pt modelId="{2B143375-1A1D-4649-A021-057852C0E730}" type="pres">
      <dgm:prSet presAssocID="{B96BDFA2-6C63-8E4B-8A82-E94AB1371DAD}" presName="rootComposite" presStyleCnt="0"/>
      <dgm:spPr/>
    </dgm:pt>
    <dgm:pt modelId="{D77049C4-7D93-4C47-B1CF-2E07938E5F11}" type="pres">
      <dgm:prSet presAssocID="{B96BDFA2-6C63-8E4B-8A82-E94AB1371DAD}" presName="rootText" presStyleLbl="node3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8A357-482A-B14E-B513-1F0147D8DBFF}" type="pres">
      <dgm:prSet presAssocID="{B96BDFA2-6C63-8E4B-8A82-E94AB1371DAD}" presName="rootConnector" presStyleLbl="node3" presStyleIdx="9" presStyleCnt="30"/>
      <dgm:spPr/>
      <dgm:t>
        <a:bodyPr/>
        <a:lstStyle/>
        <a:p>
          <a:endParaRPr lang="en-US"/>
        </a:p>
      </dgm:t>
    </dgm:pt>
    <dgm:pt modelId="{86092F44-1A58-524B-8429-6BFD7D78822C}" type="pres">
      <dgm:prSet presAssocID="{B96BDFA2-6C63-8E4B-8A82-E94AB1371DAD}" presName="hierChild4" presStyleCnt="0"/>
      <dgm:spPr/>
    </dgm:pt>
    <dgm:pt modelId="{5D3D44BB-A97F-594E-A070-2F4F21B0A71A}" type="pres">
      <dgm:prSet presAssocID="{B96BDFA2-6C63-8E4B-8A82-E94AB1371DAD}" presName="hierChild5" presStyleCnt="0"/>
      <dgm:spPr/>
    </dgm:pt>
    <dgm:pt modelId="{AFA8E894-4C23-A64B-BF1D-13FE69E4110A}" type="pres">
      <dgm:prSet presAssocID="{F50D5F91-8D93-5F49-95D4-1A23CEE5F9CA}" presName="hierChild5" presStyleCnt="0"/>
      <dgm:spPr/>
    </dgm:pt>
    <dgm:pt modelId="{2F579AB0-7D77-004F-9F98-BD806C214F6E}" type="pres">
      <dgm:prSet presAssocID="{15C24900-A19A-6140-8A0B-E5C5C1633927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976374A-841A-C645-A48F-186903B3C4C8}" type="pres">
      <dgm:prSet presAssocID="{A1F71AE5-B066-6F43-AA91-9A84AD1B49B7}" presName="hierRoot2" presStyleCnt="0">
        <dgm:presLayoutVars>
          <dgm:hierBranch val="init"/>
        </dgm:presLayoutVars>
      </dgm:prSet>
      <dgm:spPr/>
    </dgm:pt>
    <dgm:pt modelId="{87145CDD-7291-914B-ADBB-E4B38AD6FB2B}" type="pres">
      <dgm:prSet presAssocID="{A1F71AE5-B066-6F43-AA91-9A84AD1B49B7}" presName="rootComposite" presStyleCnt="0"/>
      <dgm:spPr/>
    </dgm:pt>
    <dgm:pt modelId="{7347144E-DD24-A747-8505-75040003165D}" type="pres">
      <dgm:prSet presAssocID="{A1F71AE5-B066-6F43-AA91-9A84AD1B49B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7E157-D619-3243-B949-7480DAC9AAAE}" type="pres">
      <dgm:prSet presAssocID="{A1F71AE5-B066-6F43-AA91-9A84AD1B49B7}" presName="rootConnector" presStyleLbl="node2" presStyleIdx="2" presStyleCnt="6"/>
      <dgm:spPr/>
      <dgm:t>
        <a:bodyPr/>
        <a:lstStyle/>
        <a:p>
          <a:endParaRPr lang="en-US"/>
        </a:p>
      </dgm:t>
    </dgm:pt>
    <dgm:pt modelId="{9DC92B85-651C-CF43-869A-A1027216EDE3}" type="pres">
      <dgm:prSet presAssocID="{A1F71AE5-B066-6F43-AA91-9A84AD1B49B7}" presName="hierChild4" presStyleCnt="0"/>
      <dgm:spPr/>
    </dgm:pt>
    <dgm:pt modelId="{6CEDB933-2D54-A04C-AC14-59C1B104E4B7}" type="pres">
      <dgm:prSet presAssocID="{ACACC851-E9A1-2947-8A5B-8D4E4AB0BAFF}" presName="Name37" presStyleLbl="parChTrans1D3" presStyleIdx="10" presStyleCnt="30"/>
      <dgm:spPr/>
      <dgm:t>
        <a:bodyPr/>
        <a:lstStyle/>
        <a:p>
          <a:endParaRPr lang="en-US"/>
        </a:p>
      </dgm:t>
    </dgm:pt>
    <dgm:pt modelId="{EB14EC67-4073-5346-8770-D9964493425A}" type="pres">
      <dgm:prSet presAssocID="{6D6627BF-15A8-E64D-8870-A77180A779BF}" presName="hierRoot2" presStyleCnt="0">
        <dgm:presLayoutVars>
          <dgm:hierBranch val="init"/>
        </dgm:presLayoutVars>
      </dgm:prSet>
      <dgm:spPr/>
    </dgm:pt>
    <dgm:pt modelId="{DC0DE496-31A6-3D41-88C7-C5775F1C44E1}" type="pres">
      <dgm:prSet presAssocID="{6D6627BF-15A8-E64D-8870-A77180A779BF}" presName="rootComposite" presStyleCnt="0"/>
      <dgm:spPr/>
    </dgm:pt>
    <dgm:pt modelId="{9C1BE93F-B7F2-CB46-BF24-0AEC8EB4CCCA}" type="pres">
      <dgm:prSet presAssocID="{6D6627BF-15A8-E64D-8870-A77180A779BF}" presName="rootText" presStyleLbl="node3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0A7D4-121C-AC4B-9A47-7AAE3BD902EA}" type="pres">
      <dgm:prSet presAssocID="{6D6627BF-15A8-E64D-8870-A77180A779BF}" presName="rootConnector" presStyleLbl="node3" presStyleIdx="10" presStyleCnt="30"/>
      <dgm:spPr/>
      <dgm:t>
        <a:bodyPr/>
        <a:lstStyle/>
        <a:p>
          <a:endParaRPr lang="en-US"/>
        </a:p>
      </dgm:t>
    </dgm:pt>
    <dgm:pt modelId="{E0588F87-4F9B-F442-92B7-B4C80EE67155}" type="pres">
      <dgm:prSet presAssocID="{6D6627BF-15A8-E64D-8870-A77180A779BF}" presName="hierChild4" presStyleCnt="0"/>
      <dgm:spPr/>
    </dgm:pt>
    <dgm:pt modelId="{D325AD41-7A3C-B34C-B987-000F6238895C}" type="pres">
      <dgm:prSet presAssocID="{6D6627BF-15A8-E64D-8870-A77180A779BF}" presName="hierChild5" presStyleCnt="0"/>
      <dgm:spPr/>
    </dgm:pt>
    <dgm:pt modelId="{773DC43E-A519-DB4C-9E9A-3B668B1CE798}" type="pres">
      <dgm:prSet presAssocID="{3E04FD7B-E8A9-284B-89C3-80D049EA078F}" presName="Name37" presStyleLbl="parChTrans1D3" presStyleIdx="11" presStyleCnt="30"/>
      <dgm:spPr/>
      <dgm:t>
        <a:bodyPr/>
        <a:lstStyle/>
        <a:p>
          <a:endParaRPr lang="en-US"/>
        </a:p>
      </dgm:t>
    </dgm:pt>
    <dgm:pt modelId="{75D3A81C-19EA-AE46-AB2F-1887482EA094}" type="pres">
      <dgm:prSet presAssocID="{ED95F5D6-F58D-364B-9E39-CF5DC6D61064}" presName="hierRoot2" presStyleCnt="0">
        <dgm:presLayoutVars>
          <dgm:hierBranch val="init"/>
        </dgm:presLayoutVars>
      </dgm:prSet>
      <dgm:spPr/>
    </dgm:pt>
    <dgm:pt modelId="{ABB27366-0AC2-2C4C-88C6-1EE3793ECB1B}" type="pres">
      <dgm:prSet presAssocID="{ED95F5D6-F58D-364B-9E39-CF5DC6D61064}" presName="rootComposite" presStyleCnt="0"/>
      <dgm:spPr/>
    </dgm:pt>
    <dgm:pt modelId="{5A1C5008-CE88-174D-9D3E-C51C90C51458}" type="pres">
      <dgm:prSet presAssocID="{ED95F5D6-F58D-364B-9E39-CF5DC6D61064}" presName="rootText" presStyleLbl="node3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77FEA-D8B0-0E45-8154-30AD8268E40B}" type="pres">
      <dgm:prSet presAssocID="{ED95F5D6-F58D-364B-9E39-CF5DC6D61064}" presName="rootConnector" presStyleLbl="node3" presStyleIdx="11" presStyleCnt="30"/>
      <dgm:spPr/>
      <dgm:t>
        <a:bodyPr/>
        <a:lstStyle/>
        <a:p>
          <a:endParaRPr lang="en-US"/>
        </a:p>
      </dgm:t>
    </dgm:pt>
    <dgm:pt modelId="{2F12606D-5432-CA4B-A04A-D9E04F7AA005}" type="pres">
      <dgm:prSet presAssocID="{ED95F5D6-F58D-364B-9E39-CF5DC6D61064}" presName="hierChild4" presStyleCnt="0"/>
      <dgm:spPr/>
    </dgm:pt>
    <dgm:pt modelId="{2A0F2719-BC07-0C43-9B6E-C76AB9C7EACD}" type="pres">
      <dgm:prSet presAssocID="{ED95F5D6-F58D-364B-9E39-CF5DC6D61064}" presName="hierChild5" presStyleCnt="0"/>
      <dgm:spPr/>
    </dgm:pt>
    <dgm:pt modelId="{59243B1D-3847-B14C-8F44-845F912C399A}" type="pres">
      <dgm:prSet presAssocID="{ED702C28-8110-1340-8B47-0E37DEEC8C7B}" presName="Name37" presStyleLbl="parChTrans1D3" presStyleIdx="12" presStyleCnt="30"/>
      <dgm:spPr/>
      <dgm:t>
        <a:bodyPr/>
        <a:lstStyle/>
        <a:p>
          <a:endParaRPr lang="en-US"/>
        </a:p>
      </dgm:t>
    </dgm:pt>
    <dgm:pt modelId="{57FE486E-6F2F-B64D-9996-A3105890070A}" type="pres">
      <dgm:prSet presAssocID="{01755A3E-6F47-5543-8105-DA78A394551D}" presName="hierRoot2" presStyleCnt="0">
        <dgm:presLayoutVars>
          <dgm:hierBranch val="init"/>
        </dgm:presLayoutVars>
      </dgm:prSet>
      <dgm:spPr/>
    </dgm:pt>
    <dgm:pt modelId="{D97A2728-72EA-044F-A494-E61C10D6EABA}" type="pres">
      <dgm:prSet presAssocID="{01755A3E-6F47-5543-8105-DA78A394551D}" presName="rootComposite" presStyleCnt="0"/>
      <dgm:spPr/>
    </dgm:pt>
    <dgm:pt modelId="{B0204DCD-43DA-1248-95E7-EB37BFB45C5B}" type="pres">
      <dgm:prSet presAssocID="{01755A3E-6F47-5543-8105-DA78A394551D}" presName="rootText" presStyleLbl="node3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659D9-9938-6C46-8109-0EED7FDA09AA}" type="pres">
      <dgm:prSet presAssocID="{01755A3E-6F47-5543-8105-DA78A394551D}" presName="rootConnector" presStyleLbl="node3" presStyleIdx="12" presStyleCnt="30"/>
      <dgm:spPr/>
      <dgm:t>
        <a:bodyPr/>
        <a:lstStyle/>
        <a:p>
          <a:endParaRPr lang="en-US"/>
        </a:p>
      </dgm:t>
    </dgm:pt>
    <dgm:pt modelId="{1DF9B2C5-1592-F444-966B-4CCAD11A89AD}" type="pres">
      <dgm:prSet presAssocID="{01755A3E-6F47-5543-8105-DA78A394551D}" presName="hierChild4" presStyleCnt="0"/>
      <dgm:spPr/>
    </dgm:pt>
    <dgm:pt modelId="{8767EDC5-077C-EA48-9505-D74C62E01ED7}" type="pres">
      <dgm:prSet presAssocID="{01755A3E-6F47-5543-8105-DA78A394551D}" presName="hierChild5" presStyleCnt="0"/>
      <dgm:spPr/>
    </dgm:pt>
    <dgm:pt modelId="{60A0E602-BB93-624B-AE07-3C14A424DF63}" type="pres">
      <dgm:prSet presAssocID="{AEA20F88-FFC4-7247-A920-D1654B168937}" presName="Name37" presStyleLbl="parChTrans1D3" presStyleIdx="13" presStyleCnt="30"/>
      <dgm:spPr/>
      <dgm:t>
        <a:bodyPr/>
        <a:lstStyle/>
        <a:p>
          <a:endParaRPr lang="en-US"/>
        </a:p>
      </dgm:t>
    </dgm:pt>
    <dgm:pt modelId="{5504E4A5-7274-7A45-A191-8EEDF5C84071}" type="pres">
      <dgm:prSet presAssocID="{C29D8E3C-A5BC-534E-95F7-2520C81D6AE4}" presName="hierRoot2" presStyleCnt="0">
        <dgm:presLayoutVars>
          <dgm:hierBranch val="init"/>
        </dgm:presLayoutVars>
      </dgm:prSet>
      <dgm:spPr/>
    </dgm:pt>
    <dgm:pt modelId="{AB4C5F20-24D9-C941-9E9B-26270063E5BB}" type="pres">
      <dgm:prSet presAssocID="{C29D8E3C-A5BC-534E-95F7-2520C81D6AE4}" presName="rootComposite" presStyleCnt="0"/>
      <dgm:spPr/>
    </dgm:pt>
    <dgm:pt modelId="{A427FC8E-1B03-3343-A326-998C4265A854}" type="pres">
      <dgm:prSet presAssocID="{C29D8E3C-A5BC-534E-95F7-2520C81D6AE4}" presName="rootText" presStyleLbl="node3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8850C-0382-F949-869E-547809A7513B}" type="pres">
      <dgm:prSet presAssocID="{C29D8E3C-A5BC-534E-95F7-2520C81D6AE4}" presName="rootConnector" presStyleLbl="node3" presStyleIdx="13" presStyleCnt="30"/>
      <dgm:spPr/>
      <dgm:t>
        <a:bodyPr/>
        <a:lstStyle/>
        <a:p>
          <a:endParaRPr lang="en-US"/>
        </a:p>
      </dgm:t>
    </dgm:pt>
    <dgm:pt modelId="{F03ABE21-14BF-AB42-B10D-5490FE7CF07D}" type="pres">
      <dgm:prSet presAssocID="{C29D8E3C-A5BC-534E-95F7-2520C81D6AE4}" presName="hierChild4" presStyleCnt="0"/>
      <dgm:spPr/>
    </dgm:pt>
    <dgm:pt modelId="{4F66032D-4F5A-0948-A6DE-1EDC13CAE8B4}" type="pres">
      <dgm:prSet presAssocID="{C29D8E3C-A5BC-534E-95F7-2520C81D6AE4}" presName="hierChild5" presStyleCnt="0"/>
      <dgm:spPr/>
    </dgm:pt>
    <dgm:pt modelId="{C7FBC995-0154-B647-9DF4-13458651E305}" type="pres">
      <dgm:prSet presAssocID="{4CFC823A-C996-5C43-A098-55886AC71C9A}" presName="Name37" presStyleLbl="parChTrans1D3" presStyleIdx="14" presStyleCnt="30"/>
      <dgm:spPr/>
      <dgm:t>
        <a:bodyPr/>
        <a:lstStyle/>
        <a:p>
          <a:endParaRPr lang="en-US"/>
        </a:p>
      </dgm:t>
    </dgm:pt>
    <dgm:pt modelId="{BC5B8DE0-8C5C-094A-B3F4-113D33B8433E}" type="pres">
      <dgm:prSet presAssocID="{05DF3C37-A93B-DE46-8CC8-6C12BFAAC2BA}" presName="hierRoot2" presStyleCnt="0">
        <dgm:presLayoutVars>
          <dgm:hierBranch val="init"/>
        </dgm:presLayoutVars>
      </dgm:prSet>
      <dgm:spPr/>
    </dgm:pt>
    <dgm:pt modelId="{C711D17A-9D1B-BA47-921A-01FB5DEA7C94}" type="pres">
      <dgm:prSet presAssocID="{05DF3C37-A93B-DE46-8CC8-6C12BFAAC2BA}" presName="rootComposite" presStyleCnt="0"/>
      <dgm:spPr/>
    </dgm:pt>
    <dgm:pt modelId="{6C52D65F-D2E2-E843-8907-F1119FFBC1EA}" type="pres">
      <dgm:prSet presAssocID="{05DF3C37-A93B-DE46-8CC8-6C12BFAAC2BA}" presName="rootText" presStyleLbl="node3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8F845-DD77-9E4A-B88E-CE6BE271EA56}" type="pres">
      <dgm:prSet presAssocID="{05DF3C37-A93B-DE46-8CC8-6C12BFAAC2BA}" presName="rootConnector" presStyleLbl="node3" presStyleIdx="14" presStyleCnt="30"/>
      <dgm:spPr/>
      <dgm:t>
        <a:bodyPr/>
        <a:lstStyle/>
        <a:p>
          <a:endParaRPr lang="en-US"/>
        </a:p>
      </dgm:t>
    </dgm:pt>
    <dgm:pt modelId="{E5AECD89-5D5E-6546-BB5A-150EB9090BF7}" type="pres">
      <dgm:prSet presAssocID="{05DF3C37-A93B-DE46-8CC8-6C12BFAAC2BA}" presName="hierChild4" presStyleCnt="0"/>
      <dgm:spPr/>
    </dgm:pt>
    <dgm:pt modelId="{79EB81DE-3011-2C4D-94B1-7A912F58AE7A}" type="pres">
      <dgm:prSet presAssocID="{05DF3C37-A93B-DE46-8CC8-6C12BFAAC2BA}" presName="hierChild5" presStyleCnt="0"/>
      <dgm:spPr/>
    </dgm:pt>
    <dgm:pt modelId="{CEDCDEF4-9C4F-294A-8821-895DB1E58BF1}" type="pres">
      <dgm:prSet presAssocID="{A1F71AE5-B066-6F43-AA91-9A84AD1B49B7}" presName="hierChild5" presStyleCnt="0"/>
      <dgm:spPr/>
    </dgm:pt>
    <dgm:pt modelId="{591B3C8D-F428-7048-9873-4CDF85B26F56}" type="pres">
      <dgm:prSet presAssocID="{5909631D-3F0B-F141-9548-57F3CD65CF9E}" presName="Name37" presStyleLbl="parChTrans1D2" presStyleIdx="3" presStyleCnt="6"/>
      <dgm:spPr/>
      <dgm:t>
        <a:bodyPr/>
        <a:lstStyle/>
        <a:p>
          <a:endParaRPr lang="en-US"/>
        </a:p>
      </dgm:t>
    </dgm:pt>
    <dgm:pt modelId="{B93E776D-8A76-6B42-85C1-E5443042D304}" type="pres">
      <dgm:prSet presAssocID="{46BF0BFC-BC20-1042-A65E-EFA840DF099E}" presName="hierRoot2" presStyleCnt="0">
        <dgm:presLayoutVars>
          <dgm:hierBranch val="init"/>
        </dgm:presLayoutVars>
      </dgm:prSet>
      <dgm:spPr/>
    </dgm:pt>
    <dgm:pt modelId="{478E35F1-88C2-D74E-9527-D0132D7A20FE}" type="pres">
      <dgm:prSet presAssocID="{46BF0BFC-BC20-1042-A65E-EFA840DF099E}" presName="rootComposite" presStyleCnt="0"/>
      <dgm:spPr/>
    </dgm:pt>
    <dgm:pt modelId="{428D5A43-E17E-5C44-8C37-0807ABEBF64A}" type="pres">
      <dgm:prSet presAssocID="{46BF0BFC-BC20-1042-A65E-EFA840DF099E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32428-F9B2-654C-8D5B-8D959857DF32}" type="pres">
      <dgm:prSet presAssocID="{46BF0BFC-BC20-1042-A65E-EFA840DF099E}" presName="rootConnector" presStyleLbl="node2" presStyleIdx="3" presStyleCnt="6"/>
      <dgm:spPr/>
      <dgm:t>
        <a:bodyPr/>
        <a:lstStyle/>
        <a:p>
          <a:endParaRPr lang="en-US"/>
        </a:p>
      </dgm:t>
    </dgm:pt>
    <dgm:pt modelId="{6A3146BF-537B-D947-9726-5399AABE9A59}" type="pres">
      <dgm:prSet presAssocID="{46BF0BFC-BC20-1042-A65E-EFA840DF099E}" presName="hierChild4" presStyleCnt="0"/>
      <dgm:spPr/>
    </dgm:pt>
    <dgm:pt modelId="{ED119481-9A3E-6343-A30D-9F3312A50E2D}" type="pres">
      <dgm:prSet presAssocID="{F779C5E4-9B9B-7E46-91BA-F2E80C28949C}" presName="Name37" presStyleLbl="parChTrans1D3" presStyleIdx="15" presStyleCnt="30"/>
      <dgm:spPr/>
      <dgm:t>
        <a:bodyPr/>
        <a:lstStyle/>
        <a:p>
          <a:endParaRPr lang="en-US"/>
        </a:p>
      </dgm:t>
    </dgm:pt>
    <dgm:pt modelId="{7063623A-7203-664C-B4AD-6A5794F04CDD}" type="pres">
      <dgm:prSet presAssocID="{2D6E5AD6-AC94-A341-8309-75ABD600CDFD}" presName="hierRoot2" presStyleCnt="0">
        <dgm:presLayoutVars>
          <dgm:hierBranch val="init"/>
        </dgm:presLayoutVars>
      </dgm:prSet>
      <dgm:spPr/>
    </dgm:pt>
    <dgm:pt modelId="{0ABD2843-8AF4-4C4D-88E5-A876FA73AF3E}" type="pres">
      <dgm:prSet presAssocID="{2D6E5AD6-AC94-A341-8309-75ABD600CDFD}" presName="rootComposite" presStyleCnt="0"/>
      <dgm:spPr/>
    </dgm:pt>
    <dgm:pt modelId="{5F046FDD-594C-BD4F-9CB0-7C8FA78FB53D}" type="pres">
      <dgm:prSet presAssocID="{2D6E5AD6-AC94-A341-8309-75ABD600CDFD}" presName="rootText" presStyleLbl="node3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09F8-C7D3-C24D-BAF3-BDEC11CF6C70}" type="pres">
      <dgm:prSet presAssocID="{2D6E5AD6-AC94-A341-8309-75ABD600CDFD}" presName="rootConnector" presStyleLbl="node3" presStyleIdx="15" presStyleCnt="30"/>
      <dgm:spPr/>
      <dgm:t>
        <a:bodyPr/>
        <a:lstStyle/>
        <a:p>
          <a:endParaRPr lang="en-US"/>
        </a:p>
      </dgm:t>
    </dgm:pt>
    <dgm:pt modelId="{11436E77-9A73-7040-B6F0-2B0A33079F87}" type="pres">
      <dgm:prSet presAssocID="{2D6E5AD6-AC94-A341-8309-75ABD600CDFD}" presName="hierChild4" presStyleCnt="0"/>
      <dgm:spPr/>
    </dgm:pt>
    <dgm:pt modelId="{59695A1C-083E-4141-80C2-4645EE053601}" type="pres">
      <dgm:prSet presAssocID="{2D6E5AD6-AC94-A341-8309-75ABD600CDFD}" presName="hierChild5" presStyleCnt="0"/>
      <dgm:spPr/>
    </dgm:pt>
    <dgm:pt modelId="{E4B72C3E-5788-724E-9249-E8E157CAA4A2}" type="pres">
      <dgm:prSet presAssocID="{56529E7F-4B62-324B-A45E-1FDF4CAED7AE}" presName="Name37" presStyleLbl="parChTrans1D3" presStyleIdx="16" presStyleCnt="30"/>
      <dgm:spPr/>
      <dgm:t>
        <a:bodyPr/>
        <a:lstStyle/>
        <a:p>
          <a:endParaRPr lang="en-US"/>
        </a:p>
      </dgm:t>
    </dgm:pt>
    <dgm:pt modelId="{CD6B5664-DDDB-D349-A1E3-FCC86032C4ED}" type="pres">
      <dgm:prSet presAssocID="{CDC2BD57-B338-0E49-8CF7-CBAA79E3F7E2}" presName="hierRoot2" presStyleCnt="0">
        <dgm:presLayoutVars>
          <dgm:hierBranch val="init"/>
        </dgm:presLayoutVars>
      </dgm:prSet>
      <dgm:spPr/>
    </dgm:pt>
    <dgm:pt modelId="{3B26EE19-8EF6-4B4B-A78D-CFECE9A28F31}" type="pres">
      <dgm:prSet presAssocID="{CDC2BD57-B338-0E49-8CF7-CBAA79E3F7E2}" presName="rootComposite" presStyleCnt="0"/>
      <dgm:spPr/>
    </dgm:pt>
    <dgm:pt modelId="{4F236AB2-A52C-2C4A-BD1B-85A337160A30}" type="pres">
      <dgm:prSet presAssocID="{CDC2BD57-B338-0E49-8CF7-CBAA79E3F7E2}" presName="rootText" presStyleLbl="node3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B0949-4D6D-E14D-9B5B-1E5DF504F6D5}" type="pres">
      <dgm:prSet presAssocID="{CDC2BD57-B338-0E49-8CF7-CBAA79E3F7E2}" presName="rootConnector" presStyleLbl="node3" presStyleIdx="16" presStyleCnt="30"/>
      <dgm:spPr/>
      <dgm:t>
        <a:bodyPr/>
        <a:lstStyle/>
        <a:p>
          <a:endParaRPr lang="en-US"/>
        </a:p>
      </dgm:t>
    </dgm:pt>
    <dgm:pt modelId="{01966364-3723-4A47-BB0E-53F103623A59}" type="pres">
      <dgm:prSet presAssocID="{CDC2BD57-B338-0E49-8CF7-CBAA79E3F7E2}" presName="hierChild4" presStyleCnt="0"/>
      <dgm:spPr/>
    </dgm:pt>
    <dgm:pt modelId="{B7639086-009B-054B-93A6-FCEEC9C410DE}" type="pres">
      <dgm:prSet presAssocID="{CDC2BD57-B338-0E49-8CF7-CBAA79E3F7E2}" presName="hierChild5" presStyleCnt="0"/>
      <dgm:spPr/>
    </dgm:pt>
    <dgm:pt modelId="{3D8137D3-8C67-F043-9668-4E34B500982C}" type="pres">
      <dgm:prSet presAssocID="{A2DC5733-8FB5-2C4C-99AD-EF32237DBBCF}" presName="Name37" presStyleLbl="parChTrans1D3" presStyleIdx="17" presStyleCnt="30"/>
      <dgm:spPr/>
      <dgm:t>
        <a:bodyPr/>
        <a:lstStyle/>
        <a:p>
          <a:endParaRPr lang="en-US"/>
        </a:p>
      </dgm:t>
    </dgm:pt>
    <dgm:pt modelId="{340DABD6-B2DB-D24C-81AB-ECEA975ACCC9}" type="pres">
      <dgm:prSet presAssocID="{121C3491-B79D-1E4A-9C1A-727270FCE4BE}" presName="hierRoot2" presStyleCnt="0">
        <dgm:presLayoutVars>
          <dgm:hierBranch val="init"/>
        </dgm:presLayoutVars>
      </dgm:prSet>
      <dgm:spPr/>
    </dgm:pt>
    <dgm:pt modelId="{437F01B5-641B-C240-938C-10C61B66CA6A}" type="pres">
      <dgm:prSet presAssocID="{121C3491-B79D-1E4A-9C1A-727270FCE4BE}" presName="rootComposite" presStyleCnt="0"/>
      <dgm:spPr/>
    </dgm:pt>
    <dgm:pt modelId="{796450F3-9C7A-7E44-BFD0-65425317C514}" type="pres">
      <dgm:prSet presAssocID="{121C3491-B79D-1E4A-9C1A-727270FCE4BE}" presName="rootText" presStyleLbl="node3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F3262-2169-D349-9651-A0AF1444CFD4}" type="pres">
      <dgm:prSet presAssocID="{121C3491-B79D-1E4A-9C1A-727270FCE4BE}" presName="rootConnector" presStyleLbl="node3" presStyleIdx="17" presStyleCnt="30"/>
      <dgm:spPr/>
      <dgm:t>
        <a:bodyPr/>
        <a:lstStyle/>
        <a:p>
          <a:endParaRPr lang="en-US"/>
        </a:p>
      </dgm:t>
    </dgm:pt>
    <dgm:pt modelId="{C9A3D3A5-F2ED-FD46-9FC7-7968AE71200B}" type="pres">
      <dgm:prSet presAssocID="{121C3491-B79D-1E4A-9C1A-727270FCE4BE}" presName="hierChild4" presStyleCnt="0"/>
      <dgm:spPr/>
    </dgm:pt>
    <dgm:pt modelId="{3635C9CF-D3AE-1C42-96A8-FCA0FD428EA3}" type="pres">
      <dgm:prSet presAssocID="{121C3491-B79D-1E4A-9C1A-727270FCE4BE}" presName="hierChild5" presStyleCnt="0"/>
      <dgm:spPr/>
    </dgm:pt>
    <dgm:pt modelId="{95E41E4C-1515-E943-BFB6-712D48F96790}" type="pres">
      <dgm:prSet presAssocID="{3CA74835-B5AA-5B41-874E-B9883EDDFADB}" presName="Name37" presStyleLbl="parChTrans1D3" presStyleIdx="18" presStyleCnt="30"/>
      <dgm:spPr/>
      <dgm:t>
        <a:bodyPr/>
        <a:lstStyle/>
        <a:p>
          <a:endParaRPr lang="en-US"/>
        </a:p>
      </dgm:t>
    </dgm:pt>
    <dgm:pt modelId="{115778EA-0787-DE44-AA39-6958D02CBD58}" type="pres">
      <dgm:prSet presAssocID="{26A2BFDE-1393-6E48-AA9B-964CC5142FEE}" presName="hierRoot2" presStyleCnt="0">
        <dgm:presLayoutVars>
          <dgm:hierBranch val="init"/>
        </dgm:presLayoutVars>
      </dgm:prSet>
      <dgm:spPr/>
    </dgm:pt>
    <dgm:pt modelId="{7C8CAFB0-8687-C644-A8D5-AC386597868D}" type="pres">
      <dgm:prSet presAssocID="{26A2BFDE-1393-6E48-AA9B-964CC5142FEE}" presName="rootComposite" presStyleCnt="0"/>
      <dgm:spPr/>
    </dgm:pt>
    <dgm:pt modelId="{099C06DD-57CB-8F47-BDBE-4396A431905D}" type="pres">
      <dgm:prSet presAssocID="{26A2BFDE-1393-6E48-AA9B-964CC5142FEE}" presName="rootText" presStyleLbl="node3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476F6-F9DC-CA44-9D7F-F73AD49934B7}" type="pres">
      <dgm:prSet presAssocID="{26A2BFDE-1393-6E48-AA9B-964CC5142FEE}" presName="rootConnector" presStyleLbl="node3" presStyleIdx="18" presStyleCnt="30"/>
      <dgm:spPr/>
      <dgm:t>
        <a:bodyPr/>
        <a:lstStyle/>
        <a:p>
          <a:endParaRPr lang="en-US"/>
        </a:p>
      </dgm:t>
    </dgm:pt>
    <dgm:pt modelId="{8C3FA942-E1F1-D241-8F52-60D782FB1ACB}" type="pres">
      <dgm:prSet presAssocID="{26A2BFDE-1393-6E48-AA9B-964CC5142FEE}" presName="hierChild4" presStyleCnt="0"/>
      <dgm:spPr/>
    </dgm:pt>
    <dgm:pt modelId="{D37EFE96-EB14-0440-8FCF-3D6DEA683B0A}" type="pres">
      <dgm:prSet presAssocID="{26A2BFDE-1393-6E48-AA9B-964CC5142FEE}" presName="hierChild5" presStyleCnt="0"/>
      <dgm:spPr/>
    </dgm:pt>
    <dgm:pt modelId="{280655E5-57BC-274D-AB50-FD7ED4E795A7}" type="pres">
      <dgm:prSet presAssocID="{DCDEEA4C-C714-AD40-AFC2-3935B47F17EA}" presName="Name37" presStyleLbl="parChTrans1D3" presStyleIdx="19" presStyleCnt="30"/>
      <dgm:spPr/>
      <dgm:t>
        <a:bodyPr/>
        <a:lstStyle/>
        <a:p>
          <a:endParaRPr lang="en-US"/>
        </a:p>
      </dgm:t>
    </dgm:pt>
    <dgm:pt modelId="{EC01083C-69CD-D84D-A538-FAA6F36D8178}" type="pres">
      <dgm:prSet presAssocID="{344EF05B-9FC5-0E41-AD8D-FE272B4DC8F5}" presName="hierRoot2" presStyleCnt="0">
        <dgm:presLayoutVars>
          <dgm:hierBranch val="init"/>
        </dgm:presLayoutVars>
      </dgm:prSet>
      <dgm:spPr/>
    </dgm:pt>
    <dgm:pt modelId="{CE035092-1C97-E74A-8BC6-CE9C38C10742}" type="pres">
      <dgm:prSet presAssocID="{344EF05B-9FC5-0E41-AD8D-FE272B4DC8F5}" presName="rootComposite" presStyleCnt="0"/>
      <dgm:spPr/>
    </dgm:pt>
    <dgm:pt modelId="{538637D4-A238-E24E-A213-A357126259B8}" type="pres">
      <dgm:prSet presAssocID="{344EF05B-9FC5-0E41-AD8D-FE272B4DC8F5}" presName="rootText" presStyleLbl="node3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58170-3DC1-E142-89D5-E9217DD9D2CB}" type="pres">
      <dgm:prSet presAssocID="{344EF05B-9FC5-0E41-AD8D-FE272B4DC8F5}" presName="rootConnector" presStyleLbl="node3" presStyleIdx="19" presStyleCnt="30"/>
      <dgm:spPr/>
      <dgm:t>
        <a:bodyPr/>
        <a:lstStyle/>
        <a:p>
          <a:endParaRPr lang="en-US"/>
        </a:p>
      </dgm:t>
    </dgm:pt>
    <dgm:pt modelId="{0424F32B-CD1A-1F4B-8C31-0C409B01BE92}" type="pres">
      <dgm:prSet presAssocID="{344EF05B-9FC5-0E41-AD8D-FE272B4DC8F5}" presName="hierChild4" presStyleCnt="0"/>
      <dgm:spPr/>
    </dgm:pt>
    <dgm:pt modelId="{9F5F00FD-8BA2-A049-85EE-BE5BB8470630}" type="pres">
      <dgm:prSet presAssocID="{344EF05B-9FC5-0E41-AD8D-FE272B4DC8F5}" presName="hierChild5" presStyleCnt="0"/>
      <dgm:spPr/>
    </dgm:pt>
    <dgm:pt modelId="{F8485D66-14B0-F646-99F3-67B928FCF575}" type="pres">
      <dgm:prSet presAssocID="{46BF0BFC-BC20-1042-A65E-EFA840DF099E}" presName="hierChild5" presStyleCnt="0"/>
      <dgm:spPr/>
    </dgm:pt>
    <dgm:pt modelId="{A502784D-547B-6342-AC4C-418808E474B9}" type="pres">
      <dgm:prSet presAssocID="{44329B43-D618-1247-A397-21E4EE2D545A}" presName="Name37" presStyleLbl="parChTrans1D2" presStyleIdx="4" presStyleCnt="6"/>
      <dgm:spPr/>
      <dgm:t>
        <a:bodyPr/>
        <a:lstStyle/>
        <a:p>
          <a:endParaRPr lang="en-US"/>
        </a:p>
      </dgm:t>
    </dgm:pt>
    <dgm:pt modelId="{1798F067-6331-3E47-9A58-F1A2B0C4858F}" type="pres">
      <dgm:prSet presAssocID="{7B06DA8E-B565-5C4E-B064-4445DC0FBC10}" presName="hierRoot2" presStyleCnt="0">
        <dgm:presLayoutVars>
          <dgm:hierBranch val="init"/>
        </dgm:presLayoutVars>
      </dgm:prSet>
      <dgm:spPr/>
    </dgm:pt>
    <dgm:pt modelId="{968E116C-29E7-8C46-ADFC-684F33289051}" type="pres">
      <dgm:prSet presAssocID="{7B06DA8E-B565-5C4E-B064-4445DC0FBC10}" presName="rootComposite" presStyleCnt="0"/>
      <dgm:spPr/>
    </dgm:pt>
    <dgm:pt modelId="{B233BBCC-A46E-844D-9103-ABAED787A56F}" type="pres">
      <dgm:prSet presAssocID="{7B06DA8E-B565-5C4E-B064-4445DC0FBC1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2C9EB-0ADB-9B48-B27B-EA3B4CC7C8A2}" type="pres">
      <dgm:prSet presAssocID="{7B06DA8E-B565-5C4E-B064-4445DC0FBC10}" presName="rootConnector" presStyleLbl="node2" presStyleIdx="4" presStyleCnt="6"/>
      <dgm:spPr/>
      <dgm:t>
        <a:bodyPr/>
        <a:lstStyle/>
        <a:p>
          <a:endParaRPr lang="en-US"/>
        </a:p>
      </dgm:t>
    </dgm:pt>
    <dgm:pt modelId="{C46B5C8A-2D52-6E4A-86D8-2B016794CB9F}" type="pres">
      <dgm:prSet presAssocID="{7B06DA8E-B565-5C4E-B064-4445DC0FBC10}" presName="hierChild4" presStyleCnt="0"/>
      <dgm:spPr/>
    </dgm:pt>
    <dgm:pt modelId="{A62015D4-C15E-D74E-96B7-11227AE6376C}" type="pres">
      <dgm:prSet presAssocID="{CE3C1561-2FBF-754D-ABD4-EA1E633C4927}" presName="Name37" presStyleLbl="parChTrans1D3" presStyleIdx="20" presStyleCnt="30"/>
      <dgm:spPr/>
      <dgm:t>
        <a:bodyPr/>
        <a:lstStyle/>
        <a:p>
          <a:endParaRPr lang="en-US"/>
        </a:p>
      </dgm:t>
    </dgm:pt>
    <dgm:pt modelId="{2380DC1B-9E23-1C4D-9066-C1CBC95014CD}" type="pres">
      <dgm:prSet presAssocID="{343B161D-231A-0F40-8EA9-D6C9295DCBC6}" presName="hierRoot2" presStyleCnt="0">
        <dgm:presLayoutVars>
          <dgm:hierBranch val="init"/>
        </dgm:presLayoutVars>
      </dgm:prSet>
      <dgm:spPr/>
    </dgm:pt>
    <dgm:pt modelId="{EE85E8D4-B52F-7349-A50E-5ACBB4FCAF40}" type="pres">
      <dgm:prSet presAssocID="{343B161D-231A-0F40-8EA9-D6C9295DCBC6}" presName="rootComposite" presStyleCnt="0"/>
      <dgm:spPr/>
    </dgm:pt>
    <dgm:pt modelId="{0F54C0DC-D6FA-6248-A8F8-017844B2C7DA}" type="pres">
      <dgm:prSet presAssocID="{343B161D-231A-0F40-8EA9-D6C9295DCBC6}" presName="rootText" presStyleLbl="node3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C3BF2-2833-324E-BE0E-61D21A23DCDC}" type="pres">
      <dgm:prSet presAssocID="{343B161D-231A-0F40-8EA9-D6C9295DCBC6}" presName="rootConnector" presStyleLbl="node3" presStyleIdx="20" presStyleCnt="30"/>
      <dgm:spPr/>
      <dgm:t>
        <a:bodyPr/>
        <a:lstStyle/>
        <a:p>
          <a:endParaRPr lang="en-US"/>
        </a:p>
      </dgm:t>
    </dgm:pt>
    <dgm:pt modelId="{62F70A1E-4DA4-4A41-B1E6-738D166A635E}" type="pres">
      <dgm:prSet presAssocID="{343B161D-231A-0F40-8EA9-D6C9295DCBC6}" presName="hierChild4" presStyleCnt="0"/>
      <dgm:spPr/>
    </dgm:pt>
    <dgm:pt modelId="{68D1B31E-DD35-0F4B-9EBE-DB2B5C1B04E8}" type="pres">
      <dgm:prSet presAssocID="{343B161D-231A-0F40-8EA9-D6C9295DCBC6}" presName="hierChild5" presStyleCnt="0"/>
      <dgm:spPr/>
    </dgm:pt>
    <dgm:pt modelId="{CC220595-1D19-0D49-87F0-42A1D6FD1D00}" type="pres">
      <dgm:prSet presAssocID="{2607C347-A9F7-8542-AAAB-572DE0885D38}" presName="Name37" presStyleLbl="parChTrans1D3" presStyleIdx="21" presStyleCnt="30"/>
      <dgm:spPr/>
      <dgm:t>
        <a:bodyPr/>
        <a:lstStyle/>
        <a:p>
          <a:endParaRPr lang="en-US"/>
        </a:p>
      </dgm:t>
    </dgm:pt>
    <dgm:pt modelId="{D586AAD7-1147-0D4D-A31F-B283CB05A6E8}" type="pres">
      <dgm:prSet presAssocID="{BB734D42-ABA3-B643-BAEB-74E41B79DE64}" presName="hierRoot2" presStyleCnt="0">
        <dgm:presLayoutVars>
          <dgm:hierBranch val="init"/>
        </dgm:presLayoutVars>
      </dgm:prSet>
      <dgm:spPr/>
    </dgm:pt>
    <dgm:pt modelId="{C85D8D35-7E8F-B548-8378-A2757D1117F6}" type="pres">
      <dgm:prSet presAssocID="{BB734D42-ABA3-B643-BAEB-74E41B79DE64}" presName="rootComposite" presStyleCnt="0"/>
      <dgm:spPr/>
    </dgm:pt>
    <dgm:pt modelId="{A4B98F60-7313-B640-966D-121399B0212F}" type="pres">
      <dgm:prSet presAssocID="{BB734D42-ABA3-B643-BAEB-74E41B79DE64}" presName="rootText" presStyleLbl="node3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A1596-4180-AD48-9A15-FDF004DF19AC}" type="pres">
      <dgm:prSet presAssocID="{BB734D42-ABA3-B643-BAEB-74E41B79DE64}" presName="rootConnector" presStyleLbl="node3" presStyleIdx="21" presStyleCnt="30"/>
      <dgm:spPr/>
      <dgm:t>
        <a:bodyPr/>
        <a:lstStyle/>
        <a:p>
          <a:endParaRPr lang="en-US"/>
        </a:p>
      </dgm:t>
    </dgm:pt>
    <dgm:pt modelId="{07C225A6-EBFB-6548-B5A8-53CEF2AD6848}" type="pres">
      <dgm:prSet presAssocID="{BB734D42-ABA3-B643-BAEB-74E41B79DE64}" presName="hierChild4" presStyleCnt="0"/>
      <dgm:spPr/>
    </dgm:pt>
    <dgm:pt modelId="{251BE41C-501A-4D4B-BCA6-5C7FDB9DF84C}" type="pres">
      <dgm:prSet presAssocID="{BB734D42-ABA3-B643-BAEB-74E41B79DE64}" presName="hierChild5" presStyleCnt="0"/>
      <dgm:spPr/>
    </dgm:pt>
    <dgm:pt modelId="{D27C1392-82ED-7648-AA8B-5870C2DF966F}" type="pres">
      <dgm:prSet presAssocID="{6B061427-7B0F-F244-B07F-9D6723D24835}" presName="Name37" presStyleLbl="parChTrans1D3" presStyleIdx="22" presStyleCnt="30"/>
      <dgm:spPr/>
      <dgm:t>
        <a:bodyPr/>
        <a:lstStyle/>
        <a:p>
          <a:endParaRPr lang="en-US"/>
        </a:p>
      </dgm:t>
    </dgm:pt>
    <dgm:pt modelId="{CFE3B938-3DF2-334C-A099-91B23786DED2}" type="pres">
      <dgm:prSet presAssocID="{0109D5FA-43E9-ED48-8E27-3C838ADBCDF6}" presName="hierRoot2" presStyleCnt="0">
        <dgm:presLayoutVars>
          <dgm:hierBranch val="init"/>
        </dgm:presLayoutVars>
      </dgm:prSet>
      <dgm:spPr/>
    </dgm:pt>
    <dgm:pt modelId="{9FCB6FC3-FB3B-9049-9378-AEC9F77B7C77}" type="pres">
      <dgm:prSet presAssocID="{0109D5FA-43E9-ED48-8E27-3C838ADBCDF6}" presName="rootComposite" presStyleCnt="0"/>
      <dgm:spPr/>
    </dgm:pt>
    <dgm:pt modelId="{8E5AB8A2-A011-384B-B174-FAB61CE125EC}" type="pres">
      <dgm:prSet presAssocID="{0109D5FA-43E9-ED48-8E27-3C838ADBCDF6}" presName="rootText" presStyleLbl="node3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6FA62-8F6F-CB40-A528-2234B9466B98}" type="pres">
      <dgm:prSet presAssocID="{0109D5FA-43E9-ED48-8E27-3C838ADBCDF6}" presName="rootConnector" presStyleLbl="node3" presStyleIdx="22" presStyleCnt="30"/>
      <dgm:spPr/>
      <dgm:t>
        <a:bodyPr/>
        <a:lstStyle/>
        <a:p>
          <a:endParaRPr lang="en-US"/>
        </a:p>
      </dgm:t>
    </dgm:pt>
    <dgm:pt modelId="{EBFFFF35-133F-AF45-B3D2-E424DC1D2C57}" type="pres">
      <dgm:prSet presAssocID="{0109D5FA-43E9-ED48-8E27-3C838ADBCDF6}" presName="hierChild4" presStyleCnt="0"/>
      <dgm:spPr/>
    </dgm:pt>
    <dgm:pt modelId="{69D0CFCE-308C-BB45-B7A7-68DFC43F4959}" type="pres">
      <dgm:prSet presAssocID="{0109D5FA-43E9-ED48-8E27-3C838ADBCDF6}" presName="hierChild5" presStyleCnt="0"/>
      <dgm:spPr/>
    </dgm:pt>
    <dgm:pt modelId="{18DF6DEA-2E43-DB45-AD79-2F9FF3607F31}" type="pres">
      <dgm:prSet presAssocID="{AAC09606-AC9C-B548-817D-B54ABF82C514}" presName="Name37" presStyleLbl="parChTrans1D3" presStyleIdx="23" presStyleCnt="30"/>
      <dgm:spPr/>
      <dgm:t>
        <a:bodyPr/>
        <a:lstStyle/>
        <a:p>
          <a:endParaRPr lang="en-US"/>
        </a:p>
      </dgm:t>
    </dgm:pt>
    <dgm:pt modelId="{0B7794A0-E868-5D43-8C38-7B661DE77E6D}" type="pres">
      <dgm:prSet presAssocID="{A8FAC10A-034F-7C4D-A760-C8C36D136D2F}" presName="hierRoot2" presStyleCnt="0">
        <dgm:presLayoutVars>
          <dgm:hierBranch val="init"/>
        </dgm:presLayoutVars>
      </dgm:prSet>
      <dgm:spPr/>
    </dgm:pt>
    <dgm:pt modelId="{63E9EB87-1002-DF4E-BCB4-109FC65EC4B1}" type="pres">
      <dgm:prSet presAssocID="{A8FAC10A-034F-7C4D-A760-C8C36D136D2F}" presName="rootComposite" presStyleCnt="0"/>
      <dgm:spPr/>
    </dgm:pt>
    <dgm:pt modelId="{712BCF6F-4015-1F43-B9AC-D818D7678B58}" type="pres">
      <dgm:prSet presAssocID="{A8FAC10A-034F-7C4D-A760-C8C36D136D2F}" presName="rootText" presStyleLbl="node3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0768E-AFEF-5744-A6CC-00CDFE396932}" type="pres">
      <dgm:prSet presAssocID="{A8FAC10A-034F-7C4D-A760-C8C36D136D2F}" presName="rootConnector" presStyleLbl="node3" presStyleIdx="23" presStyleCnt="30"/>
      <dgm:spPr/>
      <dgm:t>
        <a:bodyPr/>
        <a:lstStyle/>
        <a:p>
          <a:endParaRPr lang="en-US"/>
        </a:p>
      </dgm:t>
    </dgm:pt>
    <dgm:pt modelId="{5D11CABC-128D-BE4D-82B0-CFEF389B2CAE}" type="pres">
      <dgm:prSet presAssocID="{A8FAC10A-034F-7C4D-A760-C8C36D136D2F}" presName="hierChild4" presStyleCnt="0"/>
      <dgm:spPr/>
    </dgm:pt>
    <dgm:pt modelId="{E3AAEFD3-D6DD-A143-A890-9860B4FABD4C}" type="pres">
      <dgm:prSet presAssocID="{A8FAC10A-034F-7C4D-A760-C8C36D136D2F}" presName="hierChild5" presStyleCnt="0"/>
      <dgm:spPr/>
    </dgm:pt>
    <dgm:pt modelId="{FEABFE87-C57D-A14A-9730-B947A0F8485A}" type="pres">
      <dgm:prSet presAssocID="{BEED69D7-EDF1-C644-99E3-98A591C03FBE}" presName="Name37" presStyleLbl="parChTrans1D3" presStyleIdx="24" presStyleCnt="30"/>
      <dgm:spPr/>
      <dgm:t>
        <a:bodyPr/>
        <a:lstStyle/>
        <a:p>
          <a:endParaRPr lang="en-US"/>
        </a:p>
      </dgm:t>
    </dgm:pt>
    <dgm:pt modelId="{FBF41483-3A43-E246-B1EF-56DAD7CC1DC3}" type="pres">
      <dgm:prSet presAssocID="{322B60B4-50BF-934E-93CC-7D7A5048D3DF}" presName="hierRoot2" presStyleCnt="0">
        <dgm:presLayoutVars>
          <dgm:hierBranch val="init"/>
        </dgm:presLayoutVars>
      </dgm:prSet>
      <dgm:spPr/>
    </dgm:pt>
    <dgm:pt modelId="{216505B6-3E4E-AB49-92D0-A90654F63851}" type="pres">
      <dgm:prSet presAssocID="{322B60B4-50BF-934E-93CC-7D7A5048D3DF}" presName="rootComposite" presStyleCnt="0"/>
      <dgm:spPr/>
    </dgm:pt>
    <dgm:pt modelId="{F7A0DB8A-AF20-3143-9BD0-A7120F7C2655}" type="pres">
      <dgm:prSet presAssocID="{322B60B4-50BF-934E-93CC-7D7A5048D3DF}" presName="rootText" presStyleLbl="node3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391C6-B83B-C94A-A2D2-59CC7301C199}" type="pres">
      <dgm:prSet presAssocID="{322B60B4-50BF-934E-93CC-7D7A5048D3DF}" presName="rootConnector" presStyleLbl="node3" presStyleIdx="24" presStyleCnt="30"/>
      <dgm:spPr/>
      <dgm:t>
        <a:bodyPr/>
        <a:lstStyle/>
        <a:p>
          <a:endParaRPr lang="en-US"/>
        </a:p>
      </dgm:t>
    </dgm:pt>
    <dgm:pt modelId="{15CE5412-F0FA-8B40-BBEA-F74AD4484F24}" type="pres">
      <dgm:prSet presAssocID="{322B60B4-50BF-934E-93CC-7D7A5048D3DF}" presName="hierChild4" presStyleCnt="0"/>
      <dgm:spPr/>
    </dgm:pt>
    <dgm:pt modelId="{DD59A458-B1FD-6345-95F9-BF5D5630EE93}" type="pres">
      <dgm:prSet presAssocID="{322B60B4-50BF-934E-93CC-7D7A5048D3DF}" presName="hierChild5" presStyleCnt="0"/>
      <dgm:spPr/>
    </dgm:pt>
    <dgm:pt modelId="{0B65F82D-941B-BA44-A7B5-8D53BB8C156A}" type="pres">
      <dgm:prSet presAssocID="{7B06DA8E-B565-5C4E-B064-4445DC0FBC10}" presName="hierChild5" presStyleCnt="0"/>
      <dgm:spPr/>
    </dgm:pt>
    <dgm:pt modelId="{7CD6D1E3-A3CD-AF45-9F55-F784920C3736}" type="pres">
      <dgm:prSet presAssocID="{AAC6747B-AAFF-194E-A73D-E3394A82D7F2}" presName="Name37" presStyleLbl="parChTrans1D2" presStyleIdx="5" presStyleCnt="6"/>
      <dgm:spPr/>
      <dgm:t>
        <a:bodyPr/>
        <a:lstStyle/>
        <a:p>
          <a:endParaRPr lang="en-US"/>
        </a:p>
      </dgm:t>
    </dgm:pt>
    <dgm:pt modelId="{55C685BF-545A-FD4A-A0F2-7CD87B2E3DF5}" type="pres">
      <dgm:prSet presAssocID="{125C0971-847E-4748-A74B-74BE093538D4}" presName="hierRoot2" presStyleCnt="0">
        <dgm:presLayoutVars>
          <dgm:hierBranch val="init"/>
        </dgm:presLayoutVars>
      </dgm:prSet>
      <dgm:spPr/>
    </dgm:pt>
    <dgm:pt modelId="{E199AE1F-ABB6-5E4B-AD89-F0AEE4BD8260}" type="pres">
      <dgm:prSet presAssocID="{125C0971-847E-4748-A74B-74BE093538D4}" presName="rootComposite" presStyleCnt="0"/>
      <dgm:spPr/>
    </dgm:pt>
    <dgm:pt modelId="{F6DFD276-B40C-FD4E-A37A-DD49D2BC5452}" type="pres">
      <dgm:prSet presAssocID="{125C0971-847E-4748-A74B-74BE093538D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45FAB-3323-B348-B9A4-A574213A38CB}" type="pres">
      <dgm:prSet presAssocID="{125C0971-847E-4748-A74B-74BE093538D4}" presName="rootConnector" presStyleLbl="node2" presStyleIdx="5" presStyleCnt="6"/>
      <dgm:spPr/>
      <dgm:t>
        <a:bodyPr/>
        <a:lstStyle/>
        <a:p>
          <a:endParaRPr lang="en-US"/>
        </a:p>
      </dgm:t>
    </dgm:pt>
    <dgm:pt modelId="{A2417DC7-40E0-BD4B-9FB2-953DC73016CF}" type="pres">
      <dgm:prSet presAssocID="{125C0971-847E-4748-A74B-74BE093538D4}" presName="hierChild4" presStyleCnt="0"/>
      <dgm:spPr/>
    </dgm:pt>
    <dgm:pt modelId="{899FE1AD-9C3D-384E-B9F9-6CFA2E525D63}" type="pres">
      <dgm:prSet presAssocID="{9FA21E29-3ACE-1246-B577-5F8C4AB61956}" presName="Name37" presStyleLbl="parChTrans1D3" presStyleIdx="25" presStyleCnt="30"/>
      <dgm:spPr/>
      <dgm:t>
        <a:bodyPr/>
        <a:lstStyle/>
        <a:p>
          <a:endParaRPr lang="en-US"/>
        </a:p>
      </dgm:t>
    </dgm:pt>
    <dgm:pt modelId="{C20366DD-7912-DD41-9676-21D8ED6A9E56}" type="pres">
      <dgm:prSet presAssocID="{7C16B62A-046F-EC4D-AEAA-0BF310A53968}" presName="hierRoot2" presStyleCnt="0">
        <dgm:presLayoutVars>
          <dgm:hierBranch val="init"/>
        </dgm:presLayoutVars>
      </dgm:prSet>
      <dgm:spPr/>
    </dgm:pt>
    <dgm:pt modelId="{A3EC6523-A3DF-7147-9602-7E307FC33946}" type="pres">
      <dgm:prSet presAssocID="{7C16B62A-046F-EC4D-AEAA-0BF310A53968}" presName="rootComposite" presStyleCnt="0"/>
      <dgm:spPr/>
    </dgm:pt>
    <dgm:pt modelId="{432602CC-7B66-AE4E-9A1D-C0C0B44E0987}" type="pres">
      <dgm:prSet presAssocID="{7C16B62A-046F-EC4D-AEAA-0BF310A53968}" presName="rootText" presStyleLbl="node3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E929F-DAD8-6541-A1DF-65B3657E1892}" type="pres">
      <dgm:prSet presAssocID="{7C16B62A-046F-EC4D-AEAA-0BF310A53968}" presName="rootConnector" presStyleLbl="node3" presStyleIdx="25" presStyleCnt="30"/>
      <dgm:spPr/>
      <dgm:t>
        <a:bodyPr/>
        <a:lstStyle/>
        <a:p>
          <a:endParaRPr lang="en-US"/>
        </a:p>
      </dgm:t>
    </dgm:pt>
    <dgm:pt modelId="{5A1580F6-FEB3-E648-9B09-0BA95879AE0D}" type="pres">
      <dgm:prSet presAssocID="{7C16B62A-046F-EC4D-AEAA-0BF310A53968}" presName="hierChild4" presStyleCnt="0"/>
      <dgm:spPr/>
    </dgm:pt>
    <dgm:pt modelId="{7466ADAF-16B5-D842-A943-F49F5C0A5580}" type="pres">
      <dgm:prSet presAssocID="{7C16B62A-046F-EC4D-AEAA-0BF310A53968}" presName="hierChild5" presStyleCnt="0"/>
      <dgm:spPr/>
    </dgm:pt>
    <dgm:pt modelId="{0007BE38-F80F-0E4D-83BB-B3444CEF07AC}" type="pres">
      <dgm:prSet presAssocID="{CA9CE017-E454-A442-B142-DFF27D87D891}" presName="Name37" presStyleLbl="parChTrans1D3" presStyleIdx="26" presStyleCnt="30"/>
      <dgm:spPr/>
      <dgm:t>
        <a:bodyPr/>
        <a:lstStyle/>
        <a:p>
          <a:endParaRPr lang="en-US"/>
        </a:p>
      </dgm:t>
    </dgm:pt>
    <dgm:pt modelId="{FF9D31C6-1E6F-0942-9738-B26EF4775217}" type="pres">
      <dgm:prSet presAssocID="{1FA38047-6725-BF4C-873A-204880AF62CE}" presName="hierRoot2" presStyleCnt="0">
        <dgm:presLayoutVars>
          <dgm:hierBranch val="init"/>
        </dgm:presLayoutVars>
      </dgm:prSet>
      <dgm:spPr/>
    </dgm:pt>
    <dgm:pt modelId="{BD7A770C-38AA-3F48-91AA-9C8E81A8EE6E}" type="pres">
      <dgm:prSet presAssocID="{1FA38047-6725-BF4C-873A-204880AF62CE}" presName="rootComposite" presStyleCnt="0"/>
      <dgm:spPr/>
    </dgm:pt>
    <dgm:pt modelId="{743860FC-0A80-164E-8069-167B7B5C70E5}" type="pres">
      <dgm:prSet presAssocID="{1FA38047-6725-BF4C-873A-204880AF62CE}" presName="rootText" presStyleLbl="node3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B4F08-4E88-3247-A992-BACE55B1BE82}" type="pres">
      <dgm:prSet presAssocID="{1FA38047-6725-BF4C-873A-204880AF62CE}" presName="rootConnector" presStyleLbl="node3" presStyleIdx="26" presStyleCnt="30"/>
      <dgm:spPr/>
      <dgm:t>
        <a:bodyPr/>
        <a:lstStyle/>
        <a:p>
          <a:endParaRPr lang="en-US"/>
        </a:p>
      </dgm:t>
    </dgm:pt>
    <dgm:pt modelId="{8D55A562-13CA-1E46-8719-5D515E1DFA69}" type="pres">
      <dgm:prSet presAssocID="{1FA38047-6725-BF4C-873A-204880AF62CE}" presName="hierChild4" presStyleCnt="0"/>
      <dgm:spPr/>
    </dgm:pt>
    <dgm:pt modelId="{BBC60AA2-513D-0D4F-84F4-7D328C6121BE}" type="pres">
      <dgm:prSet presAssocID="{1FA38047-6725-BF4C-873A-204880AF62CE}" presName="hierChild5" presStyleCnt="0"/>
      <dgm:spPr/>
    </dgm:pt>
    <dgm:pt modelId="{9137E982-0AD4-EE4A-80FA-8D80B634FBAB}" type="pres">
      <dgm:prSet presAssocID="{61EADE82-B235-E34D-B632-13ECB6BFF1D4}" presName="Name37" presStyleLbl="parChTrans1D3" presStyleIdx="27" presStyleCnt="30"/>
      <dgm:spPr/>
      <dgm:t>
        <a:bodyPr/>
        <a:lstStyle/>
        <a:p>
          <a:endParaRPr lang="en-US"/>
        </a:p>
      </dgm:t>
    </dgm:pt>
    <dgm:pt modelId="{B5378C55-2098-C343-A5FF-1F6C33E7E940}" type="pres">
      <dgm:prSet presAssocID="{DD691F78-8CED-204A-9E50-43E786D5DF82}" presName="hierRoot2" presStyleCnt="0">
        <dgm:presLayoutVars>
          <dgm:hierBranch val="init"/>
        </dgm:presLayoutVars>
      </dgm:prSet>
      <dgm:spPr/>
    </dgm:pt>
    <dgm:pt modelId="{A2A3F5D2-DBA7-4D48-85C2-1EFAEFEDB9DA}" type="pres">
      <dgm:prSet presAssocID="{DD691F78-8CED-204A-9E50-43E786D5DF82}" presName="rootComposite" presStyleCnt="0"/>
      <dgm:spPr/>
    </dgm:pt>
    <dgm:pt modelId="{8F17A487-28C8-7B4F-95FC-017611D27C5D}" type="pres">
      <dgm:prSet presAssocID="{DD691F78-8CED-204A-9E50-43E786D5DF82}" presName="rootText" presStyleLbl="node3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B4D63-122B-F242-9647-8DFEC8D248A8}" type="pres">
      <dgm:prSet presAssocID="{DD691F78-8CED-204A-9E50-43E786D5DF82}" presName="rootConnector" presStyleLbl="node3" presStyleIdx="27" presStyleCnt="30"/>
      <dgm:spPr/>
      <dgm:t>
        <a:bodyPr/>
        <a:lstStyle/>
        <a:p>
          <a:endParaRPr lang="en-US"/>
        </a:p>
      </dgm:t>
    </dgm:pt>
    <dgm:pt modelId="{B7E3C1E5-EF88-4D41-A3D5-3083046C8125}" type="pres">
      <dgm:prSet presAssocID="{DD691F78-8CED-204A-9E50-43E786D5DF82}" presName="hierChild4" presStyleCnt="0"/>
      <dgm:spPr/>
    </dgm:pt>
    <dgm:pt modelId="{61FCB597-F54A-E742-8CFD-01090AF6FEC8}" type="pres">
      <dgm:prSet presAssocID="{DD691F78-8CED-204A-9E50-43E786D5DF82}" presName="hierChild5" presStyleCnt="0"/>
      <dgm:spPr/>
    </dgm:pt>
    <dgm:pt modelId="{11F8B0B4-009B-3045-BBC2-34A178BCD640}" type="pres">
      <dgm:prSet presAssocID="{F8CB2421-4C91-FE40-96E4-16CC37F9D125}" presName="Name37" presStyleLbl="parChTrans1D3" presStyleIdx="28" presStyleCnt="30"/>
      <dgm:spPr/>
      <dgm:t>
        <a:bodyPr/>
        <a:lstStyle/>
        <a:p>
          <a:endParaRPr lang="en-US"/>
        </a:p>
      </dgm:t>
    </dgm:pt>
    <dgm:pt modelId="{B52FA703-5C3E-4949-83F7-395DC7E71281}" type="pres">
      <dgm:prSet presAssocID="{4DF331F8-4200-A14F-9703-819191EB35CC}" presName="hierRoot2" presStyleCnt="0">
        <dgm:presLayoutVars>
          <dgm:hierBranch val="init"/>
        </dgm:presLayoutVars>
      </dgm:prSet>
      <dgm:spPr/>
    </dgm:pt>
    <dgm:pt modelId="{F41CFA86-1AE9-2145-BC7C-5E0BD0BEFBAA}" type="pres">
      <dgm:prSet presAssocID="{4DF331F8-4200-A14F-9703-819191EB35CC}" presName="rootComposite" presStyleCnt="0"/>
      <dgm:spPr/>
    </dgm:pt>
    <dgm:pt modelId="{A419EE8F-104A-4947-90B9-DC8067939707}" type="pres">
      <dgm:prSet presAssocID="{4DF331F8-4200-A14F-9703-819191EB35CC}" presName="rootText" presStyleLbl="node3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41668-60E8-A947-B4D4-F317C786127E}" type="pres">
      <dgm:prSet presAssocID="{4DF331F8-4200-A14F-9703-819191EB35CC}" presName="rootConnector" presStyleLbl="node3" presStyleIdx="28" presStyleCnt="30"/>
      <dgm:spPr/>
      <dgm:t>
        <a:bodyPr/>
        <a:lstStyle/>
        <a:p>
          <a:endParaRPr lang="en-US"/>
        </a:p>
      </dgm:t>
    </dgm:pt>
    <dgm:pt modelId="{B3CF0094-BF54-1F41-BCD3-4489EB5C7144}" type="pres">
      <dgm:prSet presAssocID="{4DF331F8-4200-A14F-9703-819191EB35CC}" presName="hierChild4" presStyleCnt="0"/>
      <dgm:spPr/>
    </dgm:pt>
    <dgm:pt modelId="{BBCB4D77-E921-A342-89E7-62FDD9D0C836}" type="pres">
      <dgm:prSet presAssocID="{4DF331F8-4200-A14F-9703-819191EB35CC}" presName="hierChild5" presStyleCnt="0"/>
      <dgm:spPr/>
    </dgm:pt>
    <dgm:pt modelId="{6F99706E-8D76-DF4F-AEA0-28410CFAB098}" type="pres">
      <dgm:prSet presAssocID="{45022401-BA32-9B41-9196-8E12E007C901}" presName="Name37" presStyleLbl="parChTrans1D3" presStyleIdx="29" presStyleCnt="30"/>
      <dgm:spPr/>
      <dgm:t>
        <a:bodyPr/>
        <a:lstStyle/>
        <a:p>
          <a:endParaRPr lang="en-US"/>
        </a:p>
      </dgm:t>
    </dgm:pt>
    <dgm:pt modelId="{F591AD99-19D7-584D-95CD-2E9DF52F26A9}" type="pres">
      <dgm:prSet presAssocID="{E0D73005-592B-1E47-AF41-45DED4DBD82A}" presName="hierRoot2" presStyleCnt="0">
        <dgm:presLayoutVars>
          <dgm:hierBranch val="init"/>
        </dgm:presLayoutVars>
      </dgm:prSet>
      <dgm:spPr/>
    </dgm:pt>
    <dgm:pt modelId="{D31B572E-0704-094D-BEED-5245E06308CA}" type="pres">
      <dgm:prSet presAssocID="{E0D73005-592B-1E47-AF41-45DED4DBD82A}" presName="rootComposite" presStyleCnt="0"/>
      <dgm:spPr/>
    </dgm:pt>
    <dgm:pt modelId="{D61C9E14-7370-3448-B824-0C3F9C11ED24}" type="pres">
      <dgm:prSet presAssocID="{E0D73005-592B-1E47-AF41-45DED4DBD82A}" presName="rootText" presStyleLbl="node3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9DB82-9564-F944-9C93-2624D992252E}" type="pres">
      <dgm:prSet presAssocID="{E0D73005-592B-1E47-AF41-45DED4DBD82A}" presName="rootConnector" presStyleLbl="node3" presStyleIdx="29" presStyleCnt="30"/>
      <dgm:spPr/>
      <dgm:t>
        <a:bodyPr/>
        <a:lstStyle/>
        <a:p>
          <a:endParaRPr lang="en-US"/>
        </a:p>
      </dgm:t>
    </dgm:pt>
    <dgm:pt modelId="{AD9B878A-5BC4-1543-9351-D5544064C7E3}" type="pres">
      <dgm:prSet presAssocID="{E0D73005-592B-1E47-AF41-45DED4DBD82A}" presName="hierChild4" presStyleCnt="0"/>
      <dgm:spPr/>
    </dgm:pt>
    <dgm:pt modelId="{1C8E0901-9FC9-834D-8470-AAC8727C88CC}" type="pres">
      <dgm:prSet presAssocID="{E0D73005-592B-1E47-AF41-45DED4DBD82A}" presName="hierChild5" presStyleCnt="0"/>
      <dgm:spPr/>
    </dgm:pt>
    <dgm:pt modelId="{CE340D75-31EF-634A-AC5E-01CDCA9865D8}" type="pres">
      <dgm:prSet presAssocID="{125C0971-847E-4748-A74B-74BE093538D4}" presName="hierChild5" presStyleCnt="0"/>
      <dgm:spPr/>
    </dgm:pt>
    <dgm:pt modelId="{055EAD31-0F3E-284A-8AFF-70256FEFB576}" type="pres">
      <dgm:prSet presAssocID="{380D9FC1-46B4-4642-BED2-BC475A58B04B}" presName="hierChild3" presStyleCnt="0"/>
      <dgm:spPr/>
    </dgm:pt>
  </dgm:ptLst>
  <dgm:cxnLst>
    <dgm:cxn modelId="{16D30B27-891B-BF47-A2F0-348726B23D6F}" type="presOf" srcId="{B025DB74-8DDB-874E-A14A-5672D3F37571}" destId="{5DBB2762-4ED9-9C48-A374-26C3397FECED}" srcOrd="1" destOrd="0" presId="urn:microsoft.com/office/officeart/2005/8/layout/orgChart1"/>
    <dgm:cxn modelId="{9AFCA333-E614-6740-BC49-792CBB874C6D}" type="presOf" srcId="{DD691F78-8CED-204A-9E50-43E786D5DF82}" destId="{66EB4D63-122B-F242-9647-8DFEC8D248A8}" srcOrd="1" destOrd="0" presId="urn:microsoft.com/office/officeart/2005/8/layout/orgChart1"/>
    <dgm:cxn modelId="{4BEA3F87-896B-D740-939D-8B1BFEEE6912}" type="presOf" srcId="{AAC6747B-AAFF-194E-A73D-E3394A82D7F2}" destId="{7CD6D1E3-A3CD-AF45-9F55-F784920C3736}" srcOrd="0" destOrd="0" presId="urn:microsoft.com/office/officeart/2005/8/layout/orgChart1"/>
    <dgm:cxn modelId="{7209A372-731C-0445-9320-FC74D9E03BE3}" type="presOf" srcId="{B895A32B-2148-204A-AE9B-180DEF6966E1}" destId="{4881AFA9-DF50-7B43-809E-BBACCB4E2956}" srcOrd="0" destOrd="0" presId="urn:microsoft.com/office/officeart/2005/8/layout/orgChart1"/>
    <dgm:cxn modelId="{C15D4014-8697-8E45-9F7C-D6429C479D5C}" srcId="{A1F71AE5-B066-6F43-AA91-9A84AD1B49B7}" destId="{6D6627BF-15A8-E64D-8870-A77180A779BF}" srcOrd="0" destOrd="0" parTransId="{ACACC851-E9A1-2947-8A5B-8D4E4AB0BAFF}" sibTransId="{04A219B7-7467-EF45-8418-EA75FA2EE71E}"/>
    <dgm:cxn modelId="{A8F360D0-6AC0-364F-9C9E-D6AC432CBB8B}" type="presOf" srcId="{1FA38047-6725-BF4C-873A-204880AF62CE}" destId="{743860FC-0A80-164E-8069-167B7B5C70E5}" srcOrd="0" destOrd="0" presId="urn:microsoft.com/office/officeart/2005/8/layout/orgChart1"/>
    <dgm:cxn modelId="{A858E3A4-63BB-094B-A306-FCFA1CF272DE}" type="presOf" srcId="{26A2BFDE-1393-6E48-AA9B-964CC5142FEE}" destId="{099C06DD-57CB-8F47-BDBE-4396A431905D}" srcOrd="0" destOrd="0" presId="urn:microsoft.com/office/officeart/2005/8/layout/orgChart1"/>
    <dgm:cxn modelId="{8B29B4F9-4DAB-9A47-A81E-4E27E29D0CB0}" srcId="{380D9FC1-46B4-4642-BED2-BC475A58B04B}" destId="{F50D5F91-8D93-5F49-95D4-1A23CEE5F9CA}" srcOrd="1" destOrd="0" parTransId="{EC094622-1EAB-A045-BB99-2E76316385F0}" sibTransId="{C96734D0-E595-3E45-A4C0-CBE50E9CA771}"/>
    <dgm:cxn modelId="{B94C1E9C-ADA6-2640-9C67-9D24A598126B}" type="presOf" srcId="{ADAA3C21-A32C-054C-92AD-5E21B1FE6FD0}" destId="{4CC8507F-C11E-1042-8D46-E3C6E8E78F15}" srcOrd="0" destOrd="0" presId="urn:microsoft.com/office/officeart/2005/8/layout/orgChart1"/>
    <dgm:cxn modelId="{EFE7DCD2-AF25-5B42-AAA6-6BCED7B8EC19}" type="presOf" srcId="{ED95F5D6-F58D-364B-9E39-CF5DC6D61064}" destId="{8F377FEA-D8B0-0E45-8154-30AD8268E40B}" srcOrd="1" destOrd="0" presId="urn:microsoft.com/office/officeart/2005/8/layout/orgChart1"/>
    <dgm:cxn modelId="{507222A1-FE4B-2541-9922-CD0B4AD6C5C9}" srcId="{D64DDD6C-BC69-4841-B558-A55583C470A1}" destId="{8373C44D-7831-374A-AB13-E59C03373EB7}" srcOrd="1" destOrd="0" parTransId="{77811354-8671-944F-8F44-AF7A820268EC}" sibTransId="{7EBD9595-900B-684C-9AD0-431FC2B01EF1}"/>
    <dgm:cxn modelId="{26B8CAAF-0247-8D4C-BA7D-720D35F943E3}" srcId="{7B06DA8E-B565-5C4E-B064-4445DC0FBC10}" destId="{322B60B4-50BF-934E-93CC-7D7A5048D3DF}" srcOrd="4" destOrd="0" parTransId="{BEED69D7-EDF1-C644-99E3-98A591C03FBE}" sibTransId="{805A234E-0DD9-6748-9101-4D6A37669529}"/>
    <dgm:cxn modelId="{547F039E-2E38-C748-B519-A72FBF4E4E06}" srcId="{125C0971-847E-4748-A74B-74BE093538D4}" destId="{4DF331F8-4200-A14F-9703-819191EB35CC}" srcOrd="3" destOrd="0" parTransId="{F8CB2421-4C91-FE40-96E4-16CC37F9D125}" sibTransId="{72D3F208-4115-B74F-AF3B-DCD8DC46D561}"/>
    <dgm:cxn modelId="{1BA56D0C-03E0-DA49-97DF-3ED34F7070CD}" srcId="{F50D5F91-8D93-5F49-95D4-1A23CEE5F9CA}" destId="{ADAA3C21-A32C-054C-92AD-5E21B1FE6FD0}" srcOrd="2" destOrd="0" parTransId="{A980AF12-6F21-4544-93F2-C97251C9CD61}" sibTransId="{BEE4A643-3E3A-E74A-890A-59FF5AE79E57}"/>
    <dgm:cxn modelId="{E2CF3AFE-B585-D54D-875D-2070892FDCF7}" type="presOf" srcId="{01755A3E-6F47-5543-8105-DA78A394551D}" destId="{BC4659D9-9938-6C46-8109-0EED7FDA09AA}" srcOrd="1" destOrd="0" presId="urn:microsoft.com/office/officeart/2005/8/layout/orgChart1"/>
    <dgm:cxn modelId="{C39D86DE-74D9-6E41-A8A2-263881A7C634}" type="presOf" srcId="{CDC2BD57-B338-0E49-8CF7-CBAA79E3F7E2}" destId="{4F236AB2-A52C-2C4A-BD1B-85A337160A30}" srcOrd="0" destOrd="0" presId="urn:microsoft.com/office/officeart/2005/8/layout/orgChart1"/>
    <dgm:cxn modelId="{1625CE59-C19E-C742-B8BE-DB1D5272EB71}" type="presOf" srcId="{343B161D-231A-0F40-8EA9-D6C9295DCBC6}" destId="{0F54C0DC-D6FA-6248-A8F8-017844B2C7DA}" srcOrd="0" destOrd="0" presId="urn:microsoft.com/office/officeart/2005/8/layout/orgChart1"/>
    <dgm:cxn modelId="{14DA0661-1443-6C45-BC9B-6241B240B860}" type="presOf" srcId="{0109D5FA-43E9-ED48-8E27-3C838ADBCDF6}" destId="{2456FA62-8F6F-CB40-A528-2234B9466B98}" srcOrd="1" destOrd="0" presId="urn:microsoft.com/office/officeart/2005/8/layout/orgChart1"/>
    <dgm:cxn modelId="{999031DB-ED9D-4F4C-B06C-F2E43DE90189}" type="presOf" srcId="{6D6627BF-15A8-E64D-8870-A77180A779BF}" destId="{6DF0A7D4-121C-AC4B-9A47-7AAE3BD902EA}" srcOrd="1" destOrd="0" presId="urn:microsoft.com/office/officeart/2005/8/layout/orgChart1"/>
    <dgm:cxn modelId="{5AFAAD33-EC1F-EA42-AD64-16A668157D9E}" type="presOf" srcId="{B96BDFA2-6C63-8E4B-8A82-E94AB1371DAD}" destId="{AFC8A357-482A-B14E-B513-1F0147D8DBFF}" srcOrd="1" destOrd="0" presId="urn:microsoft.com/office/officeart/2005/8/layout/orgChart1"/>
    <dgm:cxn modelId="{85BDCE35-8D97-F947-99A4-23B2DD754E33}" type="presOf" srcId="{15C24900-A19A-6140-8A0B-E5C5C1633927}" destId="{2F579AB0-7D77-004F-9F98-BD806C214F6E}" srcOrd="0" destOrd="0" presId="urn:microsoft.com/office/officeart/2005/8/layout/orgChart1"/>
    <dgm:cxn modelId="{4A74A05E-5F1D-184C-9614-1A650B412D37}" type="presOf" srcId="{EC094622-1EAB-A045-BB99-2E76316385F0}" destId="{447F47B4-5992-CB4D-B0FD-12E9AC92C069}" srcOrd="0" destOrd="0" presId="urn:microsoft.com/office/officeart/2005/8/layout/orgChart1"/>
    <dgm:cxn modelId="{E3E5CEA7-0B8A-9543-BBB5-0E25ED4C72B3}" type="presOf" srcId="{7C16B62A-046F-EC4D-AEAA-0BF310A53968}" destId="{432602CC-7B66-AE4E-9A1D-C0C0B44E0987}" srcOrd="0" destOrd="0" presId="urn:microsoft.com/office/officeart/2005/8/layout/orgChart1"/>
    <dgm:cxn modelId="{4D8C4334-F69F-F445-A6FB-3D5FEBEB161D}" srcId="{125C0971-847E-4748-A74B-74BE093538D4}" destId="{DD691F78-8CED-204A-9E50-43E786D5DF82}" srcOrd="2" destOrd="0" parTransId="{61EADE82-B235-E34D-B632-13ECB6BFF1D4}" sibTransId="{3B5D0F91-DB37-3A40-B231-E72DACEE67A6}"/>
    <dgm:cxn modelId="{3E88C769-A0FC-BF4F-8E46-19AB56D47F06}" type="presOf" srcId="{7B06DA8E-B565-5C4E-B064-4445DC0FBC10}" destId="{B233BBCC-A46E-844D-9103-ABAED787A56F}" srcOrd="0" destOrd="0" presId="urn:microsoft.com/office/officeart/2005/8/layout/orgChart1"/>
    <dgm:cxn modelId="{7339B470-E9A8-1E42-ADBF-7B1A6BA857E1}" type="presOf" srcId="{3E04FD7B-E8A9-284B-89C3-80D049EA078F}" destId="{773DC43E-A519-DB4C-9E9A-3B668B1CE798}" srcOrd="0" destOrd="0" presId="urn:microsoft.com/office/officeart/2005/8/layout/orgChart1"/>
    <dgm:cxn modelId="{D8487761-790E-7649-8785-DF845964058F}" srcId="{380D9FC1-46B4-4642-BED2-BC475A58B04B}" destId="{A1F71AE5-B066-6F43-AA91-9A84AD1B49B7}" srcOrd="2" destOrd="0" parTransId="{15C24900-A19A-6140-8A0B-E5C5C1633927}" sibTransId="{C99AB03F-7853-BC4A-BADE-D16D300E11C4}"/>
    <dgm:cxn modelId="{6F05E893-1D7F-104C-9030-604D1D108E8D}" type="presOf" srcId="{5909631D-3F0B-F141-9548-57F3CD65CF9E}" destId="{591B3C8D-F428-7048-9873-4CDF85B26F56}" srcOrd="0" destOrd="0" presId="urn:microsoft.com/office/officeart/2005/8/layout/orgChart1"/>
    <dgm:cxn modelId="{91AFA538-CC7E-444F-8613-1634F16A8DEE}" srcId="{125C0971-847E-4748-A74B-74BE093538D4}" destId="{E0D73005-592B-1E47-AF41-45DED4DBD82A}" srcOrd="4" destOrd="0" parTransId="{45022401-BA32-9B41-9196-8E12E007C901}" sibTransId="{29A6F714-403B-6D49-902D-51516F369D70}"/>
    <dgm:cxn modelId="{81D1FF54-2F14-564C-B272-483FCAAD592A}" type="presOf" srcId="{26A2BFDE-1393-6E48-AA9B-964CC5142FEE}" destId="{CCB476F6-F9DC-CA44-9D7F-F73AD49934B7}" srcOrd="1" destOrd="0" presId="urn:microsoft.com/office/officeart/2005/8/layout/orgChart1"/>
    <dgm:cxn modelId="{FF1F1085-2595-BC4E-BE27-1E5DC157E1C2}" srcId="{F50D5F91-8D93-5F49-95D4-1A23CEE5F9CA}" destId="{AE045FBE-5D41-2646-934B-169389B785DB}" srcOrd="1" destOrd="0" parTransId="{9542BEAA-71FB-FD4A-905B-8A2E1553252B}" sibTransId="{836C1095-2A31-2644-BE08-E41B593AA8CC}"/>
    <dgm:cxn modelId="{BB3D9E46-BA6D-9047-9B72-521990172ED4}" type="presOf" srcId="{F50D5F91-8D93-5F49-95D4-1A23CEE5F9CA}" destId="{0F056397-CD72-7742-8A2E-EA5AD6082350}" srcOrd="0" destOrd="0" presId="urn:microsoft.com/office/officeart/2005/8/layout/orgChart1"/>
    <dgm:cxn modelId="{A54C0816-2734-B444-B695-8EB9AA2925ED}" type="presOf" srcId="{AE045FBE-5D41-2646-934B-169389B785DB}" destId="{9897D543-5681-1F4D-99BE-2552ADF3C0B0}" srcOrd="0" destOrd="0" presId="urn:microsoft.com/office/officeart/2005/8/layout/orgChart1"/>
    <dgm:cxn modelId="{A72DFBF1-DF86-D744-8413-7AD7F0B573B2}" type="presOf" srcId="{A8FAC10A-034F-7C4D-A760-C8C36D136D2F}" destId="{7DE0768E-AFEF-5744-A6CC-00CDFE396932}" srcOrd="1" destOrd="0" presId="urn:microsoft.com/office/officeart/2005/8/layout/orgChart1"/>
    <dgm:cxn modelId="{063D6620-9006-ED41-9432-3B8B2A6E6A30}" srcId="{46BF0BFC-BC20-1042-A65E-EFA840DF099E}" destId="{26A2BFDE-1393-6E48-AA9B-964CC5142FEE}" srcOrd="3" destOrd="0" parTransId="{3CA74835-B5AA-5B41-874E-B9883EDDFADB}" sibTransId="{709E0FE2-89B0-384A-9409-91D21DE39340}"/>
    <dgm:cxn modelId="{EFEDAD63-1E3A-D340-96A4-C151842D4589}" type="presOf" srcId="{CA0BE7E5-4C40-684A-9DC4-9C9711DC8C3E}" destId="{38B1AE01-AC21-2A4A-A48E-DFC07A8CEA21}" srcOrd="0" destOrd="0" presId="urn:microsoft.com/office/officeart/2005/8/layout/orgChart1"/>
    <dgm:cxn modelId="{0F0E88B7-DFB8-AE49-92AE-8EB58EEFC09C}" srcId="{380D9FC1-46B4-4642-BED2-BC475A58B04B}" destId="{D64DDD6C-BC69-4841-B558-A55583C470A1}" srcOrd="0" destOrd="0" parTransId="{2E31D226-EE3D-0847-8AAD-4BEC1594D9A2}" sibTransId="{7043AE7F-43C6-4F47-8B16-6523496805C9}"/>
    <dgm:cxn modelId="{F8075DF0-787A-0D42-B35B-0708FB29F9B6}" type="presOf" srcId="{AAC09606-AC9C-B548-817D-B54ABF82C514}" destId="{18DF6DEA-2E43-DB45-AD79-2F9FF3607F31}" srcOrd="0" destOrd="0" presId="urn:microsoft.com/office/officeart/2005/8/layout/orgChart1"/>
    <dgm:cxn modelId="{7227F086-142A-9E4D-AEA2-FB58DE933A90}" type="presOf" srcId="{3CA74835-B5AA-5B41-874E-B9883EDDFADB}" destId="{95E41E4C-1515-E943-BFB6-712D48F96790}" srcOrd="0" destOrd="0" presId="urn:microsoft.com/office/officeart/2005/8/layout/orgChart1"/>
    <dgm:cxn modelId="{1EF4E4DD-BD83-0F42-B4F4-775FA3F5ACE6}" type="presOf" srcId="{C29D8E3C-A5BC-534E-95F7-2520C81D6AE4}" destId="{A427FC8E-1B03-3343-A326-998C4265A854}" srcOrd="0" destOrd="0" presId="urn:microsoft.com/office/officeart/2005/8/layout/orgChart1"/>
    <dgm:cxn modelId="{B6F3FABC-88CD-2F46-969C-76AFAF26FEEB}" srcId="{D9B3D5E0-FE1F-5E46-8A98-38F26DA77FFD}" destId="{380D9FC1-46B4-4642-BED2-BC475A58B04B}" srcOrd="0" destOrd="0" parTransId="{A9727331-9A95-5D44-8D01-658663692066}" sibTransId="{518CE61B-2263-8C4B-B85E-CF23DEAC1F49}"/>
    <dgm:cxn modelId="{67E162D7-9E2E-D04B-B7F5-85DD9CDBECD9}" type="presOf" srcId="{BEED69D7-EDF1-C644-99E3-98A591C03FBE}" destId="{FEABFE87-C57D-A14A-9730-B947A0F8485A}" srcOrd="0" destOrd="0" presId="urn:microsoft.com/office/officeart/2005/8/layout/orgChart1"/>
    <dgm:cxn modelId="{31A040A4-9BE7-AF4B-8550-2F011C682806}" type="presOf" srcId="{344EF05B-9FC5-0E41-AD8D-FE272B4DC8F5}" destId="{538637D4-A238-E24E-A213-A357126259B8}" srcOrd="0" destOrd="0" presId="urn:microsoft.com/office/officeart/2005/8/layout/orgChart1"/>
    <dgm:cxn modelId="{1E2C0D03-1B4B-9D45-9626-9BDDFC3A0659}" srcId="{F50D5F91-8D93-5F49-95D4-1A23CEE5F9CA}" destId="{CA0BE7E5-4C40-684A-9DC4-9C9711DC8C3E}" srcOrd="3" destOrd="0" parTransId="{3258959F-4BDE-7643-A223-4E1F6F59EAC8}" sibTransId="{9F424E35-F582-704A-9EE1-CBA575CAD42D}"/>
    <dgm:cxn modelId="{1326CB25-56E0-0943-9E10-67870A7F9FB3}" type="presOf" srcId="{ED95F5D6-F58D-364B-9E39-CF5DC6D61064}" destId="{5A1C5008-CE88-174D-9D3E-C51C90C51458}" srcOrd="0" destOrd="0" presId="urn:microsoft.com/office/officeart/2005/8/layout/orgChart1"/>
    <dgm:cxn modelId="{A062CDF9-C906-D74D-9251-105318E8BDA8}" type="presOf" srcId="{CA9CE017-E454-A442-B142-DFF27D87D891}" destId="{0007BE38-F80F-0E4D-83BB-B3444CEF07AC}" srcOrd="0" destOrd="0" presId="urn:microsoft.com/office/officeart/2005/8/layout/orgChart1"/>
    <dgm:cxn modelId="{09C41C59-5B0C-5E45-9086-86DB1D40F9FF}" type="presOf" srcId="{4DF331F8-4200-A14F-9703-819191EB35CC}" destId="{A419EE8F-104A-4947-90B9-DC8067939707}" srcOrd="0" destOrd="0" presId="urn:microsoft.com/office/officeart/2005/8/layout/orgChart1"/>
    <dgm:cxn modelId="{2A4D3267-0B1E-A64F-96CE-3505C190C509}" type="presOf" srcId="{C29D8E3C-A5BC-534E-95F7-2520C81D6AE4}" destId="{CC08850C-0382-F949-869E-547809A7513B}" srcOrd="1" destOrd="0" presId="urn:microsoft.com/office/officeart/2005/8/layout/orgChart1"/>
    <dgm:cxn modelId="{3FA89636-8E54-A04F-83FD-420E6F1E1131}" type="presOf" srcId="{DD9EEA79-106D-064A-92DE-E55BE9214545}" destId="{A02BE8A2-9250-D847-923E-56B51F96D214}" srcOrd="0" destOrd="0" presId="urn:microsoft.com/office/officeart/2005/8/layout/orgChart1"/>
    <dgm:cxn modelId="{2C1CA9F2-8473-8147-A231-99C1B3362EBB}" type="presOf" srcId="{8373C44D-7831-374A-AB13-E59C03373EB7}" destId="{058D2B2A-6F41-7343-B863-FC0357775A42}" srcOrd="0" destOrd="0" presId="urn:microsoft.com/office/officeart/2005/8/layout/orgChart1"/>
    <dgm:cxn modelId="{7F72E9B9-4156-1C4E-986E-7E79B7089311}" type="presOf" srcId="{BB734D42-ABA3-B643-BAEB-74E41B79DE64}" destId="{A4B98F60-7313-B640-966D-121399B0212F}" srcOrd="0" destOrd="0" presId="urn:microsoft.com/office/officeart/2005/8/layout/orgChart1"/>
    <dgm:cxn modelId="{9547A981-7859-0C4E-A849-551C023D39DE}" srcId="{A1F71AE5-B066-6F43-AA91-9A84AD1B49B7}" destId="{01755A3E-6F47-5543-8105-DA78A394551D}" srcOrd="2" destOrd="0" parTransId="{ED702C28-8110-1340-8B47-0E37DEEC8C7B}" sibTransId="{68DC6003-C1F0-F446-A87D-220B80CCF2C2}"/>
    <dgm:cxn modelId="{55B49497-0F82-9841-BAAC-DFB19ECFD891}" srcId="{7B06DA8E-B565-5C4E-B064-4445DC0FBC10}" destId="{BB734D42-ABA3-B643-BAEB-74E41B79DE64}" srcOrd="1" destOrd="0" parTransId="{2607C347-A9F7-8542-AAAB-572DE0885D38}" sibTransId="{AA588D4D-2934-5148-841D-C6E939FD4998}"/>
    <dgm:cxn modelId="{219AC2CA-3E41-4841-B99E-0CAA9DDE37F1}" type="presOf" srcId="{E0D73005-592B-1E47-AF41-45DED4DBD82A}" destId="{7729DB82-9564-F944-9C93-2624D992252E}" srcOrd="1" destOrd="0" presId="urn:microsoft.com/office/officeart/2005/8/layout/orgChart1"/>
    <dgm:cxn modelId="{2D615FB4-FEC1-354B-B8D4-6E4143E1D8AC}" type="presOf" srcId="{05DF3C37-A93B-DE46-8CC8-6C12BFAAC2BA}" destId="{6C52D65F-D2E2-E843-8907-F1119FFBC1EA}" srcOrd="0" destOrd="0" presId="urn:microsoft.com/office/officeart/2005/8/layout/orgChart1"/>
    <dgm:cxn modelId="{0CA408F9-C6AA-C645-831E-87422AAA4A37}" srcId="{7B06DA8E-B565-5C4E-B064-4445DC0FBC10}" destId="{A8FAC10A-034F-7C4D-A760-C8C36D136D2F}" srcOrd="3" destOrd="0" parTransId="{AAC09606-AC9C-B548-817D-B54ABF82C514}" sibTransId="{D130775E-2B18-A74A-80CD-E78D0BE8F2CA}"/>
    <dgm:cxn modelId="{905A6A20-4465-264D-8BB9-F82ECE9C5F8D}" type="presOf" srcId="{B025DB74-8DDB-874E-A14A-5672D3F37571}" destId="{56322808-B1A5-5C4A-A6D1-96F39C05A4B5}" srcOrd="0" destOrd="0" presId="urn:microsoft.com/office/officeart/2005/8/layout/orgChart1"/>
    <dgm:cxn modelId="{B6FEDE20-9965-1B48-BDBC-E42769AEA164}" srcId="{7B06DA8E-B565-5C4E-B064-4445DC0FBC10}" destId="{0109D5FA-43E9-ED48-8E27-3C838ADBCDF6}" srcOrd="2" destOrd="0" parTransId="{6B061427-7B0F-F244-B07F-9D6723D24835}" sibTransId="{F46D86F6-1E1F-DB41-A4B6-27C4000533E4}"/>
    <dgm:cxn modelId="{DCC169D1-173B-904A-B450-D6467B01BED1}" type="presOf" srcId="{46BF0BFC-BC20-1042-A65E-EFA840DF099E}" destId="{428D5A43-E17E-5C44-8C37-0807ABEBF64A}" srcOrd="0" destOrd="0" presId="urn:microsoft.com/office/officeart/2005/8/layout/orgChart1"/>
    <dgm:cxn modelId="{67555008-5755-3045-986A-BF6D206F357B}" srcId="{A1F71AE5-B066-6F43-AA91-9A84AD1B49B7}" destId="{05DF3C37-A93B-DE46-8CC8-6C12BFAAC2BA}" srcOrd="4" destOrd="0" parTransId="{4CFC823A-C996-5C43-A098-55886AC71C9A}" sibTransId="{93CB641A-8288-EA4B-B933-66E3D63FF989}"/>
    <dgm:cxn modelId="{A4EF3D3B-3366-524F-ADCC-A85D47F77174}" type="presOf" srcId="{77811354-8671-944F-8F44-AF7A820268EC}" destId="{DFD7BE10-C51E-0645-9780-1FAE55E8D72E}" srcOrd="0" destOrd="0" presId="urn:microsoft.com/office/officeart/2005/8/layout/orgChart1"/>
    <dgm:cxn modelId="{E00E9E98-A7AA-514A-ABEF-CF36061902DE}" type="presOf" srcId="{4143AA8B-5BED-8B47-A06D-529CA8F45837}" destId="{5DDCE885-9B63-474F-B01B-CEE0EA7AD237}" srcOrd="0" destOrd="0" presId="urn:microsoft.com/office/officeart/2005/8/layout/orgChart1"/>
    <dgm:cxn modelId="{DC17B83A-8549-8A44-9FAE-E4DF09124C11}" type="presOf" srcId="{0109D5FA-43E9-ED48-8E27-3C838ADBCDF6}" destId="{8E5AB8A2-A011-384B-B174-FAB61CE125EC}" srcOrd="0" destOrd="0" presId="urn:microsoft.com/office/officeart/2005/8/layout/orgChart1"/>
    <dgm:cxn modelId="{67C6A84A-4854-BC4C-AF06-9A206168AC83}" srcId="{125C0971-847E-4748-A74B-74BE093538D4}" destId="{1FA38047-6725-BF4C-873A-204880AF62CE}" srcOrd="1" destOrd="0" parTransId="{CA9CE017-E454-A442-B142-DFF27D87D891}" sibTransId="{A65B5B42-1741-D842-B911-34B72B34E4A9}"/>
    <dgm:cxn modelId="{40F7F031-8CA2-FD42-A729-1DE5AEB5C2A4}" type="presOf" srcId="{4CFC823A-C996-5C43-A098-55886AC71C9A}" destId="{C7FBC995-0154-B647-9DF4-13458651E305}" srcOrd="0" destOrd="0" presId="urn:microsoft.com/office/officeart/2005/8/layout/orgChart1"/>
    <dgm:cxn modelId="{FD540077-6C35-B946-8618-BE0D55520262}" type="presOf" srcId="{121C3491-B79D-1E4A-9C1A-727270FCE4BE}" destId="{796450F3-9C7A-7E44-BFD0-65425317C514}" srcOrd="0" destOrd="0" presId="urn:microsoft.com/office/officeart/2005/8/layout/orgChart1"/>
    <dgm:cxn modelId="{352A918D-811B-0246-A180-23FC74CD920F}" type="presOf" srcId="{CA0BE7E5-4C40-684A-9DC4-9C9711DC8C3E}" destId="{5583BF21-6108-524D-8BEB-7F74E6E6BD57}" srcOrd="1" destOrd="0" presId="urn:microsoft.com/office/officeart/2005/8/layout/orgChart1"/>
    <dgm:cxn modelId="{AA2419D4-F38B-E140-9AA7-C03B13DF1983}" type="presOf" srcId="{A1F71AE5-B066-6F43-AA91-9A84AD1B49B7}" destId="{5DD7E157-D619-3243-B949-7480DAC9AAAE}" srcOrd="1" destOrd="0" presId="urn:microsoft.com/office/officeart/2005/8/layout/orgChart1"/>
    <dgm:cxn modelId="{DA86433B-3AEF-084B-8C96-7F783A4B66DB}" srcId="{7B06DA8E-B565-5C4E-B064-4445DC0FBC10}" destId="{343B161D-231A-0F40-8EA9-D6C9295DCBC6}" srcOrd="0" destOrd="0" parTransId="{CE3C1561-2FBF-754D-ABD4-EA1E633C4927}" sibTransId="{B19A0D1E-2D7B-D14C-9F02-622C79419658}"/>
    <dgm:cxn modelId="{C5CBC52E-C4A0-FD48-8DD2-E1C213E4DA0F}" srcId="{380D9FC1-46B4-4642-BED2-BC475A58B04B}" destId="{46BF0BFC-BC20-1042-A65E-EFA840DF099E}" srcOrd="3" destOrd="0" parTransId="{5909631D-3F0B-F141-9548-57F3CD65CF9E}" sibTransId="{0F275BCE-AC54-2C41-B736-DA486D24DC86}"/>
    <dgm:cxn modelId="{DBC20190-8C71-B147-AAE4-246386EB012B}" type="presOf" srcId="{322B60B4-50BF-934E-93CC-7D7A5048D3DF}" destId="{F7A0DB8A-AF20-3143-9BD0-A7120F7C2655}" srcOrd="0" destOrd="0" presId="urn:microsoft.com/office/officeart/2005/8/layout/orgChart1"/>
    <dgm:cxn modelId="{622192D9-9480-AD4A-813B-E3922B5D3346}" type="presOf" srcId="{6D6627BF-15A8-E64D-8870-A77180A779BF}" destId="{9C1BE93F-B7F2-CB46-BF24-0AEC8EB4CCCA}" srcOrd="0" destOrd="0" presId="urn:microsoft.com/office/officeart/2005/8/layout/orgChart1"/>
    <dgm:cxn modelId="{B6537300-1D44-6E4D-90BD-5A2ECB55A8D1}" srcId="{D64DDD6C-BC69-4841-B558-A55583C470A1}" destId="{4143AA8B-5BED-8B47-A06D-529CA8F45837}" srcOrd="4" destOrd="0" parTransId="{4A595E09-DC15-B140-A138-C5B6FBED7D37}" sibTransId="{B10CF84D-E466-DB43-86B6-1EC605F73A30}"/>
    <dgm:cxn modelId="{42A5EB46-81FE-5E42-8B97-C76C6FFF9656}" type="presOf" srcId="{DCDEEA4C-C714-AD40-AFC2-3935B47F17EA}" destId="{280655E5-57BC-274D-AB50-FD7ED4E795A7}" srcOrd="0" destOrd="0" presId="urn:microsoft.com/office/officeart/2005/8/layout/orgChart1"/>
    <dgm:cxn modelId="{D8653228-2B8D-8347-A75F-65C82DBB43D5}" srcId="{D64DDD6C-BC69-4841-B558-A55583C470A1}" destId="{B025DB74-8DDB-874E-A14A-5672D3F37571}" srcOrd="0" destOrd="0" parTransId="{F38A2B4F-9966-754D-BC32-EBA7D2760D9C}" sibTransId="{30C57AB6-3E66-A048-A687-6C0FB1884F34}"/>
    <dgm:cxn modelId="{B626CFD5-FE86-D947-99CC-71D4664AF880}" type="presOf" srcId="{9A451735-8532-574F-925C-7457AF3644FB}" destId="{E06660BB-FC10-3149-9C94-E5C7BD40B053}" srcOrd="0" destOrd="0" presId="urn:microsoft.com/office/officeart/2005/8/layout/orgChart1"/>
    <dgm:cxn modelId="{AF91D28D-649F-A749-A03A-8C1B8BE77456}" srcId="{380D9FC1-46B4-4642-BED2-BC475A58B04B}" destId="{7B06DA8E-B565-5C4E-B064-4445DC0FBC10}" srcOrd="4" destOrd="0" parTransId="{44329B43-D618-1247-A397-21E4EE2D545A}" sibTransId="{EFD92B1B-1EBA-BE47-B55C-5B74F08B8CB4}"/>
    <dgm:cxn modelId="{6F846543-BF4F-7840-9922-ECCB26235855}" type="presOf" srcId="{125C0971-847E-4748-A74B-74BE093538D4}" destId="{3E545FAB-3323-B348-B9A4-A574213A38CB}" srcOrd="1" destOrd="0" presId="urn:microsoft.com/office/officeart/2005/8/layout/orgChart1"/>
    <dgm:cxn modelId="{D8C17AE5-167F-0141-B9B3-4B7C9B633926}" type="presOf" srcId="{F8CB2421-4C91-FE40-96E4-16CC37F9D125}" destId="{11F8B0B4-009B-3045-BBC2-34A178BCD640}" srcOrd="0" destOrd="0" presId="urn:microsoft.com/office/officeart/2005/8/layout/orgChart1"/>
    <dgm:cxn modelId="{DB4CDCF3-2E0D-694F-AB36-3F723FECFC01}" type="presOf" srcId="{2607C347-A9F7-8542-AAAB-572DE0885D38}" destId="{CC220595-1D19-0D49-87F0-42A1D6FD1D00}" srcOrd="0" destOrd="0" presId="urn:microsoft.com/office/officeart/2005/8/layout/orgChart1"/>
    <dgm:cxn modelId="{741E3FF8-DD1D-224B-9642-0A5B63694BA9}" type="presOf" srcId="{46BF0BFC-BC20-1042-A65E-EFA840DF099E}" destId="{C5A32428-F9B2-654C-8D5B-8D959857DF32}" srcOrd="1" destOrd="0" presId="urn:microsoft.com/office/officeart/2005/8/layout/orgChart1"/>
    <dgm:cxn modelId="{3FE7C570-B6C1-534F-B37B-54AC330F2887}" srcId="{46BF0BFC-BC20-1042-A65E-EFA840DF099E}" destId="{121C3491-B79D-1E4A-9C1A-727270FCE4BE}" srcOrd="2" destOrd="0" parTransId="{A2DC5733-8FB5-2C4C-99AD-EF32237DBBCF}" sibTransId="{4B07EF06-B76B-3C4F-8F4C-76773509B0E1}"/>
    <dgm:cxn modelId="{787BFB2A-785C-8C42-9143-0F8290362C58}" srcId="{D64DDD6C-BC69-4841-B558-A55583C470A1}" destId="{B895A32B-2148-204A-AE9B-180DEF6966E1}" srcOrd="2" destOrd="0" parTransId="{ED69F0C2-C93C-1A48-A288-DCEA486A23B5}" sibTransId="{753107B8-0A5D-D749-95D9-0FB432091E9B}"/>
    <dgm:cxn modelId="{048C2A8A-DC6F-304A-965F-30CBC7ACABC9}" type="presOf" srcId="{E0D73005-592B-1E47-AF41-45DED4DBD82A}" destId="{D61C9E14-7370-3448-B824-0C3F9C11ED24}" srcOrd="0" destOrd="0" presId="urn:microsoft.com/office/officeart/2005/8/layout/orgChart1"/>
    <dgm:cxn modelId="{22CFD9EC-446B-3041-B787-9DE52D433CFD}" type="presOf" srcId="{9542BEAA-71FB-FD4A-905B-8A2E1553252B}" destId="{AD07B513-E517-A949-88B3-AC13B9CE1BBE}" srcOrd="0" destOrd="0" presId="urn:microsoft.com/office/officeart/2005/8/layout/orgChart1"/>
    <dgm:cxn modelId="{29B0CC39-C4AA-144A-916C-3907F45B5110}" type="presOf" srcId="{A980AF12-6F21-4544-93F2-C97251C9CD61}" destId="{559A94D6-1BA9-E84A-A51D-FBB0CB623B83}" srcOrd="0" destOrd="0" presId="urn:microsoft.com/office/officeart/2005/8/layout/orgChart1"/>
    <dgm:cxn modelId="{49C25C45-8810-9C41-9654-B387D6A5A117}" type="presOf" srcId="{01755A3E-6F47-5543-8105-DA78A394551D}" destId="{B0204DCD-43DA-1248-95E7-EB37BFB45C5B}" srcOrd="0" destOrd="0" presId="urn:microsoft.com/office/officeart/2005/8/layout/orgChart1"/>
    <dgm:cxn modelId="{886DC396-80D4-3643-921F-B803396C126B}" srcId="{380D9FC1-46B4-4642-BED2-BC475A58B04B}" destId="{125C0971-847E-4748-A74B-74BE093538D4}" srcOrd="5" destOrd="0" parTransId="{AAC6747B-AAFF-194E-A73D-E3394A82D7F2}" sibTransId="{E61707CD-2237-1E44-AEE0-1504C71842BB}"/>
    <dgm:cxn modelId="{FE67DE59-D1F3-9D4C-90E4-0946CF935055}" type="presOf" srcId="{125C0971-847E-4748-A74B-74BE093538D4}" destId="{F6DFD276-B40C-FD4E-A37A-DD49D2BC5452}" srcOrd="0" destOrd="0" presId="urn:microsoft.com/office/officeart/2005/8/layout/orgChart1"/>
    <dgm:cxn modelId="{160AC402-E808-404E-926E-ABCEC2CEEC33}" type="presOf" srcId="{ED69F0C2-C93C-1A48-A288-DCEA486A23B5}" destId="{1914B3C6-714B-4F46-A207-2D90A0F691DD}" srcOrd="0" destOrd="0" presId="urn:microsoft.com/office/officeart/2005/8/layout/orgChart1"/>
    <dgm:cxn modelId="{7573225B-AF5D-C840-A794-4619F9D660B0}" type="presOf" srcId="{F50D5F91-8D93-5F49-95D4-1A23CEE5F9CA}" destId="{0B801B19-E59A-1044-9F2D-DE64A3891AE1}" srcOrd="1" destOrd="0" presId="urn:microsoft.com/office/officeart/2005/8/layout/orgChart1"/>
    <dgm:cxn modelId="{BA474C98-4640-E340-9A6F-E9ED08E879F6}" type="presOf" srcId="{380D9FC1-46B4-4642-BED2-BC475A58B04B}" destId="{6A231233-F557-524E-AE2D-2F50B4D73086}" srcOrd="1" destOrd="0" presId="urn:microsoft.com/office/officeart/2005/8/layout/orgChart1"/>
    <dgm:cxn modelId="{2217908D-6D4F-194F-8790-EC73CF413491}" type="presOf" srcId="{344EF05B-9FC5-0E41-AD8D-FE272B4DC8F5}" destId="{A0558170-3DC1-E142-89D5-E9217DD9D2CB}" srcOrd="1" destOrd="0" presId="urn:microsoft.com/office/officeart/2005/8/layout/orgChart1"/>
    <dgm:cxn modelId="{67669A14-2E77-504E-BA5C-86ABED8CDE17}" type="presOf" srcId="{7C16B62A-046F-EC4D-AEAA-0BF310A53968}" destId="{70CE929F-DAD8-6541-A1DF-65B3657E1892}" srcOrd="1" destOrd="0" presId="urn:microsoft.com/office/officeart/2005/8/layout/orgChart1"/>
    <dgm:cxn modelId="{A20336DF-4046-A547-BDC4-9F044AB443DF}" type="presOf" srcId="{380D9FC1-46B4-4642-BED2-BC475A58B04B}" destId="{D3F26AC5-A237-D04B-A3C8-0CE517F184DF}" srcOrd="0" destOrd="0" presId="urn:microsoft.com/office/officeart/2005/8/layout/orgChart1"/>
    <dgm:cxn modelId="{602502FD-9BF2-1546-B313-B1910C8A40A3}" type="presOf" srcId="{6B061427-7B0F-F244-B07F-9D6723D24835}" destId="{D27C1392-82ED-7648-AA8B-5870C2DF966F}" srcOrd="0" destOrd="0" presId="urn:microsoft.com/office/officeart/2005/8/layout/orgChart1"/>
    <dgm:cxn modelId="{B4B04E88-2960-6241-9168-1333C1AB39CA}" type="presOf" srcId="{9A451735-8532-574F-925C-7457AF3644FB}" destId="{B2A9EB1B-DA27-C943-81DC-9A61769D69AE}" srcOrd="1" destOrd="0" presId="urn:microsoft.com/office/officeart/2005/8/layout/orgChart1"/>
    <dgm:cxn modelId="{853F3D8C-A7D9-E746-B283-A2B3E11D4766}" type="presOf" srcId="{2E31D226-EE3D-0847-8AAD-4BEC1594D9A2}" destId="{CFA248DA-E03C-574F-B2EF-1C8D5F212FBA}" srcOrd="0" destOrd="0" presId="urn:microsoft.com/office/officeart/2005/8/layout/orgChart1"/>
    <dgm:cxn modelId="{5E71B1B2-4874-3C4D-95C6-99DFAF1CB3E2}" type="presOf" srcId="{CE3C1561-2FBF-754D-ABD4-EA1E633C4927}" destId="{A62015D4-C15E-D74E-96B7-11227AE6376C}" srcOrd="0" destOrd="0" presId="urn:microsoft.com/office/officeart/2005/8/layout/orgChart1"/>
    <dgm:cxn modelId="{D121AFC0-54D5-D04E-A942-EBA4794D3F47}" type="presOf" srcId="{B96BDFA2-6C63-8E4B-8A82-E94AB1371DAD}" destId="{D77049C4-7D93-4C47-B1CF-2E07938E5F11}" srcOrd="0" destOrd="0" presId="urn:microsoft.com/office/officeart/2005/8/layout/orgChart1"/>
    <dgm:cxn modelId="{20F40938-DC4D-2F4B-82FC-C7381B033F14}" type="presOf" srcId="{56529E7F-4B62-324B-A45E-1FDF4CAED7AE}" destId="{E4B72C3E-5788-724E-9249-E8E157CAA4A2}" srcOrd="0" destOrd="0" presId="urn:microsoft.com/office/officeart/2005/8/layout/orgChart1"/>
    <dgm:cxn modelId="{7AB16C03-C7AD-7C4B-B4CE-4C199B8A0047}" srcId="{46BF0BFC-BC20-1042-A65E-EFA840DF099E}" destId="{CDC2BD57-B338-0E49-8CF7-CBAA79E3F7E2}" srcOrd="1" destOrd="0" parTransId="{56529E7F-4B62-324B-A45E-1FDF4CAED7AE}" sibTransId="{F95ED6C4-4F5E-0443-94DE-090C05F5E665}"/>
    <dgm:cxn modelId="{66043256-C5E2-B34E-B966-F3D9AE79BDAF}" type="presOf" srcId="{AE045FBE-5D41-2646-934B-169389B785DB}" destId="{F17F96E8-9CF6-5C41-9EB0-B8DA5BE4991A}" srcOrd="1" destOrd="0" presId="urn:microsoft.com/office/officeart/2005/8/layout/orgChart1"/>
    <dgm:cxn modelId="{F2FA6BCE-D044-8245-953D-BA053F3EA87A}" type="presOf" srcId="{45022401-BA32-9B41-9196-8E12E007C901}" destId="{6F99706E-8D76-DF4F-AEA0-28410CFAB098}" srcOrd="0" destOrd="0" presId="urn:microsoft.com/office/officeart/2005/8/layout/orgChart1"/>
    <dgm:cxn modelId="{F5A995EC-435E-0B48-BBB8-19C6864D3D8D}" type="presOf" srcId="{CDC2BD57-B338-0E49-8CF7-CBAA79E3F7E2}" destId="{959B0949-4D6D-E14D-9B5B-1E5DF504F6D5}" srcOrd="1" destOrd="0" presId="urn:microsoft.com/office/officeart/2005/8/layout/orgChart1"/>
    <dgm:cxn modelId="{F1F9410C-5FEE-044A-A755-0AB79D87E3F6}" type="presOf" srcId="{4DF331F8-4200-A14F-9703-819191EB35CC}" destId="{4CC41668-60E8-A947-B4D4-F317C786127E}" srcOrd="1" destOrd="0" presId="urn:microsoft.com/office/officeart/2005/8/layout/orgChart1"/>
    <dgm:cxn modelId="{C2A86A9A-E5AC-A743-9549-6ED4E2C7D09F}" type="presOf" srcId="{1FA38047-6725-BF4C-873A-204880AF62CE}" destId="{502B4F08-4E88-3247-A992-BACE55B1BE82}" srcOrd="1" destOrd="0" presId="urn:microsoft.com/office/officeart/2005/8/layout/orgChart1"/>
    <dgm:cxn modelId="{47B3083B-E208-6442-8DAA-C7BE336DD088}" type="presOf" srcId="{ED702C28-8110-1340-8B47-0E37DEEC8C7B}" destId="{59243B1D-3847-B14C-8F44-845F912C399A}" srcOrd="0" destOrd="0" presId="urn:microsoft.com/office/officeart/2005/8/layout/orgChart1"/>
    <dgm:cxn modelId="{FD383AB1-BBFC-E245-985B-193BC33FAD3A}" type="presOf" srcId="{A2DC5733-8FB5-2C4C-99AD-EF32237DBBCF}" destId="{3D8137D3-8C67-F043-9668-4E34B500982C}" srcOrd="0" destOrd="0" presId="urn:microsoft.com/office/officeart/2005/8/layout/orgChart1"/>
    <dgm:cxn modelId="{D6732A4B-774C-8643-9D24-461475A47E0D}" srcId="{F50D5F91-8D93-5F49-95D4-1A23CEE5F9CA}" destId="{B96BDFA2-6C63-8E4B-8A82-E94AB1371DAD}" srcOrd="4" destOrd="0" parTransId="{B6A0483B-D34B-A740-9447-CA9DAFEB9999}" sibTransId="{8C16C5BB-60BC-E445-8134-C8924EDC2BC5}"/>
    <dgm:cxn modelId="{97553E85-4206-1042-8D4F-7A68D4EF8F99}" type="presOf" srcId="{322B60B4-50BF-934E-93CC-7D7A5048D3DF}" destId="{3F9391C6-B83B-C94A-A2D2-59CC7301C199}" srcOrd="1" destOrd="0" presId="urn:microsoft.com/office/officeart/2005/8/layout/orgChart1"/>
    <dgm:cxn modelId="{8A322CC6-7DDF-3B49-9C3B-91EFFE421D77}" type="presOf" srcId="{8373C44D-7831-374A-AB13-E59C03373EB7}" destId="{5D625663-0164-6441-9F08-FB2F2D949A37}" srcOrd="1" destOrd="0" presId="urn:microsoft.com/office/officeart/2005/8/layout/orgChart1"/>
    <dgm:cxn modelId="{18C89E37-8CC7-5E4F-94B7-0EC37AAE5A82}" type="presOf" srcId="{ADAA3C21-A32C-054C-92AD-5E21B1FE6FD0}" destId="{6E1EC7E4-94AB-D145-8DDC-CF98402C394E}" srcOrd="1" destOrd="0" presId="urn:microsoft.com/office/officeart/2005/8/layout/orgChart1"/>
    <dgm:cxn modelId="{A88E2697-1395-4E44-8431-71000FAB0026}" type="presOf" srcId="{44329B43-D618-1247-A397-21E4EE2D545A}" destId="{A502784D-547B-6342-AC4C-418808E474B9}" srcOrd="0" destOrd="0" presId="urn:microsoft.com/office/officeart/2005/8/layout/orgChart1"/>
    <dgm:cxn modelId="{A58E03D7-BB44-5A48-B7DA-4E15B1443D88}" type="presOf" srcId="{05DF3C37-A93B-DE46-8CC8-6C12BFAAC2BA}" destId="{6BD8F845-DD77-9E4A-B88E-CE6BE271EA56}" srcOrd="1" destOrd="0" presId="urn:microsoft.com/office/officeart/2005/8/layout/orgChart1"/>
    <dgm:cxn modelId="{0D10859C-D816-6A48-BC07-926E5AAF94B6}" type="presOf" srcId="{4A595E09-DC15-B140-A138-C5B6FBED7D37}" destId="{EC72A046-2F8D-A14C-8B2D-3149967A5EE6}" srcOrd="0" destOrd="0" presId="urn:microsoft.com/office/officeart/2005/8/layout/orgChart1"/>
    <dgm:cxn modelId="{101FA8B2-7A6F-4E47-AB90-A788AB085C37}" type="presOf" srcId="{F38A2B4F-9966-754D-BC32-EBA7D2760D9C}" destId="{45A88916-56DE-304E-B3F8-2507D7A49D40}" srcOrd="0" destOrd="0" presId="urn:microsoft.com/office/officeart/2005/8/layout/orgChart1"/>
    <dgm:cxn modelId="{5CB58E4E-9687-484B-B5A4-D11163C48149}" type="presOf" srcId="{D64DDD6C-BC69-4841-B558-A55583C470A1}" destId="{A081B9E2-942F-134B-B981-394C9333E066}" srcOrd="1" destOrd="0" presId="urn:microsoft.com/office/officeart/2005/8/layout/orgChart1"/>
    <dgm:cxn modelId="{C5B1F40D-F069-FD44-8AB1-C4F116F8AEA2}" type="presOf" srcId="{ACACC851-E9A1-2947-8A5B-8D4E4AB0BAFF}" destId="{6CEDB933-2D54-A04C-AC14-59C1B104E4B7}" srcOrd="0" destOrd="0" presId="urn:microsoft.com/office/officeart/2005/8/layout/orgChart1"/>
    <dgm:cxn modelId="{FED181B3-2E2A-E44C-9157-7F9F8DAABB3A}" type="presOf" srcId="{DD9EEA79-106D-064A-92DE-E55BE9214545}" destId="{08C791AE-B0AD-1745-A829-61F77AB97DE0}" srcOrd="1" destOrd="0" presId="urn:microsoft.com/office/officeart/2005/8/layout/orgChart1"/>
    <dgm:cxn modelId="{CFA502EC-0C2D-2241-B676-226C00AFA1A0}" type="presOf" srcId="{D9B3D5E0-FE1F-5E46-8A98-38F26DA77FFD}" destId="{61132477-7B52-F641-B933-546849B12939}" srcOrd="0" destOrd="0" presId="urn:microsoft.com/office/officeart/2005/8/layout/orgChart1"/>
    <dgm:cxn modelId="{6F26CC28-AC4D-7946-A127-D1C588D76F06}" type="presOf" srcId="{61EADE82-B235-E34D-B632-13ECB6BFF1D4}" destId="{9137E982-0AD4-EE4A-80FA-8D80B634FBAB}" srcOrd="0" destOrd="0" presId="urn:microsoft.com/office/officeart/2005/8/layout/orgChart1"/>
    <dgm:cxn modelId="{23D675E2-AC50-574F-8715-C3DFE952557D}" type="presOf" srcId="{199828B7-9E65-4241-90F7-714EABB5850C}" destId="{F5EE29CD-F3EA-8143-A005-CB4EC7EB1E7C}" srcOrd="0" destOrd="0" presId="urn:microsoft.com/office/officeart/2005/8/layout/orgChart1"/>
    <dgm:cxn modelId="{170A35C0-AE17-C745-AB5D-7CEAEC9DF1A2}" type="presOf" srcId="{BB734D42-ABA3-B643-BAEB-74E41B79DE64}" destId="{0F5A1596-4180-AD48-9A15-FDF004DF19AC}" srcOrd="1" destOrd="0" presId="urn:microsoft.com/office/officeart/2005/8/layout/orgChart1"/>
    <dgm:cxn modelId="{740AE452-971B-7544-A5D8-E4FB65DA2728}" type="presOf" srcId="{7B06DA8E-B565-5C4E-B064-4445DC0FBC10}" destId="{58C2C9EB-0ADB-9B48-B27B-EA3B4CC7C8A2}" srcOrd="1" destOrd="0" presId="urn:microsoft.com/office/officeart/2005/8/layout/orgChart1"/>
    <dgm:cxn modelId="{E99DBD8A-0B4E-4F47-83CD-EA9916D35AEA}" type="presOf" srcId="{AEA20F88-FFC4-7247-A920-D1654B168937}" destId="{60A0E602-BB93-624B-AE07-3C14A424DF63}" srcOrd="0" destOrd="0" presId="urn:microsoft.com/office/officeart/2005/8/layout/orgChart1"/>
    <dgm:cxn modelId="{42732A7D-30D1-CC42-A9BA-536540BA65AD}" srcId="{A1F71AE5-B066-6F43-AA91-9A84AD1B49B7}" destId="{ED95F5D6-F58D-364B-9E39-CF5DC6D61064}" srcOrd="1" destOrd="0" parTransId="{3E04FD7B-E8A9-284B-89C3-80D049EA078F}" sibTransId="{71DBB7BA-D4CE-C543-AE90-9EC0C91BD314}"/>
    <dgm:cxn modelId="{64B53F50-22CC-2D4A-BBA0-B50793DE182E}" type="presOf" srcId="{B895A32B-2148-204A-AE9B-180DEF6966E1}" destId="{2F3B6A1B-7D38-FC47-9BC4-F584F52E6B7C}" srcOrd="1" destOrd="0" presId="urn:microsoft.com/office/officeart/2005/8/layout/orgChart1"/>
    <dgm:cxn modelId="{5944A0FB-5B0C-8548-8C59-CF67082D88D8}" type="presOf" srcId="{3F48CAF5-9DE4-7E4C-9BC1-E971F9036193}" destId="{906F3FE1-ED41-D043-BCCF-9A171BFCF166}" srcOrd="0" destOrd="0" presId="urn:microsoft.com/office/officeart/2005/8/layout/orgChart1"/>
    <dgm:cxn modelId="{8CEECB8D-83BB-BD48-B992-64B8760C4E3C}" type="presOf" srcId="{2D6E5AD6-AC94-A341-8309-75ABD600CDFD}" destId="{602609F8-C7D3-C24D-BAF3-BDEC11CF6C70}" srcOrd="1" destOrd="0" presId="urn:microsoft.com/office/officeart/2005/8/layout/orgChart1"/>
    <dgm:cxn modelId="{C5A4E419-C727-074C-A60E-F6CBE295E7E7}" type="presOf" srcId="{343B161D-231A-0F40-8EA9-D6C9295DCBC6}" destId="{312C3BF2-2833-324E-BE0E-61D21A23DCDC}" srcOrd="1" destOrd="0" presId="urn:microsoft.com/office/officeart/2005/8/layout/orgChart1"/>
    <dgm:cxn modelId="{9D870F1D-2761-A645-AFC4-525479594982}" type="presOf" srcId="{121C3491-B79D-1E4A-9C1A-727270FCE4BE}" destId="{E2EF3262-2169-D349-9651-A0AF1444CFD4}" srcOrd="1" destOrd="0" presId="urn:microsoft.com/office/officeart/2005/8/layout/orgChart1"/>
    <dgm:cxn modelId="{BFBAEE0F-C077-7B4E-A948-7D428C3E5D1B}" type="presOf" srcId="{3258959F-4BDE-7643-A223-4E1F6F59EAC8}" destId="{A76ABEDC-ED73-9642-9654-C07E7FBD194B}" srcOrd="0" destOrd="0" presId="urn:microsoft.com/office/officeart/2005/8/layout/orgChart1"/>
    <dgm:cxn modelId="{DD5E0C98-FAC0-4542-BDD5-404A41DB6444}" type="presOf" srcId="{F779C5E4-9B9B-7E46-91BA-F2E80C28949C}" destId="{ED119481-9A3E-6343-A30D-9F3312A50E2D}" srcOrd="0" destOrd="0" presId="urn:microsoft.com/office/officeart/2005/8/layout/orgChart1"/>
    <dgm:cxn modelId="{D148B340-AB02-3440-9154-692CD9FECC3F}" type="presOf" srcId="{4143AA8B-5BED-8B47-A06D-529CA8F45837}" destId="{43C39F9A-8BDB-0A49-A1F1-D4C9048E58C9}" srcOrd="1" destOrd="0" presId="urn:microsoft.com/office/officeart/2005/8/layout/orgChart1"/>
    <dgm:cxn modelId="{A95D5C96-A04B-9145-AECE-738D5E661079}" type="presOf" srcId="{9FA21E29-3ACE-1246-B577-5F8C4AB61956}" destId="{899FE1AD-9C3D-384E-B9F9-6CFA2E525D63}" srcOrd="0" destOrd="0" presId="urn:microsoft.com/office/officeart/2005/8/layout/orgChart1"/>
    <dgm:cxn modelId="{2E7760BD-6451-D843-9B9A-0B599CA693D2}" type="presOf" srcId="{B6A0483B-D34B-A740-9447-CA9DAFEB9999}" destId="{2E1BE3A7-2A75-8941-85BF-5E337AB6F13D}" srcOrd="0" destOrd="0" presId="urn:microsoft.com/office/officeart/2005/8/layout/orgChart1"/>
    <dgm:cxn modelId="{EC9310DF-138E-ED44-83C0-F3CA9C3AB66C}" srcId="{125C0971-847E-4748-A74B-74BE093538D4}" destId="{7C16B62A-046F-EC4D-AEAA-0BF310A53968}" srcOrd="0" destOrd="0" parTransId="{9FA21E29-3ACE-1246-B577-5F8C4AB61956}" sibTransId="{9D8C3902-82B9-4148-B563-11E02404791D}"/>
    <dgm:cxn modelId="{C15507E9-D4E0-2542-9229-865F03E483C1}" type="presOf" srcId="{2D6E5AD6-AC94-A341-8309-75ABD600CDFD}" destId="{5F046FDD-594C-BD4F-9CB0-7C8FA78FB53D}" srcOrd="0" destOrd="0" presId="urn:microsoft.com/office/officeart/2005/8/layout/orgChart1"/>
    <dgm:cxn modelId="{57DC9D33-8BE1-1D40-A121-7B74247CEBD7}" srcId="{46BF0BFC-BC20-1042-A65E-EFA840DF099E}" destId="{2D6E5AD6-AC94-A341-8309-75ABD600CDFD}" srcOrd="0" destOrd="0" parTransId="{F779C5E4-9B9B-7E46-91BA-F2E80C28949C}" sibTransId="{C2089D97-6782-3749-AD84-4F92A94AA39A}"/>
    <dgm:cxn modelId="{966990AE-71DD-5B48-81AD-9B78AD499D2C}" type="presOf" srcId="{D64DDD6C-BC69-4841-B558-A55583C470A1}" destId="{171854AD-CAD4-0F40-A1CC-D2C920084404}" srcOrd="0" destOrd="0" presId="urn:microsoft.com/office/officeart/2005/8/layout/orgChart1"/>
    <dgm:cxn modelId="{1B33EF92-0267-3347-8668-3BDAC92FFCDE}" type="presOf" srcId="{DD691F78-8CED-204A-9E50-43E786D5DF82}" destId="{8F17A487-28C8-7B4F-95FC-017611D27C5D}" srcOrd="0" destOrd="0" presId="urn:microsoft.com/office/officeart/2005/8/layout/orgChart1"/>
    <dgm:cxn modelId="{3912F731-32D7-C746-B219-02F248E5FFEE}" type="presOf" srcId="{A8FAC10A-034F-7C4D-A760-C8C36D136D2F}" destId="{712BCF6F-4015-1F43-B9AC-D818D7678B58}" srcOrd="0" destOrd="0" presId="urn:microsoft.com/office/officeart/2005/8/layout/orgChart1"/>
    <dgm:cxn modelId="{54EFCC0B-96C0-5B4D-B61B-969AEEA463BB}" srcId="{A1F71AE5-B066-6F43-AA91-9A84AD1B49B7}" destId="{C29D8E3C-A5BC-534E-95F7-2520C81D6AE4}" srcOrd="3" destOrd="0" parTransId="{AEA20F88-FFC4-7247-A920-D1654B168937}" sibTransId="{428EDAFE-AE89-D64D-9635-9930F892840F}"/>
    <dgm:cxn modelId="{75521C33-76AA-374A-8652-264B074935D4}" type="presOf" srcId="{A1F71AE5-B066-6F43-AA91-9A84AD1B49B7}" destId="{7347144E-DD24-A747-8505-75040003165D}" srcOrd="0" destOrd="0" presId="urn:microsoft.com/office/officeart/2005/8/layout/orgChart1"/>
    <dgm:cxn modelId="{F479699B-ACD9-6244-B4E9-C0002EB03DA6}" srcId="{F50D5F91-8D93-5F49-95D4-1A23CEE5F9CA}" destId="{DD9EEA79-106D-064A-92DE-E55BE9214545}" srcOrd="0" destOrd="0" parTransId="{199828B7-9E65-4241-90F7-714EABB5850C}" sibTransId="{95CBB6FD-C833-0F49-8270-842037A6FBE9}"/>
    <dgm:cxn modelId="{B360CA1F-7C9C-DB4B-8D9B-DFFAB5724F95}" srcId="{D64DDD6C-BC69-4841-B558-A55583C470A1}" destId="{9A451735-8532-574F-925C-7457AF3644FB}" srcOrd="3" destOrd="0" parTransId="{3F48CAF5-9DE4-7E4C-9BC1-E971F9036193}" sibTransId="{F1AB562D-BBF4-9C4C-A97A-318D6E4375CA}"/>
    <dgm:cxn modelId="{6E70ADEF-4360-1549-807D-611C625896AC}" srcId="{46BF0BFC-BC20-1042-A65E-EFA840DF099E}" destId="{344EF05B-9FC5-0E41-AD8D-FE272B4DC8F5}" srcOrd="4" destOrd="0" parTransId="{DCDEEA4C-C714-AD40-AFC2-3935B47F17EA}" sibTransId="{2EF3244F-DFAF-1948-AEDE-16617BF16300}"/>
    <dgm:cxn modelId="{E4213A1F-F27D-C54E-9D4A-0CDEE85EBA7F}" type="presParOf" srcId="{61132477-7B52-F641-B933-546849B12939}" destId="{6CB05DD2-1A23-604C-8F2C-89FE8601984A}" srcOrd="0" destOrd="0" presId="urn:microsoft.com/office/officeart/2005/8/layout/orgChart1"/>
    <dgm:cxn modelId="{F9C271CA-6D32-6845-8E77-94FF8A97D8A1}" type="presParOf" srcId="{6CB05DD2-1A23-604C-8F2C-89FE8601984A}" destId="{DA27AD66-5A4C-554E-B536-72EFAB275127}" srcOrd="0" destOrd="0" presId="urn:microsoft.com/office/officeart/2005/8/layout/orgChart1"/>
    <dgm:cxn modelId="{0565D84E-F4C8-8642-8859-403A68A33549}" type="presParOf" srcId="{DA27AD66-5A4C-554E-B536-72EFAB275127}" destId="{D3F26AC5-A237-D04B-A3C8-0CE517F184DF}" srcOrd="0" destOrd="0" presId="urn:microsoft.com/office/officeart/2005/8/layout/orgChart1"/>
    <dgm:cxn modelId="{C6B17038-098F-9F47-B364-C666039B27D8}" type="presParOf" srcId="{DA27AD66-5A4C-554E-B536-72EFAB275127}" destId="{6A231233-F557-524E-AE2D-2F50B4D73086}" srcOrd="1" destOrd="0" presId="urn:microsoft.com/office/officeart/2005/8/layout/orgChart1"/>
    <dgm:cxn modelId="{29A08869-7A48-004E-BD57-0DC44AF865F3}" type="presParOf" srcId="{6CB05DD2-1A23-604C-8F2C-89FE8601984A}" destId="{021A7588-075F-E545-A9D8-85952073C6F4}" srcOrd="1" destOrd="0" presId="urn:microsoft.com/office/officeart/2005/8/layout/orgChart1"/>
    <dgm:cxn modelId="{43779EB8-9810-9A47-AB46-080ACB755A71}" type="presParOf" srcId="{021A7588-075F-E545-A9D8-85952073C6F4}" destId="{CFA248DA-E03C-574F-B2EF-1C8D5F212FBA}" srcOrd="0" destOrd="0" presId="urn:microsoft.com/office/officeart/2005/8/layout/orgChart1"/>
    <dgm:cxn modelId="{C87481ED-B235-644B-A60E-95E917555526}" type="presParOf" srcId="{021A7588-075F-E545-A9D8-85952073C6F4}" destId="{1525068B-BB4E-3C4E-A882-81B7692A8C5D}" srcOrd="1" destOrd="0" presId="urn:microsoft.com/office/officeart/2005/8/layout/orgChart1"/>
    <dgm:cxn modelId="{EF5C7507-B1DC-C44D-96BF-763313DCE7A2}" type="presParOf" srcId="{1525068B-BB4E-3C4E-A882-81B7692A8C5D}" destId="{8AFBE3AB-7300-DC49-BCFD-B7F10D86DB85}" srcOrd="0" destOrd="0" presId="urn:microsoft.com/office/officeart/2005/8/layout/orgChart1"/>
    <dgm:cxn modelId="{85B12789-FF7D-8145-9143-1FE273CF5446}" type="presParOf" srcId="{8AFBE3AB-7300-DC49-BCFD-B7F10D86DB85}" destId="{171854AD-CAD4-0F40-A1CC-D2C920084404}" srcOrd="0" destOrd="0" presId="urn:microsoft.com/office/officeart/2005/8/layout/orgChart1"/>
    <dgm:cxn modelId="{804DB43A-541D-5045-890D-D66964202310}" type="presParOf" srcId="{8AFBE3AB-7300-DC49-BCFD-B7F10D86DB85}" destId="{A081B9E2-942F-134B-B981-394C9333E066}" srcOrd="1" destOrd="0" presId="urn:microsoft.com/office/officeart/2005/8/layout/orgChart1"/>
    <dgm:cxn modelId="{AB3E8389-14D8-2341-8A61-4DD690501615}" type="presParOf" srcId="{1525068B-BB4E-3C4E-A882-81B7692A8C5D}" destId="{40E2CE6E-686C-3443-956B-3BA8B5B58D89}" srcOrd="1" destOrd="0" presId="urn:microsoft.com/office/officeart/2005/8/layout/orgChart1"/>
    <dgm:cxn modelId="{7B0A98FB-1D0C-1041-BDC7-A7695A225754}" type="presParOf" srcId="{40E2CE6E-686C-3443-956B-3BA8B5B58D89}" destId="{45A88916-56DE-304E-B3F8-2507D7A49D40}" srcOrd="0" destOrd="0" presId="urn:microsoft.com/office/officeart/2005/8/layout/orgChart1"/>
    <dgm:cxn modelId="{E5A55476-3EE5-3A48-93C9-91AE2C51E9ED}" type="presParOf" srcId="{40E2CE6E-686C-3443-956B-3BA8B5B58D89}" destId="{90B60271-05D9-7041-9593-AA18B8653507}" srcOrd="1" destOrd="0" presId="urn:microsoft.com/office/officeart/2005/8/layout/orgChart1"/>
    <dgm:cxn modelId="{88718646-6D12-3448-AC4D-6DDD77296219}" type="presParOf" srcId="{90B60271-05D9-7041-9593-AA18B8653507}" destId="{60778BBC-6D25-424C-A8E4-CEB4743D49E5}" srcOrd="0" destOrd="0" presId="urn:microsoft.com/office/officeart/2005/8/layout/orgChart1"/>
    <dgm:cxn modelId="{6E36BAF1-83FF-284D-AF1E-6D59458775E7}" type="presParOf" srcId="{60778BBC-6D25-424C-A8E4-CEB4743D49E5}" destId="{56322808-B1A5-5C4A-A6D1-96F39C05A4B5}" srcOrd="0" destOrd="0" presId="urn:microsoft.com/office/officeart/2005/8/layout/orgChart1"/>
    <dgm:cxn modelId="{4836EF62-EA17-6046-822F-42A494CEAFF0}" type="presParOf" srcId="{60778BBC-6D25-424C-A8E4-CEB4743D49E5}" destId="{5DBB2762-4ED9-9C48-A374-26C3397FECED}" srcOrd="1" destOrd="0" presId="urn:microsoft.com/office/officeart/2005/8/layout/orgChart1"/>
    <dgm:cxn modelId="{4101D56D-B857-C64F-B743-8954A915FB0B}" type="presParOf" srcId="{90B60271-05D9-7041-9593-AA18B8653507}" destId="{441CFD51-2650-864D-8389-FD48223DFB6D}" srcOrd="1" destOrd="0" presId="urn:microsoft.com/office/officeart/2005/8/layout/orgChart1"/>
    <dgm:cxn modelId="{00552810-5FD3-E94C-BCA0-8337C00B5EDA}" type="presParOf" srcId="{90B60271-05D9-7041-9593-AA18B8653507}" destId="{112A2EA4-005E-274B-B5FB-F135804B0CCA}" srcOrd="2" destOrd="0" presId="urn:microsoft.com/office/officeart/2005/8/layout/orgChart1"/>
    <dgm:cxn modelId="{089D9A9D-FE80-7141-A35B-5EDE46684571}" type="presParOf" srcId="{40E2CE6E-686C-3443-956B-3BA8B5B58D89}" destId="{DFD7BE10-C51E-0645-9780-1FAE55E8D72E}" srcOrd="2" destOrd="0" presId="urn:microsoft.com/office/officeart/2005/8/layout/orgChart1"/>
    <dgm:cxn modelId="{66073579-62B9-7343-9E4F-A0668ABF0296}" type="presParOf" srcId="{40E2CE6E-686C-3443-956B-3BA8B5B58D89}" destId="{27F9F4AF-7EF6-C941-B0F0-ED191276E26A}" srcOrd="3" destOrd="0" presId="urn:microsoft.com/office/officeart/2005/8/layout/orgChart1"/>
    <dgm:cxn modelId="{E59FA4A8-66EC-F445-8FF1-7CAA7BE3C859}" type="presParOf" srcId="{27F9F4AF-7EF6-C941-B0F0-ED191276E26A}" destId="{ED3FA7B0-6BB5-594B-820D-84155EF6A0D5}" srcOrd="0" destOrd="0" presId="urn:microsoft.com/office/officeart/2005/8/layout/orgChart1"/>
    <dgm:cxn modelId="{CCC0FDB9-5B74-5F45-939A-508A6F090F1B}" type="presParOf" srcId="{ED3FA7B0-6BB5-594B-820D-84155EF6A0D5}" destId="{058D2B2A-6F41-7343-B863-FC0357775A42}" srcOrd="0" destOrd="0" presId="urn:microsoft.com/office/officeart/2005/8/layout/orgChart1"/>
    <dgm:cxn modelId="{6B3908A2-0398-7F46-BF72-AD98DA03AD69}" type="presParOf" srcId="{ED3FA7B0-6BB5-594B-820D-84155EF6A0D5}" destId="{5D625663-0164-6441-9F08-FB2F2D949A37}" srcOrd="1" destOrd="0" presId="urn:microsoft.com/office/officeart/2005/8/layout/orgChart1"/>
    <dgm:cxn modelId="{D79D90DC-B6D0-0147-BE34-6F6F7DA907A2}" type="presParOf" srcId="{27F9F4AF-7EF6-C941-B0F0-ED191276E26A}" destId="{22BD5825-687A-4945-AF02-80817F6F6924}" srcOrd="1" destOrd="0" presId="urn:microsoft.com/office/officeart/2005/8/layout/orgChart1"/>
    <dgm:cxn modelId="{79FF7426-4961-2842-83B1-D567943A930E}" type="presParOf" srcId="{27F9F4AF-7EF6-C941-B0F0-ED191276E26A}" destId="{882AEA61-7E75-F64B-B3AE-D6CF34B9AD5F}" srcOrd="2" destOrd="0" presId="urn:microsoft.com/office/officeart/2005/8/layout/orgChart1"/>
    <dgm:cxn modelId="{BC3945B0-2461-A848-855F-43BE3770498A}" type="presParOf" srcId="{40E2CE6E-686C-3443-956B-3BA8B5B58D89}" destId="{1914B3C6-714B-4F46-A207-2D90A0F691DD}" srcOrd="4" destOrd="0" presId="urn:microsoft.com/office/officeart/2005/8/layout/orgChart1"/>
    <dgm:cxn modelId="{428B3065-790B-A448-ABB2-2D6C45DD5D87}" type="presParOf" srcId="{40E2CE6E-686C-3443-956B-3BA8B5B58D89}" destId="{9153A3A7-AD4F-624D-B857-B720626A0AD9}" srcOrd="5" destOrd="0" presId="urn:microsoft.com/office/officeart/2005/8/layout/orgChart1"/>
    <dgm:cxn modelId="{B4DFCEC9-8F4E-B444-96BF-34194FACDEB1}" type="presParOf" srcId="{9153A3A7-AD4F-624D-B857-B720626A0AD9}" destId="{0A29F3AD-267F-5740-A791-64CBF4DC7549}" srcOrd="0" destOrd="0" presId="urn:microsoft.com/office/officeart/2005/8/layout/orgChart1"/>
    <dgm:cxn modelId="{B12C1856-47E9-704C-985E-2341D24D8F54}" type="presParOf" srcId="{0A29F3AD-267F-5740-A791-64CBF4DC7549}" destId="{4881AFA9-DF50-7B43-809E-BBACCB4E2956}" srcOrd="0" destOrd="0" presId="urn:microsoft.com/office/officeart/2005/8/layout/orgChart1"/>
    <dgm:cxn modelId="{0A7F4F21-1BCA-7B43-9DAE-37EF5D0B69B6}" type="presParOf" srcId="{0A29F3AD-267F-5740-A791-64CBF4DC7549}" destId="{2F3B6A1B-7D38-FC47-9BC4-F584F52E6B7C}" srcOrd="1" destOrd="0" presId="urn:microsoft.com/office/officeart/2005/8/layout/orgChart1"/>
    <dgm:cxn modelId="{0F0773F3-42A8-8340-9B03-49C6C1B678A0}" type="presParOf" srcId="{9153A3A7-AD4F-624D-B857-B720626A0AD9}" destId="{207CC69B-CE93-4247-B1C7-2F0A0D774086}" srcOrd="1" destOrd="0" presId="urn:microsoft.com/office/officeart/2005/8/layout/orgChart1"/>
    <dgm:cxn modelId="{8731C0E4-4F26-804B-BFB6-100E87B18630}" type="presParOf" srcId="{9153A3A7-AD4F-624D-B857-B720626A0AD9}" destId="{2981D175-4594-5A4D-AEB3-30E44F86752B}" srcOrd="2" destOrd="0" presId="urn:microsoft.com/office/officeart/2005/8/layout/orgChart1"/>
    <dgm:cxn modelId="{20939931-79B5-4C4A-89BD-41F8ACE61942}" type="presParOf" srcId="{40E2CE6E-686C-3443-956B-3BA8B5B58D89}" destId="{906F3FE1-ED41-D043-BCCF-9A171BFCF166}" srcOrd="6" destOrd="0" presId="urn:microsoft.com/office/officeart/2005/8/layout/orgChart1"/>
    <dgm:cxn modelId="{8F81E76E-99E7-1546-8D17-3428902606E4}" type="presParOf" srcId="{40E2CE6E-686C-3443-956B-3BA8B5B58D89}" destId="{E7216CA6-24BB-7440-9FEC-2D1BA4D337AF}" srcOrd="7" destOrd="0" presId="urn:microsoft.com/office/officeart/2005/8/layout/orgChart1"/>
    <dgm:cxn modelId="{5F55610F-2927-284D-B4B1-9F69278EB781}" type="presParOf" srcId="{E7216CA6-24BB-7440-9FEC-2D1BA4D337AF}" destId="{B581C898-2AD7-464B-82FD-366401ECCD29}" srcOrd="0" destOrd="0" presId="urn:microsoft.com/office/officeart/2005/8/layout/orgChart1"/>
    <dgm:cxn modelId="{965AA629-131F-2249-A981-939204632763}" type="presParOf" srcId="{B581C898-2AD7-464B-82FD-366401ECCD29}" destId="{E06660BB-FC10-3149-9C94-E5C7BD40B053}" srcOrd="0" destOrd="0" presId="urn:microsoft.com/office/officeart/2005/8/layout/orgChart1"/>
    <dgm:cxn modelId="{D6882977-E87D-7748-A33D-743157982339}" type="presParOf" srcId="{B581C898-2AD7-464B-82FD-366401ECCD29}" destId="{B2A9EB1B-DA27-C943-81DC-9A61769D69AE}" srcOrd="1" destOrd="0" presId="urn:microsoft.com/office/officeart/2005/8/layout/orgChart1"/>
    <dgm:cxn modelId="{BABC6680-71C8-4343-8D21-858240B9C39E}" type="presParOf" srcId="{E7216CA6-24BB-7440-9FEC-2D1BA4D337AF}" destId="{131FCB7D-3843-0B4D-9684-62006FF691D3}" srcOrd="1" destOrd="0" presId="urn:microsoft.com/office/officeart/2005/8/layout/orgChart1"/>
    <dgm:cxn modelId="{24D04321-7A7A-1E46-AE4E-B61F342DCD9A}" type="presParOf" srcId="{E7216CA6-24BB-7440-9FEC-2D1BA4D337AF}" destId="{52EA3B44-DB09-4E44-BF5E-3413A94190C5}" srcOrd="2" destOrd="0" presId="urn:microsoft.com/office/officeart/2005/8/layout/orgChart1"/>
    <dgm:cxn modelId="{30A26159-0BDD-714C-99D8-B6855333D119}" type="presParOf" srcId="{40E2CE6E-686C-3443-956B-3BA8B5B58D89}" destId="{EC72A046-2F8D-A14C-8B2D-3149967A5EE6}" srcOrd="8" destOrd="0" presId="urn:microsoft.com/office/officeart/2005/8/layout/orgChart1"/>
    <dgm:cxn modelId="{6983D0ED-42EF-734D-B513-7DBD5E433931}" type="presParOf" srcId="{40E2CE6E-686C-3443-956B-3BA8B5B58D89}" destId="{FE40A684-EB1D-BB41-AECF-C03384E5312F}" srcOrd="9" destOrd="0" presId="urn:microsoft.com/office/officeart/2005/8/layout/orgChart1"/>
    <dgm:cxn modelId="{02DB7F20-B621-484D-BE53-67B97C84CB2C}" type="presParOf" srcId="{FE40A684-EB1D-BB41-AECF-C03384E5312F}" destId="{2F759DA4-FF2E-C04C-98DC-F6E795C9B441}" srcOrd="0" destOrd="0" presId="urn:microsoft.com/office/officeart/2005/8/layout/orgChart1"/>
    <dgm:cxn modelId="{19B9956D-ADE6-B947-88EB-F2FE08E4A7C4}" type="presParOf" srcId="{2F759DA4-FF2E-C04C-98DC-F6E795C9B441}" destId="{5DDCE885-9B63-474F-B01B-CEE0EA7AD237}" srcOrd="0" destOrd="0" presId="urn:microsoft.com/office/officeart/2005/8/layout/orgChart1"/>
    <dgm:cxn modelId="{68964932-8CA3-2B4F-8C29-5BCF47074133}" type="presParOf" srcId="{2F759DA4-FF2E-C04C-98DC-F6E795C9B441}" destId="{43C39F9A-8BDB-0A49-A1F1-D4C9048E58C9}" srcOrd="1" destOrd="0" presId="urn:microsoft.com/office/officeart/2005/8/layout/orgChart1"/>
    <dgm:cxn modelId="{5EF07254-F5B9-8D45-A29B-4C3DD66C1C8A}" type="presParOf" srcId="{FE40A684-EB1D-BB41-AECF-C03384E5312F}" destId="{DC2077EE-D2A9-064B-A3BC-9D388BA52B80}" srcOrd="1" destOrd="0" presId="urn:microsoft.com/office/officeart/2005/8/layout/orgChart1"/>
    <dgm:cxn modelId="{5AFF1F77-238C-0244-8876-C392A3BDE0B6}" type="presParOf" srcId="{FE40A684-EB1D-BB41-AECF-C03384E5312F}" destId="{5BCDF869-A8B7-744B-B3F3-4C15F34BC50C}" srcOrd="2" destOrd="0" presId="urn:microsoft.com/office/officeart/2005/8/layout/orgChart1"/>
    <dgm:cxn modelId="{B7B8142F-AD4E-ED41-A13D-E8D46DD0A7D0}" type="presParOf" srcId="{1525068B-BB4E-3C4E-A882-81B7692A8C5D}" destId="{0015505E-E777-604C-80F7-B571CDD396AD}" srcOrd="2" destOrd="0" presId="urn:microsoft.com/office/officeart/2005/8/layout/orgChart1"/>
    <dgm:cxn modelId="{31503511-0FD7-7E46-9D94-7BF5A9C01322}" type="presParOf" srcId="{021A7588-075F-E545-A9D8-85952073C6F4}" destId="{447F47B4-5992-CB4D-B0FD-12E9AC92C069}" srcOrd="2" destOrd="0" presId="urn:microsoft.com/office/officeart/2005/8/layout/orgChart1"/>
    <dgm:cxn modelId="{B4DF55EF-BAA5-8F41-BC6B-634D404E743E}" type="presParOf" srcId="{021A7588-075F-E545-A9D8-85952073C6F4}" destId="{55F437F5-7AA7-434F-B04D-C470C49CB4BC}" srcOrd="3" destOrd="0" presId="urn:microsoft.com/office/officeart/2005/8/layout/orgChart1"/>
    <dgm:cxn modelId="{ED0EE326-9D62-904E-B8B0-798F7341C764}" type="presParOf" srcId="{55F437F5-7AA7-434F-B04D-C470C49CB4BC}" destId="{6958894B-82B1-DA4D-B810-A8B70E0DA2C5}" srcOrd="0" destOrd="0" presId="urn:microsoft.com/office/officeart/2005/8/layout/orgChart1"/>
    <dgm:cxn modelId="{7B330504-DBAD-2040-B4CE-E05F46E37070}" type="presParOf" srcId="{6958894B-82B1-DA4D-B810-A8B70E0DA2C5}" destId="{0F056397-CD72-7742-8A2E-EA5AD6082350}" srcOrd="0" destOrd="0" presId="urn:microsoft.com/office/officeart/2005/8/layout/orgChart1"/>
    <dgm:cxn modelId="{A624D5D5-38A6-F444-A959-6AE62D14C919}" type="presParOf" srcId="{6958894B-82B1-DA4D-B810-A8B70E0DA2C5}" destId="{0B801B19-E59A-1044-9F2D-DE64A3891AE1}" srcOrd="1" destOrd="0" presId="urn:microsoft.com/office/officeart/2005/8/layout/orgChart1"/>
    <dgm:cxn modelId="{2C29B65A-0C55-8F40-9754-B86A42227320}" type="presParOf" srcId="{55F437F5-7AA7-434F-B04D-C470C49CB4BC}" destId="{13359BB9-92AB-0B41-B35C-6899705ABB6F}" srcOrd="1" destOrd="0" presId="urn:microsoft.com/office/officeart/2005/8/layout/orgChart1"/>
    <dgm:cxn modelId="{7008548D-F975-F14B-AAB1-D6BB0429C0B1}" type="presParOf" srcId="{13359BB9-92AB-0B41-B35C-6899705ABB6F}" destId="{F5EE29CD-F3EA-8143-A005-CB4EC7EB1E7C}" srcOrd="0" destOrd="0" presId="urn:microsoft.com/office/officeart/2005/8/layout/orgChart1"/>
    <dgm:cxn modelId="{20803B20-6265-D34B-BF14-C0418211BAA9}" type="presParOf" srcId="{13359BB9-92AB-0B41-B35C-6899705ABB6F}" destId="{D745FC88-3F3E-3E49-A5AE-9778E24BD33C}" srcOrd="1" destOrd="0" presId="urn:microsoft.com/office/officeart/2005/8/layout/orgChart1"/>
    <dgm:cxn modelId="{EE445954-93FB-8F42-82FC-05F2A89CCA7A}" type="presParOf" srcId="{D745FC88-3F3E-3E49-A5AE-9778E24BD33C}" destId="{942E0720-4E55-D04E-9BBB-CEFF01A5937C}" srcOrd="0" destOrd="0" presId="urn:microsoft.com/office/officeart/2005/8/layout/orgChart1"/>
    <dgm:cxn modelId="{D0AF143C-F303-784D-86E6-4CB42E19A392}" type="presParOf" srcId="{942E0720-4E55-D04E-9BBB-CEFF01A5937C}" destId="{A02BE8A2-9250-D847-923E-56B51F96D214}" srcOrd="0" destOrd="0" presId="urn:microsoft.com/office/officeart/2005/8/layout/orgChart1"/>
    <dgm:cxn modelId="{5E3903D7-53BE-7240-91B2-8F5538569DA0}" type="presParOf" srcId="{942E0720-4E55-D04E-9BBB-CEFF01A5937C}" destId="{08C791AE-B0AD-1745-A829-61F77AB97DE0}" srcOrd="1" destOrd="0" presId="urn:microsoft.com/office/officeart/2005/8/layout/orgChart1"/>
    <dgm:cxn modelId="{646BFF21-3B35-5E4C-BD12-CA9FA372453E}" type="presParOf" srcId="{D745FC88-3F3E-3E49-A5AE-9778E24BD33C}" destId="{2FDF7789-3BB9-654F-AFF7-800CE949CB65}" srcOrd="1" destOrd="0" presId="urn:microsoft.com/office/officeart/2005/8/layout/orgChart1"/>
    <dgm:cxn modelId="{B4AF845A-3B91-9B44-A671-16843D7FF784}" type="presParOf" srcId="{D745FC88-3F3E-3E49-A5AE-9778E24BD33C}" destId="{D9EAC151-0FAE-4447-B8E9-563F9AC27583}" srcOrd="2" destOrd="0" presId="urn:microsoft.com/office/officeart/2005/8/layout/orgChart1"/>
    <dgm:cxn modelId="{DCA249B5-A7DE-F442-AE6B-E7280BF500F9}" type="presParOf" srcId="{13359BB9-92AB-0B41-B35C-6899705ABB6F}" destId="{AD07B513-E517-A949-88B3-AC13B9CE1BBE}" srcOrd="2" destOrd="0" presId="urn:microsoft.com/office/officeart/2005/8/layout/orgChart1"/>
    <dgm:cxn modelId="{ACE58508-3C6A-2147-A5C9-8BE580130E57}" type="presParOf" srcId="{13359BB9-92AB-0B41-B35C-6899705ABB6F}" destId="{1F1C6576-DA7F-ED42-9861-A61994E3B792}" srcOrd="3" destOrd="0" presId="urn:microsoft.com/office/officeart/2005/8/layout/orgChart1"/>
    <dgm:cxn modelId="{00815F5D-505F-7343-BB3D-5F7D9DCF8C05}" type="presParOf" srcId="{1F1C6576-DA7F-ED42-9861-A61994E3B792}" destId="{21694ED4-2DB5-0F4F-B71D-401F694EADBE}" srcOrd="0" destOrd="0" presId="urn:microsoft.com/office/officeart/2005/8/layout/orgChart1"/>
    <dgm:cxn modelId="{6C8997FF-B20E-0748-8136-F4B07D82FE86}" type="presParOf" srcId="{21694ED4-2DB5-0F4F-B71D-401F694EADBE}" destId="{9897D543-5681-1F4D-99BE-2552ADF3C0B0}" srcOrd="0" destOrd="0" presId="urn:microsoft.com/office/officeart/2005/8/layout/orgChart1"/>
    <dgm:cxn modelId="{FF03B5CB-E7EC-BC4F-8C16-14DB35E86F47}" type="presParOf" srcId="{21694ED4-2DB5-0F4F-B71D-401F694EADBE}" destId="{F17F96E8-9CF6-5C41-9EB0-B8DA5BE4991A}" srcOrd="1" destOrd="0" presId="urn:microsoft.com/office/officeart/2005/8/layout/orgChart1"/>
    <dgm:cxn modelId="{E3B42680-0555-C545-940E-ED04F4336594}" type="presParOf" srcId="{1F1C6576-DA7F-ED42-9861-A61994E3B792}" destId="{A3E240D5-9037-A642-A434-616B3710CF72}" srcOrd="1" destOrd="0" presId="urn:microsoft.com/office/officeart/2005/8/layout/orgChart1"/>
    <dgm:cxn modelId="{477E3EAB-6C74-154E-9889-AD40F915A8C0}" type="presParOf" srcId="{1F1C6576-DA7F-ED42-9861-A61994E3B792}" destId="{00311311-1CC2-8C4D-BE6A-0287E0F1E0CE}" srcOrd="2" destOrd="0" presId="urn:microsoft.com/office/officeart/2005/8/layout/orgChart1"/>
    <dgm:cxn modelId="{1CDD888F-A1E7-E748-B31C-232B0F09EC72}" type="presParOf" srcId="{13359BB9-92AB-0B41-B35C-6899705ABB6F}" destId="{559A94D6-1BA9-E84A-A51D-FBB0CB623B83}" srcOrd="4" destOrd="0" presId="urn:microsoft.com/office/officeart/2005/8/layout/orgChart1"/>
    <dgm:cxn modelId="{DF51AF95-BF42-B74E-B460-D54891E47185}" type="presParOf" srcId="{13359BB9-92AB-0B41-B35C-6899705ABB6F}" destId="{B2E24A5C-1CDA-D84B-9C74-4B263763D99B}" srcOrd="5" destOrd="0" presId="urn:microsoft.com/office/officeart/2005/8/layout/orgChart1"/>
    <dgm:cxn modelId="{E0034F39-F308-5442-81D7-9F659461B71A}" type="presParOf" srcId="{B2E24A5C-1CDA-D84B-9C74-4B263763D99B}" destId="{2F381A69-665D-E84C-A17D-706C7BB47211}" srcOrd="0" destOrd="0" presId="urn:microsoft.com/office/officeart/2005/8/layout/orgChart1"/>
    <dgm:cxn modelId="{A1114253-24AF-614B-8A4D-6440B7F396E3}" type="presParOf" srcId="{2F381A69-665D-E84C-A17D-706C7BB47211}" destId="{4CC8507F-C11E-1042-8D46-E3C6E8E78F15}" srcOrd="0" destOrd="0" presId="urn:microsoft.com/office/officeart/2005/8/layout/orgChart1"/>
    <dgm:cxn modelId="{127048D6-9288-224A-89A5-014E9FC2F7FC}" type="presParOf" srcId="{2F381A69-665D-E84C-A17D-706C7BB47211}" destId="{6E1EC7E4-94AB-D145-8DDC-CF98402C394E}" srcOrd="1" destOrd="0" presId="urn:microsoft.com/office/officeart/2005/8/layout/orgChart1"/>
    <dgm:cxn modelId="{F27C0883-7BD6-C344-BD2C-7F447F8ACFA5}" type="presParOf" srcId="{B2E24A5C-1CDA-D84B-9C74-4B263763D99B}" destId="{1F7DA611-3720-8644-834C-DF06F79E6B05}" srcOrd="1" destOrd="0" presId="urn:microsoft.com/office/officeart/2005/8/layout/orgChart1"/>
    <dgm:cxn modelId="{026F4B8C-A150-7B4C-A496-4436ECEC61A3}" type="presParOf" srcId="{B2E24A5C-1CDA-D84B-9C74-4B263763D99B}" destId="{AC169685-CF33-3D4A-BDD1-50A370A918AD}" srcOrd="2" destOrd="0" presId="urn:microsoft.com/office/officeart/2005/8/layout/orgChart1"/>
    <dgm:cxn modelId="{2844FF3D-F674-7B4C-A16D-21E70B43ED66}" type="presParOf" srcId="{13359BB9-92AB-0B41-B35C-6899705ABB6F}" destId="{A76ABEDC-ED73-9642-9654-C07E7FBD194B}" srcOrd="6" destOrd="0" presId="urn:microsoft.com/office/officeart/2005/8/layout/orgChart1"/>
    <dgm:cxn modelId="{F040D002-BE1E-FA40-AFE9-DE51DB2FB1C1}" type="presParOf" srcId="{13359BB9-92AB-0B41-B35C-6899705ABB6F}" destId="{FB83EC4B-ED3C-CC41-92DF-B4DA1AB14F01}" srcOrd="7" destOrd="0" presId="urn:microsoft.com/office/officeart/2005/8/layout/orgChart1"/>
    <dgm:cxn modelId="{4D6445FE-E04D-8041-A9A4-A62C87408E42}" type="presParOf" srcId="{FB83EC4B-ED3C-CC41-92DF-B4DA1AB14F01}" destId="{E60EDDDF-7A3C-CD43-BB72-88C5A7013434}" srcOrd="0" destOrd="0" presId="urn:microsoft.com/office/officeart/2005/8/layout/orgChart1"/>
    <dgm:cxn modelId="{B10CE37C-D110-A647-A1E3-D59ED3EE16F1}" type="presParOf" srcId="{E60EDDDF-7A3C-CD43-BB72-88C5A7013434}" destId="{38B1AE01-AC21-2A4A-A48E-DFC07A8CEA21}" srcOrd="0" destOrd="0" presId="urn:microsoft.com/office/officeart/2005/8/layout/orgChart1"/>
    <dgm:cxn modelId="{3898831F-9250-2940-A58A-0309F41BE40D}" type="presParOf" srcId="{E60EDDDF-7A3C-CD43-BB72-88C5A7013434}" destId="{5583BF21-6108-524D-8BEB-7F74E6E6BD57}" srcOrd="1" destOrd="0" presId="urn:microsoft.com/office/officeart/2005/8/layout/orgChart1"/>
    <dgm:cxn modelId="{5457B974-D898-3B49-AF0C-6A5E8BDBE2E9}" type="presParOf" srcId="{FB83EC4B-ED3C-CC41-92DF-B4DA1AB14F01}" destId="{819E0BDA-B417-A641-81A1-9356341BBBC5}" srcOrd="1" destOrd="0" presId="urn:microsoft.com/office/officeart/2005/8/layout/orgChart1"/>
    <dgm:cxn modelId="{1C459D19-45C6-AB45-8E66-ADCD1CF335DB}" type="presParOf" srcId="{FB83EC4B-ED3C-CC41-92DF-B4DA1AB14F01}" destId="{2EC23F7A-A27B-AE40-A3C0-53332EC96752}" srcOrd="2" destOrd="0" presId="urn:microsoft.com/office/officeart/2005/8/layout/orgChart1"/>
    <dgm:cxn modelId="{273C04DD-498C-DB43-884A-D6D5E563B984}" type="presParOf" srcId="{13359BB9-92AB-0B41-B35C-6899705ABB6F}" destId="{2E1BE3A7-2A75-8941-85BF-5E337AB6F13D}" srcOrd="8" destOrd="0" presId="urn:microsoft.com/office/officeart/2005/8/layout/orgChart1"/>
    <dgm:cxn modelId="{73E6C712-6BE9-6E46-B23E-305F716615B6}" type="presParOf" srcId="{13359BB9-92AB-0B41-B35C-6899705ABB6F}" destId="{CC21A649-BF9E-1F4D-A937-4997CBA79955}" srcOrd="9" destOrd="0" presId="urn:microsoft.com/office/officeart/2005/8/layout/orgChart1"/>
    <dgm:cxn modelId="{0C67CFBE-CE36-CD43-B037-1494469ECAF3}" type="presParOf" srcId="{CC21A649-BF9E-1F4D-A937-4997CBA79955}" destId="{2B143375-1A1D-4649-A021-057852C0E730}" srcOrd="0" destOrd="0" presId="urn:microsoft.com/office/officeart/2005/8/layout/orgChart1"/>
    <dgm:cxn modelId="{97D11DFE-9534-134C-8827-BA2A2C8C2CC8}" type="presParOf" srcId="{2B143375-1A1D-4649-A021-057852C0E730}" destId="{D77049C4-7D93-4C47-B1CF-2E07938E5F11}" srcOrd="0" destOrd="0" presId="urn:microsoft.com/office/officeart/2005/8/layout/orgChart1"/>
    <dgm:cxn modelId="{F75F1F20-C41C-1148-8C19-BAC12E05801C}" type="presParOf" srcId="{2B143375-1A1D-4649-A021-057852C0E730}" destId="{AFC8A357-482A-B14E-B513-1F0147D8DBFF}" srcOrd="1" destOrd="0" presId="urn:microsoft.com/office/officeart/2005/8/layout/orgChart1"/>
    <dgm:cxn modelId="{99715291-985B-6B42-9D9B-73627F1E84AF}" type="presParOf" srcId="{CC21A649-BF9E-1F4D-A937-4997CBA79955}" destId="{86092F44-1A58-524B-8429-6BFD7D78822C}" srcOrd="1" destOrd="0" presId="urn:microsoft.com/office/officeart/2005/8/layout/orgChart1"/>
    <dgm:cxn modelId="{FB1F03D6-4BCE-384A-9A22-603154AA6797}" type="presParOf" srcId="{CC21A649-BF9E-1F4D-A937-4997CBA79955}" destId="{5D3D44BB-A97F-594E-A070-2F4F21B0A71A}" srcOrd="2" destOrd="0" presId="urn:microsoft.com/office/officeart/2005/8/layout/orgChart1"/>
    <dgm:cxn modelId="{FAB70BCA-0C11-CF47-960D-99E64FD6D09C}" type="presParOf" srcId="{55F437F5-7AA7-434F-B04D-C470C49CB4BC}" destId="{AFA8E894-4C23-A64B-BF1D-13FE69E4110A}" srcOrd="2" destOrd="0" presId="urn:microsoft.com/office/officeart/2005/8/layout/orgChart1"/>
    <dgm:cxn modelId="{84F8470A-2457-9B4F-90B8-445262701AA4}" type="presParOf" srcId="{021A7588-075F-E545-A9D8-85952073C6F4}" destId="{2F579AB0-7D77-004F-9F98-BD806C214F6E}" srcOrd="4" destOrd="0" presId="urn:microsoft.com/office/officeart/2005/8/layout/orgChart1"/>
    <dgm:cxn modelId="{F76AB56E-AC2C-2449-8256-1E1958B58C68}" type="presParOf" srcId="{021A7588-075F-E545-A9D8-85952073C6F4}" destId="{1976374A-841A-C645-A48F-186903B3C4C8}" srcOrd="5" destOrd="0" presId="urn:microsoft.com/office/officeart/2005/8/layout/orgChart1"/>
    <dgm:cxn modelId="{0C2A23B2-9253-D649-AF4D-048C34BF3F7D}" type="presParOf" srcId="{1976374A-841A-C645-A48F-186903B3C4C8}" destId="{87145CDD-7291-914B-ADBB-E4B38AD6FB2B}" srcOrd="0" destOrd="0" presId="urn:microsoft.com/office/officeart/2005/8/layout/orgChart1"/>
    <dgm:cxn modelId="{E5D1E3B3-16B8-4844-9EC8-ED36F89D3EAA}" type="presParOf" srcId="{87145CDD-7291-914B-ADBB-E4B38AD6FB2B}" destId="{7347144E-DD24-A747-8505-75040003165D}" srcOrd="0" destOrd="0" presId="urn:microsoft.com/office/officeart/2005/8/layout/orgChart1"/>
    <dgm:cxn modelId="{7AD8AE34-81BE-7A47-BE86-3C1D892C00C3}" type="presParOf" srcId="{87145CDD-7291-914B-ADBB-E4B38AD6FB2B}" destId="{5DD7E157-D619-3243-B949-7480DAC9AAAE}" srcOrd="1" destOrd="0" presId="urn:microsoft.com/office/officeart/2005/8/layout/orgChart1"/>
    <dgm:cxn modelId="{3976D6E7-4566-7740-9C40-F48085F635E0}" type="presParOf" srcId="{1976374A-841A-C645-A48F-186903B3C4C8}" destId="{9DC92B85-651C-CF43-869A-A1027216EDE3}" srcOrd="1" destOrd="0" presId="urn:microsoft.com/office/officeart/2005/8/layout/orgChart1"/>
    <dgm:cxn modelId="{98EB4907-F0D0-4F42-A071-91288AA98449}" type="presParOf" srcId="{9DC92B85-651C-CF43-869A-A1027216EDE3}" destId="{6CEDB933-2D54-A04C-AC14-59C1B104E4B7}" srcOrd="0" destOrd="0" presId="urn:microsoft.com/office/officeart/2005/8/layout/orgChart1"/>
    <dgm:cxn modelId="{E5BC5F3C-DF54-1C4E-A8DE-923F52FF8DBE}" type="presParOf" srcId="{9DC92B85-651C-CF43-869A-A1027216EDE3}" destId="{EB14EC67-4073-5346-8770-D9964493425A}" srcOrd="1" destOrd="0" presId="urn:microsoft.com/office/officeart/2005/8/layout/orgChart1"/>
    <dgm:cxn modelId="{03DAE281-E66F-444F-BF95-9FFA4950EB63}" type="presParOf" srcId="{EB14EC67-4073-5346-8770-D9964493425A}" destId="{DC0DE496-31A6-3D41-88C7-C5775F1C44E1}" srcOrd="0" destOrd="0" presId="urn:microsoft.com/office/officeart/2005/8/layout/orgChart1"/>
    <dgm:cxn modelId="{C883D8C8-8FCC-4E40-B7F1-034E54924F2E}" type="presParOf" srcId="{DC0DE496-31A6-3D41-88C7-C5775F1C44E1}" destId="{9C1BE93F-B7F2-CB46-BF24-0AEC8EB4CCCA}" srcOrd="0" destOrd="0" presId="urn:microsoft.com/office/officeart/2005/8/layout/orgChart1"/>
    <dgm:cxn modelId="{35759695-714F-074A-8CB9-461D3DE653DE}" type="presParOf" srcId="{DC0DE496-31A6-3D41-88C7-C5775F1C44E1}" destId="{6DF0A7D4-121C-AC4B-9A47-7AAE3BD902EA}" srcOrd="1" destOrd="0" presId="urn:microsoft.com/office/officeart/2005/8/layout/orgChart1"/>
    <dgm:cxn modelId="{DE54CC9B-31FD-4449-8804-E0FDD3D35357}" type="presParOf" srcId="{EB14EC67-4073-5346-8770-D9964493425A}" destId="{E0588F87-4F9B-F442-92B7-B4C80EE67155}" srcOrd="1" destOrd="0" presId="urn:microsoft.com/office/officeart/2005/8/layout/orgChart1"/>
    <dgm:cxn modelId="{AD36B6AD-36D3-C74F-8918-F0BA20D50583}" type="presParOf" srcId="{EB14EC67-4073-5346-8770-D9964493425A}" destId="{D325AD41-7A3C-B34C-B987-000F6238895C}" srcOrd="2" destOrd="0" presId="urn:microsoft.com/office/officeart/2005/8/layout/orgChart1"/>
    <dgm:cxn modelId="{2FF9FA67-7B24-5E47-89B5-3424A20E8B2A}" type="presParOf" srcId="{9DC92B85-651C-CF43-869A-A1027216EDE3}" destId="{773DC43E-A519-DB4C-9E9A-3B668B1CE798}" srcOrd="2" destOrd="0" presId="urn:microsoft.com/office/officeart/2005/8/layout/orgChart1"/>
    <dgm:cxn modelId="{7A1C26C1-B426-994B-B52D-E3325FA0FB5A}" type="presParOf" srcId="{9DC92B85-651C-CF43-869A-A1027216EDE3}" destId="{75D3A81C-19EA-AE46-AB2F-1887482EA094}" srcOrd="3" destOrd="0" presId="urn:microsoft.com/office/officeart/2005/8/layout/orgChart1"/>
    <dgm:cxn modelId="{256F309E-9BCB-BD49-AF3D-A35819ED1BB3}" type="presParOf" srcId="{75D3A81C-19EA-AE46-AB2F-1887482EA094}" destId="{ABB27366-0AC2-2C4C-88C6-1EE3793ECB1B}" srcOrd="0" destOrd="0" presId="urn:microsoft.com/office/officeart/2005/8/layout/orgChart1"/>
    <dgm:cxn modelId="{B7B0738D-7B65-054C-A931-0FC4BD29DE50}" type="presParOf" srcId="{ABB27366-0AC2-2C4C-88C6-1EE3793ECB1B}" destId="{5A1C5008-CE88-174D-9D3E-C51C90C51458}" srcOrd="0" destOrd="0" presId="urn:microsoft.com/office/officeart/2005/8/layout/orgChart1"/>
    <dgm:cxn modelId="{33D81480-4E5F-824D-8767-694336E8C414}" type="presParOf" srcId="{ABB27366-0AC2-2C4C-88C6-1EE3793ECB1B}" destId="{8F377FEA-D8B0-0E45-8154-30AD8268E40B}" srcOrd="1" destOrd="0" presId="urn:microsoft.com/office/officeart/2005/8/layout/orgChart1"/>
    <dgm:cxn modelId="{8F1ABA53-0884-0F40-B4A4-9DCDC504FDDC}" type="presParOf" srcId="{75D3A81C-19EA-AE46-AB2F-1887482EA094}" destId="{2F12606D-5432-CA4B-A04A-D9E04F7AA005}" srcOrd="1" destOrd="0" presId="urn:microsoft.com/office/officeart/2005/8/layout/orgChart1"/>
    <dgm:cxn modelId="{8ACF3A44-6AAA-6A42-AB62-FEA37CA1E1B3}" type="presParOf" srcId="{75D3A81C-19EA-AE46-AB2F-1887482EA094}" destId="{2A0F2719-BC07-0C43-9B6E-C76AB9C7EACD}" srcOrd="2" destOrd="0" presId="urn:microsoft.com/office/officeart/2005/8/layout/orgChart1"/>
    <dgm:cxn modelId="{3800A7E6-F339-1047-BCD6-671EF7690791}" type="presParOf" srcId="{9DC92B85-651C-CF43-869A-A1027216EDE3}" destId="{59243B1D-3847-B14C-8F44-845F912C399A}" srcOrd="4" destOrd="0" presId="urn:microsoft.com/office/officeart/2005/8/layout/orgChart1"/>
    <dgm:cxn modelId="{2DAC2DAF-ACAA-CD46-91A6-B9AEED9FC8F8}" type="presParOf" srcId="{9DC92B85-651C-CF43-869A-A1027216EDE3}" destId="{57FE486E-6F2F-B64D-9996-A3105890070A}" srcOrd="5" destOrd="0" presId="urn:microsoft.com/office/officeart/2005/8/layout/orgChart1"/>
    <dgm:cxn modelId="{E5B597DA-D662-5942-B9A4-7A83B7E164A3}" type="presParOf" srcId="{57FE486E-6F2F-B64D-9996-A3105890070A}" destId="{D97A2728-72EA-044F-A494-E61C10D6EABA}" srcOrd="0" destOrd="0" presId="urn:microsoft.com/office/officeart/2005/8/layout/orgChart1"/>
    <dgm:cxn modelId="{58C3EADE-92F0-284B-985F-AF650F24B20C}" type="presParOf" srcId="{D97A2728-72EA-044F-A494-E61C10D6EABA}" destId="{B0204DCD-43DA-1248-95E7-EB37BFB45C5B}" srcOrd="0" destOrd="0" presId="urn:microsoft.com/office/officeart/2005/8/layout/orgChart1"/>
    <dgm:cxn modelId="{4EB07FB5-FEBD-C749-B9FC-DE562AEE4BED}" type="presParOf" srcId="{D97A2728-72EA-044F-A494-E61C10D6EABA}" destId="{BC4659D9-9938-6C46-8109-0EED7FDA09AA}" srcOrd="1" destOrd="0" presId="urn:microsoft.com/office/officeart/2005/8/layout/orgChart1"/>
    <dgm:cxn modelId="{C98135CB-FA7E-234B-94BA-ADD09863D0E6}" type="presParOf" srcId="{57FE486E-6F2F-B64D-9996-A3105890070A}" destId="{1DF9B2C5-1592-F444-966B-4CCAD11A89AD}" srcOrd="1" destOrd="0" presId="urn:microsoft.com/office/officeart/2005/8/layout/orgChart1"/>
    <dgm:cxn modelId="{B6AB1BF0-AF84-A94E-980F-3B9B508541F9}" type="presParOf" srcId="{57FE486E-6F2F-B64D-9996-A3105890070A}" destId="{8767EDC5-077C-EA48-9505-D74C62E01ED7}" srcOrd="2" destOrd="0" presId="urn:microsoft.com/office/officeart/2005/8/layout/orgChart1"/>
    <dgm:cxn modelId="{868C4FCE-D20D-484B-ABE6-CF152207B7B6}" type="presParOf" srcId="{9DC92B85-651C-CF43-869A-A1027216EDE3}" destId="{60A0E602-BB93-624B-AE07-3C14A424DF63}" srcOrd="6" destOrd="0" presId="urn:microsoft.com/office/officeart/2005/8/layout/orgChart1"/>
    <dgm:cxn modelId="{6E66ED8D-B3E0-1A41-8DA4-390A675A3B58}" type="presParOf" srcId="{9DC92B85-651C-CF43-869A-A1027216EDE3}" destId="{5504E4A5-7274-7A45-A191-8EEDF5C84071}" srcOrd="7" destOrd="0" presId="urn:microsoft.com/office/officeart/2005/8/layout/orgChart1"/>
    <dgm:cxn modelId="{3D74D88A-3381-F148-8F83-271BCE05C055}" type="presParOf" srcId="{5504E4A5-7274-7A45-A191-8EEDF5C84071}" destId="{AB4C5F20-24D9-C941-9E9B-26270063E5BB}" srcOrd="0" destOrd="0" presId="urn:microsoft.com/office/officeart/2005/8/layout/orgChart1"/>
    <dgm:cxn modelId="{82A3616B-EAB0-FA4F-BB44-AA97DD0B7D74}" type="presParOf" srcId="{AB4C5F20-24D9-C941-9E9B-26270063E5BB}" destId="{A427FC8E-1B03-3343-A326-998C4265A854}" srcOrd="0" destOrd="0" presId="urn:microsoft.com/office/officeart/2005/8/layout/orgChart1"/>
    <dgm:cxn modelId="{FD3771DE-C27F-854D-82D3-1EFF91B1D375}" type="presParOf" srcId="{AB4C5F20-24D9-C941-9E9B-26270063E5BB}" destId="{CC08850C-0382-F949-869E-547809A7513B}" srcOrd="1" destOrd="0" presId="urn:microsoft.com/office/officeart/2005/8/layout/orgChart1"/>
    <dgm:cxn modelId="{E4B60E13-D1FE-5341-85CA-75E23B9C04A1}" type="presParOf" srcId="{5504E4A5-7274-7A45-A191-8EEDF5C84071}" destId="{F03ABE21-14BF-AB42-B10D-5490FE7CF07D}" srcOrd="1" destOrd="0" presId="urn:microsoft.com/office/officeart/2005/8/layout/orgChart1"/>
    <dgm:cxn modelId="{572DE8E6-5499-7243-99AF-ED175B4BA88B}" type="presParOf" srcId="{5504E4A5-7274-7A45-A191-8EEDF5C84071}" destId="{4F66032D-4F5A-0948-A6DE-1EDC13CAE8B4}" srcOrd="2" destOrd="0" presId="urn:microsoft.com/office/officeart/2005/8/layout/orgChart1"/>
    <dgm:cxn modelId="{7A43447C-E22B-FD4E-8156-C3EEBB5ECD2F}" type="presParOf" srcId="{9DC92B85-651C-CF43-869A-A1027216EDE3}" destId="{C7FBC995-0154-B647-9DF4-13458651E305}" srcOrd="8" destOrd="0" presId="urn:microsoft.com/office/officeart/2005/8/layout/orgChart1"/>
    <dgm:cxn modelId="{B7076669-CDFF-8F48-B17D-7B0F46F229B5}" type="presParOf" srcId="{9DC92B85-651C-CF43-869A-A1027216EDE3}" destId="{BC5B8DE0-8C5C-094A-B3F4-113D33B8433E}" srcOrd="9" destOrd="0" presId="urn:microsoft.com/office/officeart/2005/8/layout/orgChart1"/>
    <dgm:cxn modelId="{7CCFCAF6-E0C5-734C-B3C9-67337D1C2B3C}" type="presParOf" srcId="{BC5B8DE0-8C5C-094A-B3F4-113D33B8433E}" destId="{C711D17A-9D1B-BA47-921A-01FB5DEA7C94}" srcOrd="0" destOrd="0" presId="urn:microsoft.com/office/officeart/2005/8/layout/orgChart1"/>
    <dgm:cxn modelId="{E416716E-B7FE-044D-9216-4EBE7083A5DD}" type="presParOf" srcId="{C711D17A-9D1B-BA47-921A-01FB5DEA7C94}" destId="{6C52D65F-D2E2-E843-8907-F1119FFBC1EA}" srcOrd="0" destOrd="0" presId="urn:microsoft.com/office/officeart/2005/8/layout/orgChart1"/>
    <dgm:cxn modelId="{355A3BCC-7581-7045-A39F-4F53AC4758AB}" type="presParOf" srcId="{C711D17A-9D1B-BA47-921A-01FB5DEA7C94}" destId="{6BD8F845-DD77-9E4A-B88E-CE6BE271EA56}" srcOrd="1" destOrd="0" presId="urn:microsoft.com/office/officeart/2005/8/layout/orgChart1"/>
    <dgm:cxn modelId="{80895717-8494-6F4B-A8F0-F19E98C16C49}" type="presParOf" srcId="{BC5B8DE0-8C5C-094A-B3F4-113D33B8433E}" destId="{E5AECD89-5D5E-6546-BB5A-150EB9090BF7}" srcOrd="1" destOrd="0" presId="urn:microsoft.com/office/officeart/2005/8/layout/orgChart1"/>
    <dgm:cxn modelId="{59D9487E-E50B-0743-A3D1-39D55553C4AF}" type="presParOf" srcId="{BC5B8DE0-8C5C-094A-B3F4-113D33B8433E}" destId="{79EB81DE-3011-2C4D-94B1-7A912F58AE7A}" srcOrd="2" destOrd="0" presId="urn:microsoft.com/office/officeart/2005/8/layout/orgChart1"/>
    <dgm:cxn modelId="{35C16642-485E-2F4B-AC5A-929672863604}" type="presParOf" srcId="{1976374A-841A-C645-A48F-186903B3C4C8}" destId="{CEDCDEF4-9C4F-294A-8821-895DB1E58BF1}" srcOrd="2" destOrd="0" presId="urn:microsoft.com/office/officeart/2005/8/layout/orgChart1"/>
    <dgm:cxn modelId="{7CBD0545-5E87-E641-9524-2AABC570326B}" type="presParOf" srcId="{021A7588-075F-E545-A9D8-85952073C6F4}" destId="{591B3C8D-F428-7048-9873-4CDF85B26F56}" srcOrd="6" destOrd="0" presId="urn:microsoft.com/office/officeart/2005/8/layout/orgChart1"/>
    <dgm:cxn modelId="{09172826-5E2E-074B-BE6C-31BB756DBC2B}" type="presParOf" srcId="{021A7588-075F-E545-A9D8-85952073C6F4}" destId="{B93E776D-8A76-6B42-85C1-E5443042D304}" srcOrd="7" destOrd="0" presId="urn:microsoft.com/office/officeart/2005/8/layout/orgChart1"/>
    <dgm:cxn modelId="{C914BC03-7D73-A743-8B5A-616C593E3632}" type="presParOf" srcId="{B93E776D-8A76-6B42-85C1-E5443042D304}" destId="{478E35F1-88C2-D74E-9527-D0132D7A20FE}" srcOrd="0" destOrd="0" presId="urn:microsoft.com/office/officeart/2005/8/layout/orgChart1"/>
    <dgm:cxn modelId="{8196D9F9-3110-324B-B3B9-8E855A048A91}" type="presParOf" srcId="{478E35F1-88C2-D74E-9527-D0132D7A20FE}" destId="{428D5A43-E17E-5C44-8C37-0807ABEBF64A}" srcOrd="0" destOrd="0" presId="urn:microsoft.com/office/officeart/2005/8/layout/orgChart1"/>
    <dgm:cxn modelId="{B1033BD6-E62C-1741-A0F8-3F8EF61CA2C5}" type="presParOf" srcId="{478E35F1-88C2-D74E-9527-D0132D7A20FE}" destId="{C5A32428-F9B2-654C-8D5B-8D959857DF32}" srcOrd="1" destOrd="0" presId="urn:microsoft.com/office/officeart/2005/8/layout/orgChart1"/>
    <dgm:cxn modelId="{6EB9C92E-1E89-AA4C-B0CF-CA1FF4DEBD30}" type="presParOf" srcId="{B93E776D-8A76-6B42-85C1-E5443042D304}" destId="{6A3146BF-537B-D947-9726-5399AABE9A59}" srcOrd="1" destOrd="0" presId="urn:microsoft.com/office/officeart/2005/8/layout/orgChart1"/>
    <dgm:cxn modelId="{CE629E02-2EB3-C14F-B55F-E4027ED64099}" type="presParOf" srcId="{6A3146BF-537B-D947-9726-5399AABE9A59}" destId="{ED119481-9A3E-6343-A30D-9F3312A50E2D}" srcOrd="0" destOrd="0" presId="urn:microsoft.com/office/officeart/2005/8/layout/orgChart1"/>
    <dgm:cxn modelId="{1F4C52F0-B84F-9048-B391-010183276B3D}" type="presParOf" srcId="{6A3146BF-537B-D947-9726-5399AABE9A59}" destId="{7063623A-7203-664C-B4AD-6A5794F04CDD}" srcOrd="1" destOrd="0" presId="urn:microsoft.com/office/officeart/2005/8/layout/orgChart1"/>
    <dgm:cxn modelId="{4C241473-538A-4445-90BD-1DBF12653C13}" type="presParOf" srcId="{7063623A-7203-664C-B4AD-6A5794F04CDD}" destId="{0ABD2843-8AF4-4C4D-88E5-A876FA73AF3E}" srcOrd="0" destOrd="0" presId="urn:microsoft.com/office/officeart/2005/8/layout/orgChart1"/>
    <dgm:cxn modelId="{78BC6EF3-406C-7E44-9C09-CF19C4CF74CC}" type="presParOf" srcId="{0ABD2843-8AF4-4C4D-88E5-A876FA73AF3E}" destId="{5F046FDD-594C-BD4F-9CB0-7C8FA78FB53D}" srcOrd="0" destOrd="0" presId="urn:microsoft.com/office/officeart/2005/8/layout/orgChart1"/>
    <dgm:cxn modelId="{A9B63E1C-BC01-CD43-BDAC-02A583B0F1F4}" type="presParOf" srcId="{0ABD2843-8AF4-4C4D-88E5-A876FA73AF3E}" destId="{602609F8-C7D3-C24D-BAF3-BDEC11CF6C70}" srcOrd="1" destOrd="0" presId="urn:microsoft.com/office/officeart/2005/8/layout/orgChart1"/>
    <dgm:cxn modelId="{3CB81467-4A6D-D941-A54A-6945B2EF737B}" type="presParOf" srcId="{7063623A-7203-664C-B4AD-6A5794F04CDD}" destId="{11436E77-9A73-7040-B6F0-2B0A33079F87}" srcOrd="1" destOrd="0" presId="urn:microsoft.com/office/officeart/2005/8/layout/orgChart1"/>
    <dgm:cxn modelId="{A6B56CB4-E820-7E46-81B5-CB2D676AD97C}" type="presParOf" srcId="{7063623A-7203-664C-B4AD-6A5794F04CDD}" destId="{59695A1C-083E-4141-80C2-4645EE053601}" srcOrd="2" destOrd="0" presId="urn:microsoft.com/office/officeart/2005/8/layout/orgChart1"/>
    <dgm:cxn modelId="{B78CC46C-3AEB-684A-B32C-3791FF08C6B1}" type="presParOf" srcId="{6A3146BF-537B-D947-9726-5399AABE9A59}" destId="{E4B72C3E-5788-724E-9249-E8E157CAA4A2}" srcOrd="2" destOrd="0" presId="urn:microsoft.com/office/officeart/2005/8/layout/orgChart1"/>
    <dgm:cxn modelId="{9F96B25A-1AF4-1B43-A492-5186F4BA055C}" type="presParOf" srcId="{6A3146BF-537B-D947-9726-5399AABE9A59}" destId="{CD6B5664-DDDB-D349-A1E3-FCC86032C4ED}" srcOrd="3" destOrd="0" presId="urn:microsoft.com/office/officeart/2005/8/layout/orgChart1"/>
    <dgm:cxn modelId="{262454E4-7503-7A49-A48F-439EBD52A475}" type="presParOf" srcId="{CD6B5664-DDDB-D349-A1E3-FCC86032C4ED}" destId="{3B26EE19-8EF6-4B4B-A78D-CFECE9A28F31}" srcOrd="0" destOrd="0" presId="urn:microsoft.com/office/officeart/2005/8/layout/orgChart1"/>
    <dgm:cxn modelId="{FE4C9CAC-F652-3D47-9510-65E836413372}" type="presParOf" srcId="{3B26EE19-8EF6-4B4B-A78D-CFECE9A28F31}" destId="{4F236AB2-A52C-2C4A-BD1B-85A337160A30}" srcOrd="0" destOrd="0" presId="urn:microsoft.com/office/officeart/2005/8/layout/orgChart1"/>
    <dgm:cxn modelId="{78A77CE5-1C7E-4B46-83DD-A54672E50033}" type="presParOf" srcId="{3B26EE19-8EF6-4B4B-A78D-CFECE9A28F31}" destId="{959B0949-4D6D-E14D-9B5B-1E5DF504F6D5}" srcOrd="1" destOrd="0" presId="urn:microsoft.com/office/officeart/2005/8/layout/orgChart1"/>
    <dgm:cxn modelId="{B73ABA6E-9134-5047-A384-DA2E3473353C}" type="presParOf" srcId="{CD6B5664-DDDB-D349-A1E3-FCC86032C4ED}" destId="{01966364-3723-4A47-BB0E-53F103623A59}" srcOrd="1" destOrd="0" presId="urn:microsoft.com/office/officeart/2005/8/layout/orgChart1"/>
    <dgm:cxn modelId="{D3690B22-F242-214E-996E-BE2C4EBC899C}" type="presParOf" srcId="{CD6B5664-DDDB-D349-A1E3-FCC86032C4ED}" destId="{B7639086-009B-054B-93A6-FCEEC9C410DE}" srcOrd="2" destOrd="0" presId="urn:microsoft.com/office/officeart/2005/8/layout/orgChart1"/>
    <dgm:cxn modelId="{95CE4A45-5F6A-8041-BF0B-A95DFFB271AF}" type="presParOf" srcId="{6A3146BF-537B-D947-9726-5399AABE9A59}" destId="{3D8137D3-8C67-F043-9668-4E34B500982C}" srcOrd="4" destOrd="0" presId="urn:microsoft.com/office/officeart/2005/8/layout/orgChart1"/>
    <dgm:cxn modelId="{DC88BBB7-97A4-FE4D-BE0D-415CD7508B49}" type="presParOf" srcId="{6A3146BF-537B-D947-9726-5399AABE9A59}" destId="{340DABD6-B2DB-D24C-81AB-ECEA975ACCC9}" srcOrd="5" destOrd="0" presId="urn:microsoft.com/office/officeart/2005/8/layout/orgChart1"/>
    <dgm:cxn modelId="{1BFB188C-2212-134A-B391-C2ADB16781C5}" type="presParOf" srcId="{340DABD6-B2DB-D24C-81AB-ECEA975ACCC9}" destId="{437F01B5-641B-C240-938C-10C61B66CA6A}" srcOrd="0" destOrd="0" presId="urn:microsoft.com/office/officeart/2005/8/layout/orgChart1"/>
    <dgm:cxn modelId="{2EC36F1E-0BD3-1049-8B2B-F9143AE90FFC}" type="presParOf" srcId="{437F01B5-641B-C240-938C-10C61B66CA6A}" destId="{796450F3-9C7A-7E44-BFD0-65425317C514}" srcOrd="0" destOrd="0" presId="urn:microsoft.com/office/officeart/2005/8/layout/orgChart1"/>
    <dgm:cxn modelId="{E5248176-DD69-8D43-98D7-4E653B6437B4}" type="presParOf" srcId="{437F01B5-641B-C240-938C-10C61B66CA6A}" destId="{E2EF3262-2169-D349-9651-A0AF1444CFD4}" srcOrd="1" destOrd="0" presId="urn:microsoft.com/office/officeart/2005/8/layout/orgChart1"/>
    <dgm:cxn modelId="{287BE956-2C71-9F4A-987C-822DA1444762}" type="presParOf" srcId="{340DABD6-B2DB-D24C-81AB-ECEA975ACCC9}" destId="{C9A3D3A5-F2ED-FD46-9FC7-7968AE71200B}" srcOrd="1" destOrd="0" presId="urn:microsoft.com/office/officeart/2005/8/layout/orgChart1"/>
    <dgm:cxn modelId="{C6E3E3E7-518D-AF45-8D5F-B4B84A808728}" type="presParOf" srcId="{340DABD6-B2DB-D24C-81AB-ECEA975ACCC9}" destId="{3635C9CF-D3AE-1C42-96A8-FCA0FD428EA3}" srcOrd="2" destOrd="0" presId="urn:microsoft.com/office/officeart/2005/8/layout/orgChart1"/>
    <dgm:cxn modelId="{49585501-2D74-ED47-9189-E60F7A73C217}" type="presParOf" srcId="{6A3146BF-537B-D947-9726-5399AABE9A59}" destId="{95E41E4C-1515-E943-BFB6-712D48F96790}" srcOrd="6" destOrd="0" presId="urn:microsoft.com/office/officeart/2005/8/layout/orgChart1"/>
    <dgm:cxn modelId="{2EE919C5-686D-CC43-B250-72F34EE795E8}" type="presParOf" srcId="{6A3146BF-537B-D947-9726-5399AABE9A59}" destId="{115778EA-0787-DE44-AA39-6958D02CBD58}" srcOrd="7" destOrd="0" presId="urn:microsoft.com/office/officeart/2005/8/layout/orgChart1"/>
    <dgm:cxn modelId="{E6D5885B-C822-6941-9B0B-F3619DA872E9}" type="presParOf" srcId="{115778EA-0787-DE44-AA39-6958D02CBD58}" destId="{7C8CAFB0-8687-C644-A8D5-AC386597868D}" srcOrd="0" destOrd="0" presId="urn:microsoft.com/office/officeart/2005/8/layout/orgChart1"/>
    <dgm:cxn modelId="{BA4FB496-5A3B-394B-AB1A-BC8B4A0DBBCB}" type="presParOf" srcId="{7C8CAFB0-8687-C644-A8D5-AC386597868D}" destId="{099C06DD-57CB-8F47-BDBE-4396A431905D}" srcOrd="0" destOrd="0" presId="urn:microsoft.com/office/officeart/2005/8/layout/orgChart1"/>
    <dgm:cxn modelId="{DA2A057F-5131-BA48-B1B3-474750701230}" type="presParOf" srcId="{7C8CAFB0-8687-C644-A8D5-AC386597868D}" destId="{CCB476F6-F9DC-CA44-9D7F-F73AD49934B7}" srcOrd="1" destOrd="0" presId="urn:microsoft.com/office/officeart/2005/8/layout/orgChart1"/>
    <dgm:cxn modelId="{5EA4F825-7A8D-0145-9547-CD274DD29776}" type="presParOf" srcId="{115778EA-0787-DE44-AA39-6958D02CBD58}" destId="{8C3FA942-E1F1-D241-8F52-60D782FB1ACB}" srcOrd="1" destOrd="0" presId="urn:microsoft.com/office/officeart/2005/8/layout/orgChart1"/>
    <dgm:cxn modelId="{DA2DDA0D-4422-864D-ACBA-6A4F11911185}" type="presParOf" srcId="{115778EA-0787-DE44-AA39-6958D02CBD58}" destId="{D37EFE96-EB14-0440-8FCF-3D6DEA683B0A}" srcOrd="2" destOrd="0" presId="urn:microsoft.com/office/officeart/2005/8/layout/orgChart1"/>
    <dgm:cxn modelId="{E8C687FA-20E6-E642-B3D8-09347D010339}" type="presParOf" srcId="{6A3146BF-537B-D947-9726-5399AABE9A59}" destId="{280655E5-57BC-274D-AB50-FD7ED4E795A7}" srcOrd="8" destOrd="0" presId="urn:microsoft.com/office/officeart/2005/8/layout/orgChart1"/>
    <dgm:cxn modelId="{EE7F1EFB-C22B-0845-AA72-5160481B6866}" type="presParOf" srcId="{6A3146BF-537B-D947-9726-5399AABE9A59}" destId="{EC01083C-69CD-D84D-A538-FAA6F36D8178}" srcOrd="9" destOrd="0" presId="urn:microsoft.com/office/officeart/2005/8/layout/orgChart1"/>
    <dgm:cxn modelId="{6BD4F46D-B51D-2449-B3BD-61B3029C597A}" type="presParOf" srcId="{EC01083C-69CD-D84D-A538-FAA6F36D8178}" destId="{CE035092-1C97-E74A-8BC6-CE9C38C10742}" srcOrd="0" destOrd="0" presId="urn:microsoft.com/office/officeart/2005/8/layout/orgChart1"/>
    <dgm:cxn modelId="{8824829A-9BFC-C44E-B217-338F7EE4821C}" type="presParOf" srcId="{CE035092-1C97-E74A-8BC6-CE9C38C10742}" destId="{538637D4-A238-E24E-A213-A357126259B8}" srcOrd="0" destOrd="0" presId="urn:microsoft.com/office/officeart/2005/8/layout/orgChart1"/>
    <dgm:cxn modelId="{EC2D5B8A-866B-9049-9795-429A669BDE8D}" type="presParOf" srcId="{CE035092-1C97-E74A-8BC6-CE9C38C10742}" destId="{A0558170-3DC1-E142-89D5-E9217DD9D2CB}" srcOrd="1" destOrd="0" presId="urn:microsoft.com/office/officeart/2005/8/layout/orgChart1"/>
    <dgm:cxn modelId="{04E8A432-7A05-994C-8F29-2EDC495B447C}" type="presParOf" srcId="{EC01083C-69CD-D84D-A538-FAA6F36D8178}" destId="{0424F32B-CD1A-1F4B-8C31-0C409B01BE92}" srcOrd="1" destOrd="0" presId="urn:microsoft.com/office/officeart/2005/8/layout/orgChart1"/>
    <dgm:cxn modelId="{9AC5B583-9414-0844-B93A-8954A4DDD1D5}" type="presParOf" srcId="{EC01083C-69CD-D84D-A538-FAA6F36D8178}" destId="{9F5F00FD-8BA2-A049-85EE-BE5BB8470630}" srcOrd="2" destOrd="0" presId="urn:microsoft.com/office/officeart/2005/8/layout/orgChart1"/>
    <dgm:cxn modelId="{35C0A02B-EAA7-ED45-B658-33847F287F58}" type="presParOf" srcId="{B93E776D-8A76-6B42-85C1-E5443042D304}" destId="{F8485D66-14B0-F646-99F3-67B928FCF575}" srcOrd="2" destOrd="0" presId="urn:microsoft.com/office/officeart/2005/8/layout/orgChart1"/>
    <dgm:cxn modelId="{5BA9E8FA-B4AB-6347-834B-0994121D1115}" type="presParOf" srcId="{021A7588-075F-E545-A9D8-85952073C6F4}" destId="{A502784D-547B-6342-AC4C-418808E474B9}" srcOrd="8" destOrd="0" presId="urn:microsoft.com/office/officeart/2005/8/layout/orgChart1"/>
    <dgm:cxn modelId="{AD8FA93E-75C8-3D45-8D21-CCCFD3287CF1}" type="presParOf" srcId="{021A7588-075F-E545-A9D8-85952073C6F4}" destId="{1798F067-6331-3E47-9A58-F1A2B0C4858F}" srcOrd="9" destOrd="0" presId="urn:microsoft.com/office/officeart/2005/8/layout/orgChart1"/>
    <dgm:cxn modelId="{F1683E90-0F53-684D-97A7-56C8563733B3}" type="presParOf" srcId="{1798F067-6331-3E47-9A58-F1A2B0C4858F}" destId="{968E116C-29E7-8C46-ADFC-684F33289051}" srcOrd="0" destOrd="0" presId="urn:microsoft.com/office/officeart/2005/8/layout/orgChart1"/>
    <dgm:cxn modelId="{39C9402F-D1D2-4F45-8E9A-2E2B9382FF7C}" type="presParOf" srcId="{968E116C-29E7-8C46-ADFC-684F33289051}" destId="{B233BBCC-A46E-844D-9103-ABAED787A56F}" srcOrd="0" destOrd="0" presId="urn:microsoft.com/office/officeart/2005/8/layout/orgChart1"/>
    <dgm:cxn modelId="{C782825D-8E5A-6D48-A2D0-BE5DF3B18C8D}" type="presParOf" srcId="{968E116C-29E7-8C46-ADFC-684F33289051}" destId="{58C2C9EB-0ADB-9B48-B27B-EA3B4CC7C8A2}" srcOrd="1" destOrd="0" presId="urn:microsoft.com/office/officeart/2005/8/layout/orgChart1"/>
    <dgm:cxn modelId="{07B90082-C94C-404A-93F4-EDCCF9D5FF2D}" type="presParOf" srcId="{1798F067-6331-3E47-9A58-F1A2B0C4858F}" destId="{C46B5C8A-2D52-6E4A-86D8-2B016794CB9F}" srcOrd="1" destOrd="0" presId="urn:microsoft.com/office/officeart/2005/8/layout/orgChart1"/>
    <dgm:cxn modelId="{BD3960F6-01BA-2C4C-B2EC-57DFEA359357}" type="presParOf" srcId="{C46B5C8A-2D52-6E4A-86D8-2B016794CB9F}" destId="{A62015D4-C15E-D74E-96B7-11227AE6376C}" srcOrd="0" destOrd="0" presId="urn:microsoft.com/office/officeart/2005/8/layout/orgChart1"/>
    <dgm:cxn modelId="{D4A89201-5C95-7D49-82D7-849B5C484CF7}" type="presParOf" srcId="{C46B5C8A-2D52-6E4A-86D8-2B016794CB9F}" destId="{2380DC1B-9E23-1C4D-9066-C1CBC95014CD}" srcOrd="1" destOrd="0" presId="urn:microsoft.com/office/officeart/2005/8/layout/orgChart1"/>
    <dgm:cxn modelId="{CFD5450C-6E18-DA4B-91EB-BE483507D8E4}" type="presParOf" srcId="{2380DC1B-9E23-1C4D-9066-C1CBC95014CD}" destId="{EE85E8D4-B52F-7349-A50E-5ACBB4FCAF40}" srcOrd="0" destOrd="0" presId="urn:microsoft.com/office/officeart/2005/8/layout/orgChart1"/>
    <dgm:cxn modelId="{AA68B33E-67FD-3A4A-8A6B-E3F97D759170}" type="presParOf" srcId="{EE85E8D4-B52F-7349-A50E-5ACBB4FCAF40}" destId="{0F54C0DC-D6FA-6248-A8F8-017844B2C7DA}" srcOrd="0" destOrd="0" presId="urn:microsoft.com/office/officeart/2005/8/layout/orgChart1"/>
    <dgm:cxn modelId="{F4FBB97D-2D92-D64C-96F8-9F1BFD959227}" type="presParOf" srcId="{EE85E8D4-B52F-7349-A50E-5ACBB4FCAF40}" destId="{312C3BF2-2833-324E-BE0E-61D21A23DCDC}" srcOrd="1" destOrd="0" presId="urn:microsoft.com/office/officeart/2005/8/layout/orgChart1"/>
    <dgm:cxn modelId="{E00452B0-80E2-524C-BDDB-4486F28378BB}" type="presParOf" srcId="{2380DC1B-9E23-1C4D-9066-C1CBC95014CD}" destId="{62F70A1E-4DA4-4A41-B1E6-738D166A635E}" srcOrd="1" destOrd="0" presId="urn:microsoft.com/office/officeart/2005/8/layout/orgChart1"/>
    <dgm:cxn modelId="{290236C5-AF8D-344D-B1F3-6B7B19ED6D7B}" type="presParOf" srcId="{2380DC1B-9E23-1C4D-9066-C1CBC95014CD}" destId="{68D1B31E-DD35-0F4B-9EBE-DB2B5C1B04E8}" srcOrd="2" destOrd="0" presId="urn:microsoft.com/office/officeart/2005/8/layout/orgChart1"/>
    <dgm:cxn modelId="{427211F5-40E3-C141-AC49-E1822492E813}" type="presParOf" srcId="{C46B5C8A-2D52-6E4A-86D8-2B016794CB9F}" destId="{CC220595-1D19-0D49-87F0-42A1D6FD1D00}" srcOrd="2" destOrd="0" presId="urn:microsoft.com/office/officeart/2005/8/layout/orgChart1"/>
    <dgm:cxn modelId="{4A7E8A77-34E3-2B4E-BC59-38EC9679EA4D}" type="presParOf" srcId="{C46B5C8A-2D52-6E4A-86D8-2B016794CB9F}" destId="{D586AAD7-1147-0D4D-A31F-B283CB05A6E8}" srcOrd="3" destOrd="0" presId="urn:microsoft.com/office/officeart/2005/8/layout/orgChart1"/>
    <dgm:cxn modelId="{DDEB9C6D-4EBF-A245-B9FF-7CB38BD6918B}" type="presParOf" srcId="{D586AAD7-1147-0D4D-A31F-B283CB05A6E8}" destId="{C85D8D35-7E8F-B548-8378-A2757D1117F6}" srcOrd="0" destOrd="0" presId="urn:microsoft.com/office/officeart/2005/8/layout/orgChart1"/>
    <dgm:cxn modelId="{FA061BAB-63EC-BD4B-A4FF-EF1A536ACBCB}" type="presParOf" srcId="{C85D8D35-7E8F-B548-8378-A2757D1117F6}" destId="{A4B98F60-7313-B640-966D-121399B0212F}" srcOrd="0" destOrd="0" presId="urn:microsoft.com/office/officeart/2005/8/layout/orgChart1"/>
    <dgm:cxn modelId="{623D9504-A138-834B-BF44-32A38D3AE3B2}" type="presParOf" srcId="{C85D8D35-7E8F-B548-8378-A2757D1117F6}" destId="{0F5A1596-4180-AD48-9A15-FDF004DF19AC}" srcOrd="1" destOrd="0" presId="urn:microsoft.com/office/officeart/2005/8/layout/orgChart1"/>
    <dgm:cxn modelId="{88133E1D-521E-6E47-A9E4-4606A220E996}" type="presParOf" srcId="{D586AAD7-1147-0D4D-A31F-B283CB05A6E8}" destId="{07C225A6-EBFB-6548-B5A8-53CEF2AD6848}" srcOrd="1" destOrd="0" presId="urn:microsoft.com/office/officeart/2005/8/layout/orgChart1"/>
    <dgm:cxn modelId="{4B1E9760-EA8C-5A44-8133-47DEAB7A1E88}" type="presParOf" srcId="{D586AAD7-1147-0D4D-A31F-B283CB05A6E8}" destId="{251BE41C-501A-4D4B-BCA6-5C7FDB9DF84C}" srcOrd="2" destOrd="0" presId="urn:microsoft.com/office/officeart/2005/8/layout/orgChart1"/>
    <dgm:cxn modelId="{1EC6E9C2-2F26-C746-A782-B9D58BC1BC69}" type="presParOf" srcId="{C46B5C8A-2D52-6E4A-86D8-2B016794CB9F}" destId="{D27C1392-82ED-7648-AA8B-5870C2DF966F}" srcOrd="4" destOrd="0" presId="urn:microsoft.com/office/officeart/2005/8/layout/orgChart1"/>
    <dgm:cxn modelId="{F86137E6-58F4-4742-8F8B-EF3E2AB925B8}" type="presParOf" srcId="{C46B5C8A-2D52-6E4A-86D8-2B016794CB9F}" destId="{CFE3B938-3DF2-334C-A099-91B23786DED2}" srcOrd="5" destOrd="0" presId="urn:microsoft.com/office/officeart/2005/8/layout/orgChart1"/>
    <dgm:cxn modelId="{459014BD-5E20-B442-8B78-DCAEAA56E167}" type="presParOf" srcId="{CFE3B938-3DF2-334C-A099-91B23786DED2}" destId="{9FCB6FC3-FB3B-9049-9378-AEC9F77B7C77}" srcOrd="0" destOrd="0" presId="urn:microsoft.com/office/officeart/2005/8/layout/orgChart1"/>
    <dgm:cxn modelId="{99E0A444-E82A-BD42-8842-FB8DBEE9820D}" type="presParOf" srcId="{9FCB6FC3-FB3B-9049-9378-AEC9F77B7C77}" destId="{8E5AB8A2-A011-384B-B174-FAB61CE125EC}" srcOrd="0" destOrd="0" presId="urn:microsoft.com/office/officeart/2005/8/layout/orgChart1"/>
    <dgm:cxn modelId="{B76B4C17-C8E6-9D4A-9752-1AE75CD02DB3}" type="presParOf" srcId="{9FCB6FC3-FB3B-9049-9378-AEC9F77B7C77}" destId="{2456FA62-8F6F-CB40-A528-2234B9466B98}" srcOrd="1" destOrd="0" presId="urn:microsoft.com/office/officeart/2005/8/layout/orgChart1"/>
    <dgm:cxn modelId="{4FC30339-2C15-A149-A1C1-8F7CF7990513}" type="presParOf" srcId="{CFE3B938-3DF2-334C-A099-91B23786DED2}" destId="{EBFFFF35-133F-AF45-B3D2-E424DC1D2C57}" srcOrd="1" destOrd="0" presId="urn:microsoft.com/office/officeart/2005/8/layout/orgChart1"/>
    <dgm:cxn modelId="{3930E5C6-DAE7-F244-AEA6-275F9892CC2F}" type="presParOf" srcId="{CFE3B938-3DF2-334C-A099-91B23786DED2}" destId="{69D0CFCE-308C-BB45-B7A7-68DFC43F4959}" srcOrd="2" destOrd="0" presId="urn:microsoft.com/office/officeart/2005/8/layout/orgChart1"/>
    <dgm:cxn modelId="{21D01EE1-5E51-B044-B51C-9B8DCDC3003E}" type="presParOf" srcId="{C46B5C8A-2D52-6E4A-86D8-2B016794CB9F}" destId="{18DF6DEA-2E43-DB45-AD79-2F9FF3607F31}" srcOrd="6" destOrd="0" presId="urn:microsoft.com/office/officeart/2005/8/layout/orgChart1"/>
    <dgm:cxn modelId="{78A0B9F7-0807-764E-AE75-CA9BBEB0C76F}" type="presParOf" srcId="{C46B5C8A-2D52-6E4A-86D8-2B016794CB9F}" destId="{0B7794A0-E868-5D43-8C38-7B661DE77E6D}" srcOrd="7" destOrd="0" presId="urn:microsoft.com/office/officeart/2005/8/layout/orgChart1"/>
    <dgm:cxn modelId="{F739FEFF-3B3A-8D45-BCA5-D32A555A800A}" type="presParOf" srcId="{0B7794A0-E868-5D43-8C38-7B661DE77E6D}" destId="{63E9EB87-1002-DF4E-BCB4-109FC65EC4B1}" srcOrd="0" destOrd="0" presId="urn:microsoft.com/office/officeart/2005/8/layout/orgChart1"/>
    <dgm:cxn modelId="{95F89DB3-D7AC-5C4B-9DA3-89703DFBC4B2}" type="presParOf" srcId="{63E9EB87-1002-DF4E-BCB4-109FC65EC4B1}" destId="{712BCF6F-4015-1F43-B9AC-D818D7678B58}" srcOrd="0" destOrd="0" presId="urn:microsoft.com/office/officeart/2005/8/layout/orgChart1"/>
    <dgm:cxn modelId="{7C3A6590-A023-724A-A0F0-2AC62640CBA1}" type="presParOf" srcId="{63E9EB87-1002-DF4E-BCB4-109FC65EC4B1}" destId="{7DE0768E-AFEF-5744-A6CC-00CDFE396932}" srcOrd="1" destOrd="0" presId="urn:microsoft.com/office/officeart/2005/8/layout/orgChart1"/>
    <dgm:cxn modelId="{C4CADFCC-7B86-C84F-AE65-783C6CFF75D9}" type="presParOf" srcId="{0B7794A0-E868-5D43-8C38-7B661DE77E6D}" destId="{5D11CABC-128D-BE4D-82B0-CFEF389B2CAE}" srcOrd="1" destOrd="0" presId="urn:microsoft.com/office/officeart/2005/8/layout/orgChart1"/>
    <dgm:cxn modelId="{43FC1AC2-A6DA-FF4E-B576-78BFDF2B887D}" type="presParOf" srcId="{0B7794A0-E868-5D43-8C38-7B661DE77E6D}" destId="{E3AAEFD3-D6DD-A143-A890-9860B4FABD4C}" srcOrd="2" destOrd="0" presId="urn:microsoft.com/office/officeart/2005/8/layout/orgChart1"/>
    <dgm:cxn modelId="{D66C5171-43CA-6344-A8DD-2BFBA0AC9031}" type="presParOf" srcId="{C46B5C8A-2D52-6E4A-86D8-2B016794CB9F}" destId="{FEABFE87-C57D-A14A-9730-B947A0F8485A}" srcOrd="8" destOrd="0" presId="urn:microsoft.com/office/officeart/2005/8/layout/orgChart1"/>
    <dgm:cxn modelId="{5C7E75A3-4F00-164E-85DA-E4091C7DCBE8}" type="presParOf" srcId="{C46B5C8A-2D52-6E4A-86D8-2B016794CB9F}" destId="{FBF41483-3A43-E246-B1EF-56DAD7CC1DC3}" srcOrd="9" destOrd="0" presId="urn:microsoft.com/office/officeart/2005/8/layout/orgChart1"/>
    <dgm:cxn modelId="{FE3C7228-E4E3-9D46-8C02-8593BAEEB81E}" type="presParOf" srcId="{FBF41483-3A43-E246-B1EF-56DAD7CC1DC3}" destId="{216505B6-3E4E-AB49-92D0-A90654F63851}" srcOrd="0" destOrd="0" presId="urn:microsoft.com/office/officeart/2005/8/layout/orgChart1"/>
    <dgm:cxn modelId="{AF20CDF9-8371-7E43-A9F4-482338333CC1}" type="presParOf" srcId="{216505B6-3E4E-AB49-92D0-A90654F63851}" destId="{F7A0DB8A-AF20-3143-9BD0-A7120F7C2655}" srcOrd="0" destOrd="0" presId="urn:microsoft.com/office/officeart/2005/8/layout/orgChart1"/>
    <dgm:cxn modelId="{56E05609-C754-4F4E-AF79-6F3D9E32E565}" type="presParOf" srcId="{216505B6-3E4E-AB49-92D0-A90654F63851}" destId="{3F9391C6-B83B-C94A-A2D2-59CC7301C199}" srcOrd="1" destOrd="0" presId="urn:microsoft.com/office/officeart/2005/8/layout/orgChart1"/>
    <dgm:cxn modelId="{0C337F29-9376-A94E-A036-930BF1FC96DD}" type="presParOf" srcId="{FBF41483-3A43-E246-B1EF-56DAD7CC1DC3}" destId="{15CE5412-F0FA-8B40-BBEA-F74AD4484F24}" srcOrd="1" destOrd="0" presId="urn:microsoft.com/office/officeart/2005/8/layout/orgChart1"/>
    <dgm:cxn modelId="{315C90DC-D4CB-0E4B-83CD-5D74BB818C04}" type="presParOf" srcId="{FBF41483-3A43-E246-B1EF-56DAD7CC1DC3}" destId="{DD59A458-B1FD-6345-95F9-BF5D5630EE93}" srcOrd="2" destOrd="0" presId="urn:microsoft.com/office/officeart/2005/8/layout/orgChart1"/>
    <dgm:cxn modelId="{EB7DE2DA-8F29-4B46-82D4-5EEAECAC7067}" type="presParOf" srcId="{1798F067-6331-3E47-9A58-F1A2B0C4858F}" destId="{0B65F82D-941B-BA44-A7B5-8D53BB8C156A}" srcOrd="2" destOrd="0" presId="urn:microsoft.com/office/officeart/2005/8/layout/orgChart1"/>
    <dgm:cxn modelId="{BB0A4A02-EF83-914B-8E7B-72FC8B8B32DB}" type="presParOf" srcId="{021A7588-075F-E545-A9D8-85952073C6F4}" destId="{7CD6D1E3-A3CD-AF45-9F55-F784920C3736}" srcOrd="10" destOrd="0" presId="urn:microsoft.com/office/officeart/2005/8/layout/orgChart1"/>
    <dgm:cxn modelId="{E2BF91A2-275F-BF4F-8A79-F6801AAA21C1}" type="presParOf" srcId="{021A7588-075F-E545-A9D8-85952073C6F4}" destId="{55C685BF-545A-FD4A-A0F2-7CD87B2E3DF5}" srcOrd="11" destOrd="0" presId="urn:microsoft.com/office/officeart/2005/8/layout/orgChart1"/>
    <dgm:cxn modelId="{8F34833C-A1D6-C349-AF15-3C2E1944C2AF}" type="presParOf" srcId="{55C685BF-545A-FD4A-A0F2-7CD87B2E3DF5}" destId="{E199AE1F-ABB6-5E4B-AD89-F0AEE4BD8260}" srcOrd="0" destOrd="0" presId="urn:microsoft.com/office/officeart/2005/8/layout/orgChart1"/>
    <dgm:cxn modelId="{A88B1F4D-704C-184A-AD0D-6BDBF339A24D}" type="presParOf" srcId="{E199AE1F-ABB6-5E4B-AD89-F0AEE4BD8260}" destId="{F6DFD276-B40C-FD4E-A37A-DD49D2BC5452}" srcOrd="0" destOrd="0" presId="urn:microsoft.com/office/officeart/2005/8/layout/orgChart1"/>
    <dgm:cxn modelId="{EBBE3835-1D24-DF40-A5E5-6368C3CBE1F8}" type="presParOf" srcId="{E199AE1F-ABB6-5E4B-AD89-F0AEE4BD8260}" destId="{3E545FAB-3323-B348-B9A4-A574213A38CB}" srcOrd="1" destOrd="0" presId="urn:microsoft.com/office/officeart/2005/8/layout/orgChart1"/>
    <dgm:cxn modelId="{38B6CD0C-5517-974D-BF88-357BC9CB33B4}" type="presParOf" srcId="{55C685BF-545A-FD4A-A0F2-7CD87B2E3DF5}" destId="{A2417DC7-40E0-BD4B-9FB2-953DC73016CF}" srcOrd="1" destOrd="0" presId="urn:microsoft.com/office/officeart/2005/8/layout/orgChart1"/>
    <dgm:cxn modelId="{340D31E0-7E62-2A4A-B273-87303EC2F12C}" type="presParOf" srcId="{A2417DC7-40E0-BD4B-9FB2-953DC73016CF}" destId="{899FE1AD-9C3D-384E-B9F9-6CFA2E525D63}" srcOrd="0" destOrd="0" presId="urn:microsoft.com/office/officeart/2005/8/layout/orgChart1"/>
    <dgm:cxn modelId="{5392CB44-AE6A-C74C-A607-B3E57FCB5435}" type="presParOf" srcId="{A2417DC7-40E0-BD4B-9FB2-953DC73016CF}" destId="{C20366DD-7912-DD41-9676-21D8ED6A9E56}" srcOrd="1" destOrd="0" presId="urn:microsoft.com/office/officeart/2005/8/layout/orgChart1"/>
    <dgm:cxn modelId="{A126FD54-0DC8-D842-AF70-03594DAF057D}" type="presParOf" srcId="{C20366DD-7912-DD41-9676-21D8ED6A9E56}" destId="{A3EC6523-A3DF-7147-9602-7E307FC33946}" srcOrd="0" destOrd="0" presId="urn:microsoft.com/office/officeart/2005/8/layout/orgChart1"/>
    <dgm:cxn modelId="{6337FCB1-DEFE-8F49-AA3C-EB2CF43C4CB5}" type="presParOf" srcId="{A3EC6523-A3DF-7147-9602-7E307FC33946}" destId="{432602CC-7B66-AE4E-9A1D-C0C0B44E0987}" srcOrd="0" destOrd="0" presId="urn:microsoft.com/office/officeart/2005/8/layout/orgChart1"/>
    <dgm:cxn modelId="{21B04D3D-37FF-3143-B734-4AF381BC34F4}" type="presParOf" srcId="{A3EC6523-A3DF-7147-9602-7E307FC33946}" destId="{70CE929F-DAD8-6541-A1DF-65B3657E1892}" srcOrd="1" destOrd="0" presId="urn:microsoft.com/office/officeart/2005/8/layout/orgChart1"/>
    <dgm:cxn modelId="{C5B0D911-8814-1949-9DA0-820D8B54446C}" type="presParOf" srcId="{C20366DD-7912-DD41-9676-21D8ED6A9E56}" destId="{5A1580F6-FEB3-E648-9B09-0BA95879AE0D}" srcOrd="1" destOrd="0" presId="urn:microsoft.com/office/officeart/2005/8/layout/orgChart1"/>
    <dgm:cxn modelId="{3FB764FE-BA87-3345-851B-22BC021B5121}" type="presParOf" srcId="{C20366DD-7912-DD41-9676-21D8ED6A9E56}" destId="{7466ADAF-16B5-D842-A943-F49F5C0A5580}" srcOrd="2" destOrd="0" presId="urn:microsoft.com/office/officeart/2005/8/layout/orgChart1"/>
    <dgm:cxn modelId="{AA844AB1-1DE3-684B-8E4F-EC4010ACC407}" type="presParOf" srcId="{A2417DC7-40E0-BD4B-9FB2-953DC73016CF}" destId="{0007BE38-F80F-0E4D-83BB-B3444CEF07AC}" srcOrd="2" destOrd="0" presId="urn:microsoft.com/office/officeart/2005/8/layout/orgChart1"/>
    <dgm:cxn modelId="{2759EF7A-65AA-D44E-A0E1-BC35A6E1247C}" type="presParOf" srcId="{A2417DC7-40E0-BD4B-9FB2-953DC73016CF}" destId="{FF9D31C6-1E6F-0942-9738-B26EF4775217}" srcOrd="3" destOrd="0" presId="urn:microsoft.com/office/officeart/2005/8/layout/orgChart1"/>
    <dgm:cxn modelId="{69D6C1C6-C978-584A-80BF-02EE454A09FA}" type="presParOf" srcId="{FF9D31C6-1E6F-0942-9738-B26EF4775217}" destId="{BD7A770C-38AA-3F48-91AA-9C8E81A8EE6E}" srcOrd="0" destOrd="0" presId="urn:microsoft.com/office/officeart/2005/8/layout/orgChart1"/>
    <dgm:cxn modelId="{64EE275A-477E-EC41-8F48-42E663D009BB}" type="presParOf" srcId="{BD7A770C-38AA-3F48-91AA-9C8E81A8EE6E}" destId="{743860FC-0A80-164E-8069-167B7B5C70E5}" srcOrd="0" destOrd="0" presId="urn:microsoft.com/office/officeart/2005/8/layout/orgChart1"/>
    <dgm:cxn modelId="{7DB47527-537D-2E44-9540-934181CF625E}" type="presParOf" srcId="{BD7A770C-38AA-3F48-91AA-9C8E81A8EE6E}" destId="{502B4F08-4E88-3247-A992-BACE55B1BE82}" srcOrd="1" destOrd="0" presId="urn:microsoft.com/office/officeart/2005/8/layout/orgChart1"/>
    <dgm:cxn modelId="{60C1AA90-FEC1-2E43-B5E1-CE0F1922ABC3}" type="presParOf" srcId="{FF9D31C6-1E6F-0942-9738-B26EF4775217}" destId="{8D55A562-13CA-1E46-8719-5D515E1DFA69}" srcOrd="1" destOrd="0" presId="urn:microsoft.com/office/officeart/2005/8/layout/orgChart1"/>
    <dgm:cxn modelId="{347D3298-9ABC-9641-ACBA-1514AB14E8CB}" type="presParOf" srcId="{FF9D31C6-1E6F-0942-9738-B26EF4775217}" destId="{BBC60AA2-513D-0D4F-84F4-7D328C6121BE}" srcOrd="2" destOrd="0" presId="urn:microsoft.com/office/officeart/2005/8/layout/orgChart1"/>
    <dgm:cxn modelId="{90C7A547-8661-C049-BE2A-671AECDB9CF0}" type="presParOf" srcId="{A2417DC7-40E0-BD4B-9FB2-953DC73016CF}" destId="{9137E982-0AD4-EE4A-80FA-8D80B634FBAB}" srcOrd="4" destOrd="0" presId="urn:microsoft.com/office/officeart/2005/8/layout/orgChart1"/>
    <dgm:cxn modelId="{89F19B3C-64BD-CD4B-BD02-59FBC590675C}" type="presParOf" srcId="{A2417DC7-40E0-BD4B-9FB2-953DC73016CF}" destId="{B5378C55-2098-C343-A5FF-1F6C33E7E940}" srcOrd="5" destOrd="0" presId="urn:microsoft.com/office/officeart/2005/8/layout/orgChart1"/>
    <dgm:cxn modelId="{60C0160A-7E40-A64C-A5B0-B7D8E4AD464F}" type="presParOf" srcId="{B5378C55-2098-C343-A5FF-1F6C33E7E940}" destId="{A2A3F5D2-DBA7-4D48-85C2-1EFAEFEDB9DA}" srcOrd="0" destOrd="0" presId="urn:microsoft.com/office/officeart/2005/8/layout/orgChart1"/>
    <dgm:cxn modelId="{8846E3F4-719E-2E48-9871-F9928E232BF3}" type="presParOf" srcId="{A2A3F5D2-DBA7-4D48-85C2-1EFAEFEDB9DA}" destId="{8F17A487-28C8-7B4F-95FC-017611D27C5D}" srcOrd="0" destOrd="0" presId="urn:microsoft.com/office/officeart/2005/8/layout/orgChart1"/>
    <dgm:cxn modelId="{EE5DBCE5-7328-7A4C-AAFB-6668EF5DC772}" type="presParOf" srcId="{A2A3F5D2-DBA7-4D48-85C2-1EFAEFEDB9DA}" destId="{66EB4D63-122B-F242-9647-8DFEC8D248A8}" srcOrd="1" destOrd="0" presId="urn:microsoft.com/office/officeart/2005/8/layout/orgChart1"/>
    <dgm:cxn modelId="{5C24D2A1-0AFC-6F49-89B4-8E5A21BFBABC}" type="presParOf" srcId="{B5378C55-2098-C343-A5FF-1F6C33E7E940}" destId="{B7E3C1E5-EF88-4D41-A3D5-3083046C8125}" srcOrd="1" destOrd="0" presId="urn:microsoft.com/office/officeart/2005/8/layout/orgChart1"/>
    <dgm:cxn modelId="{16194951-66C9-2748-A535-B38FEE5692C1}" type="presParOf" srcId="{B5378C55-2098-C343-A5FF-1F6C33E7E940}" destId="{61FCB597-F54A-E742-8CFD-01090AF6FEC8}" srcOrd="2" destOrd="0" presId="urn:microsoft.com/office/officeart/2005/8/layout/orgChart1"/>
    <dgm:cxn modelId="{77F98CC6-C127-394D-986C-F8B06C7AB637}" type="presParOf" srcId="{A2417DC7-40E0-BD4B-9FB2-953DC73016CF}" destId="{11F8B0B4-009B-3045-BBC2-34A178BCD640}" srcOrd="6" destOrd="0" presId="urn:microsoft.com/office/officeart/2005/8/layout/orgChart1"/>
    <dgm:cxn modelId="{9C7703E8-C37A-CE4B-9529-A3B770295462}" type="presParOf" srcId="{A2417DC7-40E0-BD4B-9FB2-953DC73016CF}" destId="{B52FA703-5C3E-4949-83F7-395DC7E71281}" srcOrd="7" destOrd="0" presId="urn:microsoft.com/office/officeart/2005/8/layout/orgChart1"/>
    <dgm:cxn modelId="{A16221B8-BBB3-5F4D-B70E-D4D1351EBBC9}" type="presParOf" srcId="{B52FA703-5C3E-4949-83F7-395DC7E71281}" destId="{F41CFA86-1AE9-2145-BC7C-5E0BD0BEFBAA}" srcOrd="0" destOrd="0" presId="urn:microsoft.com/office/officeart/2005/8/layout/orgChart1"/>
    <dgm:cxn modelId="{5F3AA65F-F267-9841-B262-420A9F1CB95D}" type="presParOf" srcId="{F41CFA86-1AE9-2145-BC7C-5E0BD0BEFBAA}" destId="{A419EE8F-104A-4947-90B9-DC8067939707}" srcOrd="0" destOrd="0" presId="urn:microsoft.com/office/officeart/2005/8/layout/orgChart1"/>
    <dgm:cxn modelId="{D76D6BFB-8DA5-E94D-BBAA-04E2D8A81809}" type="presParOf" srcId="{F41CFA86-1AE9-2145-BC7C-5E0BD0BEFBAA}" destId="{4CC41668-60E8-A947-B4D4-F317C786127E}" srcOrd="1" destOrd="0" presId="urn:microsoft.com/office/officeart/2005/8/layout/orgChart1"/>
    <dgm:cxn modelId="{2E40B4E7-BC40-4C42-9FFD-CA514A0BFC7A}" type="presParOf" srcId="{B52FA703-5C3E-4949-83F7-395DC7E71281}" destId="{B3CF0094-BF54-1F41-BCD3-4489EB5C7144}" srcOrd="1" destOrd="0" presId="urn:microsoft.com/office/officeart/2005/8/layout/orgChart1"/>
    <dgm:cxn modelId="{31BBE8FF-754D-F245-80CE-CAA60C1235DF}" type="presParOf" srcId="{B52FA703-5C3E-4949-83F7-395DC7E71281}" destId="{BBCB4D77-E921-A342-89E7-62FDD9D0C836}" srcOrd="2" destOrd="0" presId="urn:microsoft.com/office/officeart/2005/8/layout/orgChart1"/>
    <dgm:cxn modelId="{26F27762-52C5-D64A-91B1-8DEB79020CE7}" type="presParOf" srcId="{A2417DC7-40E0-BD4B-9FB2-953DC73016CF}" destId="{6F99706E-8D76-DF4F-AEA0-28410CFAB098}" srcOrd="8" destOrd="0" presId="urn:microsoft.com/office/officeart/2005/8/layout/orgChart1"/>
    <dgm:cxn modelId="{32F93E6A-39F0-1B4F-A0D5-D34914960783}" type="presParOf" srcId="{A2417DC7-40E0-BD4B-9FB2-953DC73016CF}" destId="{F591AD99-19D7-584D-95CD-2E9DF52F26A9}" srcOrd="9" destOrd="0" presId="urn:microsoft.com/office/officeart/2005/8/layout/orgChart1"/>
    <dgm:cxn modelId="{590F52B4-D3BC-794B-B5A7-84C36955DCF1}" type="presParOf" srcId="{F591AD99-19D7-584D-95CD-2E9DF52F26A9}" destId="{D31B572E-0704-094D-BEED-5245E06308CA}" srcOrd="0" destOrd="0" presId="urn:microsoft.com/office/officeart/2005/8/layout/orgChart1"/>
    <dgm:cxn modelId="{13C86199-7BAD-9844-BB48-52C16AE2E241}" type="presParOf" srcId="{D31B572E-0704-094D-BEED-5245E06308CA}" destId="{D61C9E14-7370-3448-B824-0C3F9C11ED24}" srcOrd="0" destOrd="0" presId="urn:microsoft.com/office/officeart/2005/8/layout/orgChart1"/>
    <dgm:cxn modelId="{BF966500-D2A3-B64E-A9F0-3C0002FE0015}" type="presParOf" srcId="{D31B572E-0704-094D-BEED-5245E06308CA}" destId="{7729DB82-9564-F944-9C93-2624D992252E}" srcOrd="1" destOrd="0" presId="urn:microsoft.com/office/officeart/2005/8/layout/orgChart1"/>
    <dgm:cxn modelId="{19A7F557-7512-6A4B-BCF0-9106A458BFA4}" type="presParOf" srcId="{F591AD99-19D7-584D-95CD-2E9DF52F26A9}" destId="{AD9B878A-5BC4-1543-9351-D5544064C7E3}" srcOrd="1" destOrd="0" presId="urn:microsoft.com/office/officeart/2005/8/layout/orgChart1"/>
    <dgm:cxn modelId="{88B68D01-6123-7F40-9860-A53E6A24D904}" type="presParOf" srcId="{F591AD99-19D7-584D-95CD-2E9DF52F26A9}" destId="{1C8E0901-9FC9-834D-8470-AAC8727C88CC}" srcOrd="2" destOrd="0" presId="urn:microsoft.com/office/officeart/2005/8/layout/orgChart1"/>
    <dgm:cxn modelId="{632BBC87-E8BA-E24E-B2FC-C9D093ADF379}" type="presParOf" srcId="{55C685BF-545A-FD4A-A0F2-7CD87B2E3DF5}" destId="{CE340D75-31EF-634A-AC5E-01CDCA9865D8}" srcOrd="2" destOrd="0" presId="urn:microsoft.com/office/officeart/2005/8/layout/orgChart1"/>
    <dgm:cxn modelId="{99BAE8B1-9177-8249-9A0A-11B5FB9C3859}" type="presParOf" srcId="{6CB05DD2-1A23-604C-8F2C-89FE8601984A}" destId="{055EAD31-0F3E-284A-8AFF-70256FEFB5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3D5E0-FE1F-5E46-8A98-38F26DA77FF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D9FC1-46B4-4642-BED2-BC475A58B04B}">
      <dgm:prSet phldrT="[Text]"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1, ?</a:t>
          </a:r>
          <a:endParaRPr lang="en-US" dirty="0"/>
        </a:p>
      </dgm:t>
    </dgm:pt>
    <dgm:pt modelId="{A9727331-9A95-5D44-8D01-658663692066}" type="parTrans" cxnId="{B6F3FABC-88CD-2F46-969C-76AFAF26FEEB}">
      <dgm:prSet/>
      <dgm:spPr/>
      <dgm:t>
        <a:bodyPr/>
        <a:lstStyle/>
        <a:p>
          <a:endParaRPr lang="en-US"/>
        </a:p>
      </dgm:t>
    </dgm:pt>
    <dgm:pt modelId="{518CE61B-2263-8C4B-B85E-CF23DEAC1F49}" type="sibTrans" cxnId="{B6F3FABC-88CD-2F46-969C-76AFAF26FEEB}">
      <dgm:prSet/>
      <dgm:spPr/>
      <dgm:t>
        <a:bodyPr/>
        <a:lstStyle/>
        <a:p>
          <a:endParaRPr lang="en-US"/>
        </a:p>
      </dgm:t>
    </dgm:pt>
    <dgm:pt modelId="{D64DDD6C-BC69-4841-B558-A55583C470A1}">
      <dgm:prSet phldrT="[Text]"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12, ?</a:t>
          </a:r>
          <a:endParaRPr lang="en-US" dirty="0"/>
        </a:p>
      </dgm:t>
    </dgm:pt>
    <dgm:pt modelId="{2E31D226-EE3D-0847-8AAD-4BEC1594D9A2}" type="parTrans" cxnId="{0F0E88B7-DFB8-AE49-92AE-8EB58EEFC09C}">
      <dgm:prSet/>
      <dgm:spPr/>
      <dgm:t>
        <a:bodyPr/>
        <a:lstStyle/>
        <a:p>
          <a:endParaRPr lang="en-US"/>
        </a:p>
      </dgm:t>
    </dgm:pt>
    <dgm:pt modelId="{7043AE7F-43C6-4F47-8B16-6523496805C9}" type="sibTrans" cxnId="{0F0E88B7-DFB8-AE49-92AE-8EB58EEFC09C}">
      <dgm:prSet/>
      <dgm:spPr/>
      <dgm:t>
        <a:bodyPr/>
        <a:lstStyle/>
        <a:p>
          <a:endParaRPr lang="en-US"/>
        </a:p>
      </dgm:t>
    </dgm:pt>
    <dgm:pt modelId="{B025DB74-8DDB-874E-A14A-5672D3F37571}">
      <dgm:prSet phldrT="[Text]"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123, ?</a:t>
          </a:r>
          <a:endParaRPr lang="en-US" dirty="0"/>
        </a:p>
      </dgm:t>
    </dgm:pt>
    <dgm:pt modelId="{F38A2B4F-9966-754D-BC32-EBA7D2760D9C}" type="parTrans" cxnId="{D8653228-2B8D-8347-A75F-65C82DBB43D5}">
      <dgm:prSet/>
      <dgm:spPr/>
      <dgm:t>
        <a:bodyPr/>
        <a:lstStyle/>
        <a:p>
          <a:endParaRPr lang="en-US"/>
        </a:p>
      </dgm:t>
    </dgm:pt>
    <dgm:pt modelId="{30C57AB6-3E66-A048-A687-6C0FB1884F34}" type="sibTrans" cxnId="{D8653228-2B8D-8347-A75F-65C82DBB43D5}">
      <dgm:prSet/>
      <dgm:spPr/>
      <dgm:t>
        <a:bodyPr/>
        <a:lstStyle/>
        <a:p>
          <a:endParaRPr lang="en-US"/>
        </a:p>
      </dgm:t>
    </dgm:pt>
    <dgm:pt modelId="{8373C44D-7831-374A-AB13-E59C03373EB7}">
      <dgm:prSet phldrT="[Text]"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124, ?</a:t>
          </a:r>
          <a:endParaRPr lang="en-US" dirty="0"/>
        </a:p>
      </dgm:t>
    </dgm:pt>
    <dgm:pt modelId="{77811354-8671-944F-8F44-AF7A820268EC}" type="parTrans" cxnId="{507222A1-FE4B-2541-9922-CD0B4AD6C5C9}">
      <dgm:prSet/>
      <dgm:spPr/>
      <dgm:t>
        <a:bodyPr/>
        <a:lstStyle/>
        <a:p>
          <a:endParaRPr lang="en-US"/>
        </a:p>
      </dgm:t>
    </dgm:pt>
    <dgm:pt modelId="{7EBD9595-900B-684C-9AD0-431FC2B01EF1}" type="sibTrans" cxnId="{507222A1-FE4B-2541-9922-CD0B4AD6C5C9}">
      <dgm:prSet/>
      <dgm:spPr/>
      <dgm:t>
        <a:bodyPr/>
        <a:lstStyle/>
        <a:p>
          <a:endParaRPr lang="en-US"/>
        </a:p>
      </dgm:t>
    </dgm:pt>
    <dgm:pt modelId="{B895A32B-2148-204A-AE9B-180DEF6966E1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125, ?</a:t>
          </a:r>
          <a:endParaRPr lang="en-US" dirty="0"/>
        </a:p>
      </dgm:t>
    </dgm:pt>
    <dgm:pt modelId="{ED69F0C2-C93C-1A48-A288-DCEA486A23B5}" type="parTrans" cxnId="{787BFB2A-785C-8C42-9143-0F8290362C58}">
      <dgm:prSet/>
      <dgm:spPr/>
      <dgm:t>
        <a:bodyPr/>
        <a:lstStyle/>
        <a:p>
          <a:endParaRPr lang="en-US"/>
        </a:p>
      </dgm:t>
    </dgm:pt>
    <dgm:pt modelId="{753107B8-0A5D-D749-95D9-0FB432091E9B}" type="sibTrans" cxnId="{787BFB2A-785C-8C42-9143-0F8290362C58}">
      <dgm:prSet/>
      <dgm:spPr/>
      <dgm:t>
        <a:bodyPr/>
        <a:lstStyle/>
        <a:p>
          <a:endParaRPr lang="en-US"/>
        </a:p>
      </dgm:t>
    </dgm:pt>
    <dgm:pt modelId="{9A451735-8532-574F-925C-7457AF3644FB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126, ?</a:t>
          </a:r>
          <a:endParaRPr lang="en-US" dirty="0"/>
        </a:p>
      </dgm:t>
    </dgm:pt>
    <dgm:pt modelId="{3F48CAF5-9DE4-7E4C-9BC1-E971F9036193}" type="parTrans" cxnId="{B360CA1F-7C9C-DB4B-8D9B-DFFAB5724F95}">
      <dgm:prSet/>
      <dgm:spPr/>
      <dgm:t>
        <a:bodyPr/>
        <a:lstStyle/>
        <a:p>
          <a:endParaRPr lang="en-US"/>
        </a:p>
      </dgm:t>
    </dgm:pt>
    <dgm:pt modelId="{F1AB562D-BBF4-9C4C-A97A-318D6E4375CA}" type="sibTrans" cxnId="{B360CA1F-7C9C-DB4B-8D9B-DFFAB5724F95}">
      <dgm:prSet/>
      <dgm:spPr/>
      <dgm:t>
        <a:bodyPr/>
        <a:lstStyle/>
        <a:p>
          <a:endParaRPr lang="en-US"/>
        </a:p>
      </dgm:t>
    </dgm:pt>
    <dgm:pt modelId="{4143AA8B-5BED-8B47-A06D-529CA8F4583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127, ?</a:t>
          </a:r>
          <a:endParaRPr lang="en-US" dirty="0"/>
        </a:p>
      </dgm:t>
    </dgm:pt>
    <dgm:pt modelId="{4A595E09-DC15-B140-A138-C5B6FBED7D37}" type="parTrans" cxnId="{B6537300-1D44-6E4D-90BD-5A2ECB55A8D1}">
      <dgm:prSet/>
      <dgm:spPr/>
      <dgm:t>
        <a:bodyPr/>
        <a:lstStyle/>
        <a:p>
          <a:endParaRPr lang="en-US"/>
        </a:p>
      </dgm:t>
    </dgm:pt>
    <dgm:pt modelId="{B10CF84D-E466-DB43-86B6-1EC605F73A30}" type="sibTrans" cxnId="{B6537300-1D44-6E4D-90BD-5A2ECB55A8D1}">
      <dgm:prSet/>
      <dgm:spPr/>
      <dgm:t>
        <a:bodyPr/>
        <a:lstStyle/>
        <a:p>
          <a:endParaRPr lang="en-US"/>
        </a:p>
      </dgm:t>
    </dgm:pt>
    <dgm:pt modelId="{DD9EEA79-106D-064A-92DE-E55BE9214545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132, ?</a:t>
          </a:r>
          <a:endParaRPr lang="en-US" dirty="0"/>
        </a:p>
      </dgm:t>
    </dgm:pt>
    <dgm:pt modelId="{199828B7-9E65-4241-90F7-714EABB5850C}" type="parTrans" cxnId="{F479699B-ACD9-6244-B4E9-C0002EB03DA6}">
      <dgm:prSet/>
      <dgm:spPr/>
      <dgm:t>
        <a:bodyPr/>
        <a:lstStyle/>
        <a:p>
          <a:endParaRPr lang="en-US"/>
        </a:p>
      </dgm:t>
    </dgm:pt>
    <dgm:pt modelId="{95CBB6FD-C833-0F49-8270-842037A6FBE9}" type="sibTrans" cxnId="{F479699B-ACD9-6244-B4E9-C0002EB03DA6}">
      <dgm:prSet/>
      <dgm:spPr/>
      <dgm:t>
        <a:bodyPr/>
        <a:lstStyle/>
        <a:p>
          <a:endParaRPr lang="en-US"/>
        </a:p>
      </dgm:t>
    </dgm:pt>
    <dgm:pt modelId="{344EF05B-9FC5-0E41-AD8D-FE272B4DC8F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157, ?</a:t>
          </a:r>
          <a:endParaRPr lang="en-US" dirty="0"/>
        </a:p>
      </dgm:t>
    </dgm:pt>
    <dgm:pt modelId="{DCDEEA4C-C714-AD40-AFC2-3935B47F17EA}" type="parTrans" cxnId="{6E70ADEF-4360-1549-807D-611C625896AC}">
      <dgm:prSet/>
      <dgm:spPr/>
      <dgm:t>
        <a:bodyPr/>
        <a:lstStyle/>
        <a:p>
          <a:endParaRPr lang="en-US"/>
        </a:p>
      </dgm:t>
    </dgm:pt>
    <dgm:pt modelId="{2EF3244F-DFAF-1948-AEDE-16617BF16300}" type="sibTrans" cxnId="{6E70ADEF-4360-1549-807D-611C625896AC}">
      <dgm:prSet/>
      <dgm:spPr/>
      <dgm:t>
        <a:bodyPr/>
        <a:lstStyle/>
        <a:p>
          <a:endParaRPr lang="en-US"/>
        </a:p>
      </dgm:t>
    </dgm:pt>
    <dgm:pt modelId="{F50D5F91-8D93-5F49-95D4-1A23CEE5F9CA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13, ?</a:t>
          </a:r>
          <a:endParaRPr lang="en-US" dirty="0"/>
        </a:p>
      </dgm:t>
    </dgm:pt>
    <dgm:pt modelId="{EC094622-1EAB-A045-BB99-2E76316385F0}" type="parTrans" cxnId="{8B29B4F9-4DAB-9A47-A81E-4E27E29D0CB0}">
      <dgm:prSet/>
      <dgm:spPr/>
      <dgm:t>
        <a:bodyPr/>
        <a:lstStyle/>
        <a:p>
          <a:endParaRPr lang="en-US"/>
        </a:p>
      </dgm:t>
    </dgm:pt>
    <dgm:pt modelId="{C96734D0-E595-3E45-A4C0-CBE50E9CA771}" type="sibTrans" cxnId="{8B29B4F9-4DAB-9A47-A81E-4E27E29D0CB0}">
      <dgm:prSet/>
      <dgm:spPr/>
      <dgm:t>
        <a:bodyPr/>
        <a:lstStyle/>
        <a:p>
          <a:endParaRPr lang="en-US"/>
        </a:p>
      </dgm:t>
    </dgm:pt>
    <dgm:pt modelId="{AE045FBE-5D41-2646-934B-169389B785DB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134, ?</a:t>
          </a:r>
          <a:endParaRPr lang="en-US" dirty="0"/>
        </a:p>
      </dgm:t>
    </dgm:pt>
    <dgm:pt modelId="{9542BEAA-71FB-FD4A-905B-8A2E1553252B}" type="parTrans" cxnId="{FF1F1085-2595-BC4E-BE27-1E5DC157E1C2}">
      <dgm:prSet/>
      <dgm:spPr/>
      <dgm:t>
        <a:bodyPr/>
        <a:lstStyle/>
        <a:p>
          <a:endParaRPr lang="en-US"/>
        </a:p>
      </dgm:t>
    </dgm:pt>
    <dgm:pt modelId="{836C1095-2A31-2644-BE08-E41B593AA8CC}" type="sibTrans" cxnId="{FF1F1085-2595-BC4E-BE27-1E5DC157E1C2}">
      <dgm:prSet/>
      <dgm:spPr/>
      <dgm:t>
        <a:bodyPr/>
        <a:lstStyle/>
        <a:p>
          <a:endParaRPr lang="en-US"/>
        </a:p>
      </dgm:t>
    </dgm:pt>
    <dgm:pt modelId="{ADAA3C21-A32C-054C-92AD-5E21B1FE6FD0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135, ?</a:t>
          </a:r>
          <a:endParaRPr lang="en-US" dirty="0"/>
        </a:p>
      </dgm:t>
    </dgm:pt>
    <dgm:pt modelId="{A980AF12-6F21-4544-93F2-C97251C9CD61}" type="parTrans" cxnId="{1BA56D0C-03E0-DA49-97DF-3ED34F7070CD}">
      <dgm:prSet/>
      <dgm:spPr/>
      <dgm:t>
        <a:bodyPr/>
        <a:lstStyle/>
        <a:p>
          <a:endParaRPr lang="en-US"/>
        </a:p>
      </dgm:t>
    </dgm:pt>
    <dgm:pt modelId="{BEE4A643-3E3A-E74A-890A-59FF5AE79E57}" type="sibTrans" cxnId="{1BA56D0C-03E0-DA49-97DF-3ED34F7070CD}">
      <dgm:prSet/>
      <dgm:spPr/>
      <dgm:t>
        <a:bodyPr/>
        <a:lstStyle/>
        <a:p>
          <a:endParaRPr lang="en-US"/>
        </a:p>
      </dgm:t>
    </dgm:pt>
    <dgm:pt modelId="{CA0BE7E5-4C40-684A-9DC4-9C9711DC8C3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136, ?</a:t>
          </a:r>
          <a:endParaRPr lang="en-US" dirty="0"/>
        </a:p>
      </dgm:t>
    </dgm:pt>
    <dgm:pt modelId="{3258959F-4BDE-7643-A223-4E1F6F59EAC8}" type="parTrans" cxnId="{1E2C0D03-1B4B-9D45-9626-9BDDFC3A0659}">
      <dgm:prSet/>
      <dgm:spPr/>
      <dgm:t>
        <a:bodyPr/>
        <a:lstStyle/>
        <a:p>
          <a:endParaRPr lang="en-US"/>
        </a:p>
      </dgm:t>
    </dgm:pt>
    <dgm:pt modelId="{9F424E35-F582-704A-9EE1-CBA575CAD42D}" type="sibTrans" cxnId="{1E2C0D03-1B4B-9D45-9626-9BDDFC3A0659}">
      <dgm:prSet/>
      <dgm:spPr/>
      <dgm:t>
        <a:bodyPr/>
        <a:lstStyle/>
        <a:p>
          <a:endParaRPr lang="en-US"/>
        </a:p>
      </dgm:t>
    </dgm:pt>
    <dgm:pt modelId="{B96BDFA2-6C63-8E4B-8A82-E94AB1371DA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137, ?</a:t>
          </a:r>
          <a:endParaRPr lang="en-US" dirty="0"/>
        </a:p>
      </dgm:t>
    </dgm:pt>
    <dgm:pt modelId="{B6A0483B-D34B-A740-9447-CA9DAFEB9999}" type="parTrans" cxnId="{D6732A4B-774C-8643-9D24-461475A47E0D}">
      <dgm:prSet/>
      <dgm:spPr/>
      <dgm:t>
        <a:bodyPr/>
        <a:lstStyle/>
        <a:p>
          <a:endParaRPr lang="en-US"/>
        </a:p>
      </dgm:t>
    </dgm:pt>
    <dgm:pt modelId="{8C16C5BB-60BC-E445-8134-C8924EDC2BC5}" type="sibTrans" cxnId="{D6732A4B-774C-8643-9D24-461475A47E0D}">
      <dgm:prSet/>
      <dgm:spPr/>
      <dgm:t>
        <a:bodyPr/>
        <a:lstStyle/>
        <a:p>
          <a:endParaRPr lang="en-US"/>
        </a:p>
      </dgm:t>
    </dgm:pt>
    <dgm:pt modelId="{A1F71AE5-B066-6F43-AA91-9A84AD1B49B7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14, ?</a:t>
          </a:r>
          <a:endParaRPr lang="en-US" dirty="0"/>
        </a:p>
      </dgm:t>
    </dgm:pt>
    <dgm:pt modelId="{15C24900-A19A-6140-8A0B-E5C5C1633927}" type="parTrans" cxnId="{D8487761-790E-7649-8785-DF845964058F}">
      <dgm:prSet/>
      <dgm:spPr/>
      <dgm:t>
        <a:bodyPr/>
        <a:lstStyle/>
        <a:p>
          <a:endParaRPr lang="en-US"/>
        </a:p>
      </dgm:t>
    </dgm:pt>
    <dgm:pt modelId="{C99AB03F-7853-BC4A-BADE-D16D300E11C4}" type="sibTrans" cxnId="{D8487761-790E-7649-8785-DF845964058F}">
      <dgm:prSet/>
      <dgm:spPr/>
      <dgm:t>
        <a:bodyPr/>
        <a:lstStyle/>
        <a:p>
          <a:endParaRPr lang="en-US"/>
        </a:p>
      </dgm:t>
    </dgm:pt>
    <dgm:pt modelId="{2D6E5AD6-AC94-A341-8309-75ABD600CDFD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152, ?</a:t>
          </a:r>
          <a:endParaRPr lang="en-US" dirty="0"/>
        </a:p>
      </dgm:t>
    </dgm:pt>
    <dgm:pt modelId="{F779C5E4-9B9B-7E46-91BA-F2E80C28949C}" type="parTrans" cxnId="{57DC9D33-8BE1-1D40-A121-7B74247CEBD7}">
      <dgm:prSet/>
      <dgm:spPr/>
      <dgm:t>
        <a:bodyPr/>
        <a:lstStyle/>
        <a:p>
          <a:endParaRPr lang="en-US"/>
        </a:p>
      </dgm:t>
    </dgm:pt>
    <dgm:pt modelId="{C2089D97-6782-3749-AD84-4F92A94AA39A}" type="sibTrans" cxnId="{57DC9D33-8BE1-1D40-A121-7B74247CEBD7}">
      <dgm:prSet/>
      <dgm:spPr/>
      <dgm:t>
        <a:bodyPr/>
        <a:lstStyle/>
        <a:p>
          <a:endParaRPr lang="en-US"/>
        </a:p>
      </dgm:t>
    </dgm:pt>
    <dgm:pt modelId="{CDC2BD57-B338-0E49-8CF7-CBAA79E3F7E2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153, ?</a:t>
          </a:r>
          <a:endParaRPr lang="en-US" dirty="0"/>
        </a:p>
      </dgm:t>
    </dgm:pt>
    <dgm:pt modelId="{56529E7F-4B62-324B-A45E-1FDF4CAED7AE}" type="parTrans" cxnId="{7AB16C03-C7AD-7C4B-B4CE-4C199B8A0047}">
      <dgm:prSet/>
      <dgm:spPr/>
      <dgm:t>
        <a:bodyPr/>
        <a:lstStyle/>
        <a:p>
          <a:endParaRPr lang="en-US"/>
        </a:p>
      </dgm:t>
    </dgm:pt>
    <dgm:pt modelId="{F95ED6C4-4F5E-0443-94DE-090C05F5E665}" type="sibTrans" cxnId="{7AB16C03-C7AD-7C4B-B4CE-4C199B8A0047}">
      <dgm:prSet/>
      <dgm:spPr/>
      <dgm:t>
        <a:bodyPr/>
        <a:lstStyle/>
        <a:p>
          <a:endParaRPr lang="en-US"/>
        </a:p>
      </dgm:t>
    </dgm:pt>
    <dgm:pt modelId="{121C3491-B79D-1E4A-9C1A-727270FCE4BE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154, ?</a:t>
          </a:r>
          <a:endParaRPr lang="en-US" dirty="0"/>
        </a:p>
      </dgm:t>
    </dgm:pt>
    <dgm:pt modelId="{A2DC5733-8FB5-2C4C-99AD-EF32237DBBCF}" type="parTrans" cxnId="{3FE7C570-B6C1-534F-B37B-54AC330F2887}">
      <dgm:prSet/>
      <dgm:spPr/>
      <dgm:t>
        <a:bodyPr/>
        <a:lstStyle/>
        <a:p>
          <a:endParaRPr lang="en-US"/>
        </a:p>
      </dgm:t>
    </dgm:pt>
    <dgm:pt modelId="{4B07EF06-B76B-3C4F-8F4C-76773509B0E1}" type="sibTrans" cxnId="{3FE7C570-B6C1-534F-B37B-54AC330F2887}">
      <dgm:prSet/>
      <dgm:spPr/>
      <dgm:t>
        <a:bodyPr/>
        <a:lstStyle/>
        <a:p>
          <a:endParaRPr lang="en-US"/>
        </a:p>
      </dgm:t>
    </dgm:pt>
    <dgm:pt modelId="{26A2BFDE-1393-6E48-AA9B-964CC5142FE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156, ?</a:t>
          </a:r>
          <a:endParaRPr lang="en-US" dirty="0"/>
        </a:p>
      </dgm:t>
    </dgm:pt>
    <dgm:pt modelId="{3CA74835-B5AA-5B41-874E-B9883EDDFADB}" type="parTrans" cxnId="{063D6620-9006-ED41-9432-3B8B2A6E6A30}">
      <dgm:prSet/>
      <dgm:spPr/>
      <dgm:t>
        <a:bodyPr/>
        <a:lstStyle/>
        <a:p>
          <a:endParaRPr lang="en-US"/>
        </a:p>
      </dgm:t>
    </dgm:pt>
    <dgm:pt modelId="{709E0FE2-89B0-384A-9409-91D21DE39340}" type="sibTrans" cxnId="{063D6620-9006-ED41-9432-3B8B2A6E6A30}">
      <dgm:prSet/>
      <dgm:spPr/>
      <dgm:t>
        <a:bodyPr/>
        <a:lstStyle/>
        <a:p>
          <a:endParaRPr lang="en-US"/>
        </a:p>
      </dgm:t>
    </dgm:pt>
    <dgm:pt modelId="{6D6627BF-15A8-E64D-8870-A77180A779BF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142, ?</a:t>
          </a:r>
          <a:endParaRPr lang="en-US" dirty="0"/>
        </a:p>
      </dgm:t>
    </dgm:pt>
    <dgm:pt modelId="{ACACC851-E9A1-2947-8A5B-8D4E4AB0BAFF}" type="parTrans" cxnId="{C15D4014-8697-8E45-9F7C-D6429C479D5C}">
      <dgm:prSet/>
      <dgm:spPr/>
      <dgm:t>
        <a:bodyPr/>
        <a:lstStyle/>
        <a:p>
          <a:endParaRPr lang="en-US"/>
        </a:p>
      </dgm:t>
    </dgm:pt>
    <dgm:pt modelId="{04A219B7-7467-EF45-8418-EA75FA2EE71E}" type="sibTrans" cxnId="{C15D4014-8697-8E45-9F7C-D6429C479D5C}">
      <dgm:prSet/>
      <dgm:spPr/>
      <dgm:t>
        <a:bodyPr/>
        <a:lstStyle/>
        <a:p>
          <a:endParaRPr lang="en-US"/>
        </a:p>
      </dgm:t>
    </dgm:pt>
    <dgm:pt modelId="{ED95F5D6-F58D-364B-9E39-CF5DC6D61064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143, ?</a:t>
          </a:r>
          <a:endParaRPr lang="en-US" dirty="0"/>
        </a:p>
      </dgm:t>
    </dgm:pt>
    <dgm:pt modelId="{3E04FD7B-E8A9-284B-89C3-80D049EA078F}" type="parTrans" cxnId="{42732A7D-30D1-CC42-A9BA-536540BA65AD}">
      <dgm:prSet/>
      <dgm:spPr/>
      <dgm:t>
        <a:bodyPr/>
        <a:lstStyle/>
        <a:p>
          <a:endParaRPr lang="en-US"/>
        </a:p>
      </dgm:t>
    </dgm:pt>
    <dgm:pt modelId="{71DBB7BA-D4CE-C543-AE90-9EC0C91BD314}" type="sibTrans" cxnId="{42732A7D-30D1-CC42-A9BA-536540BA65AD}">
      <dgm:prSet/>
      <dgm:spPr/>
      <dgm:t>
        <a:bodyPr/>
        <a:lstStyle/>
        <a:p>
          <a:endParaRPr lang="en-US"/>
        </a:p>
      </dgm:t>
    </dgm:pt>
    <dgm:pt modelId="{01755A3E-6F47-5543-8105-DA78A394551D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145, ?</a:t>
          </a:r>
          <a:endParaRPr lang="en-US" dirty="0"/>
        </a:p>
      </dgm:t>
    </dgm:pt>
    <dgm:pt modelId="{ED702C28-8110-1340-8B47-0E37DEEC8C7B}" type="parTrans" cxnId="{9547A981-7859-0C4E-A849-551C023D39DE}">
      <dgm:prSet/>
      <dgm:spPr/>
      <dgm:t>
        <a:bodyPr/>
        <a:lstStyle/>
        <a:p>
          <a:endParaRPr lang="en-US"/>
        </a:p>
      </dgm:t>
    </dgm:pt>
    <dgm:pt modelId="{68DC6003-C1F0-F446-A87D-220B80CCF2C2}" type="sibTrans" cxnId="{9547A981-7859-0C4E-A849-551C023D39DE}">
      <dgm:prSet/>
      <dgm:spPr/>
      <dgm:t>
        <a:bodyPr/>
        <a:lstStyle/>
        <a:p>
          <a:endParaRPr lang="en-US"/>
        </a:p>
      </dgm:t>
    </dgm:pt>
    <dgm:pt modelId="{C29D8E3C-A5BC-534E-95F7-2520C81D6AE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146, ?</a:t>
          </a:r>
          <a:endParaRPr lang="en-US" dirty="0"/>
        </a:p>
      </dgm:t>
    </dgm:pt>
    <dgm:pt modelId="{AEA20F88-FFC4-7247-A920-D1654B168937}" type="parTrans" cxnId="{54EFCC0B-96C0-5B4D-B61B-969AEEA463BB}">
      <dgm:prSet/>
      <dgm:spPr/>
      <dgm:t>
        <a:bodyPr/>
        <a:lstStyle/>
        <a:p>
          <a:endParaRPr lang="en-US"/>
        </a:p>
      </dgm:t>
    </dgm:pt>
    <dgm:pt modelId="{428EDAFE-AE89-D64D-9635-9930F892840F}" type="sibTrans" cxnId="{54EFCC0B-96C0-5B4D-B61B-969AEEA463BB}">
      <dgm:prSet/>
      <dgm:spPr/>
      <dgm:t>
        <a:bodyPr/>
        <a:lstStyle/>
        <a:p>
          <a:endParaRPr lang="en-US"/>
        </a:p>
      </dgm:t>
    </dgm:pt>
    <dgm:pt modelId="{05DF3C37-A93B-DE46-8CC8-6C12BFAAC2B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147, ?</a:t>
          </a:r>
          <a:endParaRPr lang="en-US" dirty="0"/>
        </a:p>
      </dgm:t>
    </dgm:pt>
    <dgm:pt modelId="{4CFC823A-C996-5C43-A098-55886AC71C9A}" type="parTrans" cxnId="{67555008-5755-3045-986A-BF6D206F357B}">
      <dgm:prSet/>
      <dgm:spPr/>
      <dgm:t>
        <a:bodyPr/>
        <a:lstStyle/>
        <a:p>
          <a:endParaRPr lang="en-US"/>
        </a:p>
      </dgm:t>
    </dgm:pt>
    <dgm:pt modelId="{93CB641A-8288-EA4B-B933-66E3D63FF989}" type="sibTrans" cxnId="{67555008-5755-3045-986A-BF6D206F357B}">
      <dgm:prSet/>
      <dgm:spPr/>
      <dgm:t>
        <a:bodyPr/>
        <a:lstStyle/>
        <a:p>
          <a:endParaRPr lang="en-US"/>
        </a:p>
      </dgm:t>
    </dgm:pt>
    <dgm:pt modelId="{46BF0BFC-BC20-1042-A65E-EFA840DF099E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15, ?</a:t>
          </a:r>
          <a:endParaRPr lang="en-US" dirty="0"/>
        </a:p>
      </dgm:t>
    </dgm:pt>
    <dgm:pt modelId="{5909631D-3F0B-F141-9548-57F3CD65CF9E}" type="parTrans" cxnId="{C5CBC52E-C4A0-FD48-8DD2-E1C213E4DA0F}">
      <dgm:prSet/>
      <dgm:spPr/>
      <dgm:t>
        <a:bodyPr/>
        <a:lstStyle/>
        <a:p>
          <a:endParaRPr lang="en-US"/>
        </a:p>
      </dgm:t>
    </dgm:pt>
    <dgm:pt modelId="{0F275BCE-AC54-2C41-B736-DA486D24DC86}" type="sibTrans" cxnId="{C5CBC52E-C4A0-FD48-8DD2-E1C213E4DA0F}">
      <dgm:prSet/>
      <dgm:spPr/>
      <dgm:t>
        <a:bodyPr/>
        <a:lstStyle/>
        <a:p>
          <a:endParaRPr lang="en-US"/>
        </a:p>
      </dgm:t>
    </dgm:pt>
    <dgm:pt modelId="{7B06DA8E-B565-5C4E-B064-4445DC0FBC1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16, ?</a:t>
          </a:r>
          <a:endParaRPr lang="en-US" dirty="0"/>
        </a:p>
      </dgm:t>
    </dgm:pt>
    <dgm:pt modelId="{44329B43-D618-1247-A397-21E4EE2D545A}" type="parTrans" cxnId="{AF91D28D-649F-A749-A03A-8C1B8BE77456}">
      <dgm:prSet/>
      <dgm:spPr/>
      <dgm:t>
        <a:bodyPr/>
        <a:lstStyle/>
        <a:p>
          <a:endParaRPr lang="en-US"/>
        </a:p>
      </dgm:t>
    </dgm:pt>
    <dgm:pt modelId="{EFD92B1B-1EBA-BE47-B55C-5B74F08B8CB4}" type="sibTrans" cxnId="{AF91D28D-649F-A749-A03A-8C1B8BE77456}">
      <dgm:prSet/>
      <dgm:spPr/>
      <dgm:t>
        <a:bodyPr/>
        <a:lstStyle/>
        <a:p>
          <a:endParaRPr lang="en-US"/>
        </a:p>
      </dgm:t>
    </dgm:pt>
    <dgm:pt modelId="{343B161D-231A-0F40-8EA9-D6C9295DCBC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162, ?</a:t>
          </a:r>
          <a:endParaRPr lang="en-US" dirty="0"/>
        </a:p>
      </dgm:t>
    </dgm:pt>
    <dgm:pt modelId="{CE3C1561-2FBF-754D-ABD4-EA1E633C4927}" type="parTrans" cxnId="{DA86433B-3AEF-084B-8C96-7F783A4B66DB}">
      <dgm:prSet/>
      <dgm:spPr/>
      <dgm:t>
        <a:bodyPr/>
        <a:lstStyle/>
        <a:p>
          <a:endParaRPr lang="en-US"/>
        </a:p>
      </dgm:t>
    </dgm:pt>
    <dgm:pt modelId="{B19A0D1E-2D7B-D14C-9F02-622C79419658}" type="sibTrans" cxnId="{DA86433B-3AEF-084B-8C96-7F783A4B66DB}">
      <dgm:prSet/>
      <dgm:spPr/>
      <dgm:t>
        <a:bodyPr/>
        <a:lstStyle/>
        <a:p>
          <a:endParaRPr lang="en-US"/>
        </a:p>
      </dgm:t>
    </dgm:pt>
    <dgm:pt modelId="{BB734D42-ABA3-B643-BAEB-74E41B79DE6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163, ?</a:t>
          </a:r>
          <a:endParaRPr lang="en-US" dirty="0"/>
        </a:p>
      </dgm:t>
    </dgm:pt>
    <dgm:pt modelId="{2607C347-A9F7-8542-AAAB-572DE0885D38}" type="parTrans" cxnId="{55B49497-0F82-9841-BAAC-DFB19ECFD891}">
      <dgm:prSet/>
      <dgm:spPr/>
      <dgm:t>
        <a:bodyPr/>
        <a:lstStyle/>
        <a:p>
          <a:endParaRPr lang="en-US"/>
        </a:p>
      </dgm:t>
    </dgm:pt>
    <dgm:pt modelId="{AA588D4D-2934-5148-841D-C6E939FD4998}" type="sibTrans" cxnId="{55B49497-0F82-9841-BAAC-DFB19ECFD891}">
      <dgm:prSet/>
      <dgm:spPr/>
      <dgm:t>
        <a:bodyPr/>
        <a:lstStyle/>
        <a:p>
          <a:endParaRPr lang="en-US"/>
        </a:p>
      </dgm:t>
    </dgm:pt>
    <dgm:pt modelId="{0109D5FA-43E9-ED48-8E27-3C838ADBCD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164, ?</a:t>
          </a:r>
          <a:endParaRPr lang="en-US" dirty="0"/>
        </a:p>
      </dgm:t>
    </dgm:pt>
    <dgm:pt modelId="{6B061427-7B0F-F244-B07F-9D6723D24835}" type="parTrans" cxnId="{B6FEDE20-9965-1B48-BDBC-E42769AEA164}">
      <dgm:prSet/>
      <dgm:spPr/>
      <dgm:t>
        <a:bodyPr/>
        <a:lstStyle/>
        <a:p>
          <a:endParaRPr lang="en-US"/>
        </a:p>
      </dgm:t>
    </dgm:pt>
    <dgm:pt modelId="{F46D86F6-1E1F-DB41-A4B6-27C4000533E4}" type="sibTrans" cxnId="{B6FEDE20-9965-1B48-BDBC-E42769AEA164}">
      <dgm:prSet/>
      <dgm:spPr/>
      <dgm:t>
        <a:bodyPr/>
        <a:lstStyle/>
        <a:p>
          <a:endParaRPr lang="en-US"/>
        </a:p>
      </dgm:t>
    </dgm:pt>
    <dgm:pt modelId="{A8FAC10A-034F-7C4D-A760-C8C36D136D2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165, ?</a:t>
          </a:r>
          <a:endParaRPr lang="en-US" dirty="0"/>
        </a:p>
      </dgm:t>
    </dgm:pt>
    <dgm:pt modelId="{AAC09606-AC9C-B548-817D-B54ABF82C514}" type="parTrans" cxnId="{0CA408F9-C6AA-C645-831E-87422AAA4A37}">
      <dgm:prSet/>
      <dgm:spPr/>
      <dgm:t>
        <a:bodyPr/>
        <a:lstStyle/>
        <a:p>
          <a:endParaRPr lang="en-US"/>
        </a:p>
      </dgm:t>
    </dgm:pt>
    <dgm:pt modelId="{D130775E-2B18-A74A-80CD-E78D0BE8F2CA}" type="sibTrans" cxnId="{0CA408F9-C6AA-C645-831E-87422AAA4A37}">
      <dgm:prSet/>
      <dgm:spPr/>
      <dgm:t>
        <a:bodyPr/>
        <a:lstStyle/>
        <a:p>
          <a:endParaRPr lang="en-US"/>
        </a:p>
      </dgm:t>
    </dgm:pt>
    <dgm:pt modelId="{322B60B4-50BF-934E-93CC-7D7A5048D3D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167, ?</a:t>
          </a:r>
          <a:endParaRPr lang="en-US" dirty="0"/>
        </a:p>
      </dgm:t>
    </dgm:pt>
    <dgm:pt modelId="{BEED69D7-EDF1-C644-99E3-98A591C03FBE}" type="parTrans" cxnId="{26B8CAAF-0247-8D4C-BA7D-720D35F943E3}">
      <dgm:prSet/>
      <dgm:spPr/>
      <dgm:t>
        <a:bodyPr/>
        <a:lstStyle/>
        <a:p>
          <a:endParaRPr lang="en-US"/>
        </a:p>
      </dgm:t>
    </dgm:pt>
    <dgm:pt modelId="{805A234E-0DD9-6748-9101-4D6A37669529}" type="sibTrans" cxnId="{26B8CAAF-0247-8D4C-BA7D-720D35F943E3}">
      <dgm:prSet/>
      <dgm:spPr/>
      <dgm:t>
        <a:bodyPr/>
        <a:lstStyle/>
        <a:p>
          <a:endParaRPr lang="en-US"/>
        </a:p>
      </dgm:t>
    </dgm:pt>
    <dgm:pt modelId="{125C0971-847E-4748-A74B-74BE093538D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17, ?</a:t>
          </a:r>
          <a:endParaRPr lang="en-US" dirty="0"/>
        </a:p>
      </dgm:t>
    </dgm:pt>
    <dgm:pt modelId="{AAC6747B-AAFF-194E-A73D-E3394A82D7F2}" type="parTrans" cxnId="{886DC396-80D4-3643-921F-B803396C126B}">
      <dgm:prSet/>
      <dgm:spPr/>
      <dgm:t>
        <a:bodyPr/>
        <a:lstStyle/>
        <a:p>
          <a:endParaRPr lang="en-US"/>
        </a:p>
      </dgm:t>
    </dgm:pt>
    <dgm:pt modelId="{E61707CD-2237-1E44-AEE0-1504C71842BB}" type="sibTrans" cxnId="{886DC396-80D4-3643-921F-B803396C126B}">
      <dgm:prSet/>
      <dgm:spPr/>
      <dgm:t>
        <a:bodyPr/>
        <a:lstStyle/>
        <a:p>
          <a:endParaRPr lang="en-US"/>
        </a:p>
      </dgm:t>
    </dgm:pt>
    <dgm:pt modelId="{7C16B62A-046F-EC4D-AEAA-0BF310A5396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172, ?</a:t>
          </a:r>
          <a:endParaRPr lang="en-US" dirty="0"/>
        </a:p>
      </dgm:t>
    </dgm:pt>
    <dgm:pt modelId="{9FA21E29-3ACE-1246-B577-5F8C4AB61956}" type="parTrans" cxnId="{EC9310DF-138E-ED44-83C0-F3CA9C3AB66C}">
      <dgm:prSet/>
      <dgm:spPr/>
      <dgm:t>
        <a:bodyPr/>
        <a:lstStyle/>
        <a:p>
          <a:endParaRPr lang="en-US"/>
        </a:p>
      </dgm:t>
    </dgm:pt>
    <dgm:pt modelId="{9D8C3902-82B9-4148-B563-11E02404791D}" type="sibTrans" cxnId="{EC9310DF-138E-ED44-83C0-F3CA9C3AB66C}">
      <dgm:prSet/>
      <dgm:spPr/>
      <dgm:t>
        <a:bodyPr/>
        <a:lstStyle/>
        <a:p>
          <a:endParaRPr lang="en-US"/>
        </a:p>
      </dgm:t>
    </dgm:pt>
    <dgm:pt modelId="{1FA38047-6725-BF4C-873A-204880AF62C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173, ?</a:t>
          </a:r>
          <a:endParaRPr lang="en-US" dirty="0"/>
        </a:p>
      </dgm:t>
    </dgm:pt>
    <dgm:pt modelId="{CA9CE017-E454-A442-B142-DFF27D87D891}" type="parTrans" cxnId="{67C6A84A-4854-BC4C-AF06-9A206168AC83}">
      <dgm:prSet/>
      <dgm:spPr/>
      <dgm:t>
        <a:bodyPr/>
        <a:lstStyle/>
        <a:p>
          <a:endParaRPr lang="en-US"/>
        </a:p>
      </dgm:t>
    </dgm:pt>
    <dgm:pt modelId="{A65B5B42-1741-D842-B911-34B72B34E4A9}" type="sibTrans" cxnId="{67C6A84A-4854-BC4C-AF06-9A206168AC83}">
      <dgm:prSet/>
      <dgm:spPr/>
      <dgm:t>
        <a:bodyPr/>
        <a:lstStyle/>
        <a:p>
          <a:endParaRPr lang="en-US"/>
        </a:p>
      </dgm:t>
    </dgm:pt>
    <dgm:pt modelId="{DD691F78-8CED-204A-9E50-43E786D5DF8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174, ?</a:t>
          </a:r>
          <a:endParaRPr lang="en-US" dirty="0"/>
        </a:p>
      </dgm:t>
    </dgm:pt>
    <dgm:pt modelId="{61EADE82-B235-E34D-B632-13ECB6BFF1D4}" type="parTrans" cxnId="{4D8C4334-F69F-F445-A6FB-3D5FEBEB161D}">
      <dgm:prSet/>
      <dgm:spPr/>
      <dgm:t>
        <a:bodyPr/>
        <a:lstStyle/>
        <a:p>
          <a:endParaRPr lang="en-US"/>
        </a:p>
      </dgm:t>
    </dgm:pt>
    <dgm:pt modelId="{3B5D0F91-DB37-3A40-B231-E72DACEE67A6}" type="sibTrans" cxnId="{4D8C4334-F69F-F445-A6FB-3D5FEBEB161D}">
      <dgm:prSet/>
      <dgm:spPr/>
      <dgm:t>
        <a:bodyPr/>
        <a:lstStyle/>
        <a:p>
          <a:endParaRPr lang="en-US"/>
        </a:p>
      </dgm:t>
    </dgm:pt>
    <dgm:pt modelId="{4DF331F8-4200-A14F-9703-819191EB35C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175, ?</a:t>
          </a:r>
          <a:endParaRPr lang="en-US" dirty="0"/>
        </a:p>
      </dgm:t>
    </dgm:pt>
    <dgm:pt modelId="{F8CB2421-4C91-FE40-96E4-16CC37F9D125}" type="parTrans" cxnId="{547F039E-2E38-C748-B519-A72FBF4E4E06}">
      <dgm:prSet/>
      <dgm:spPr/>
      <dgm:t>
        <a:bodyPr/>
        <a:lstStyle/>
        <a:p>
          <a:endParaRPr lang="en-US"/>
        </a:p>
      </dgm:t>
    </dgm:pt>
    <dgm:pt modelId="{72D3F208-4115-B74F-AF3B-DCD8DC46D561}" type="sibTrans" cxnId="{547F039E-2E38-C748-B519-A72FBF4E4E06}">
      <dgm:prSet/>
      <dgm:spPr/>
      <dgm:t>
        <a:bodyPr/>
        <a:lstStyle/>
        <a:p>
          <a:endParaRPr lang="en-US"/>
        </a:p>
      </dgm:t>
    </dgm:pt>
    <dgm:pt modelId="{E0D73005-592B-1E47-AF41-45DED4DBD82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176, ?</a:t>
          </a:r>
          <a:endParaRPr lang="en-US" dirty="0"/>
        </a:p>
      </dgm:t>
    </dgm:pt>
    <dgm:pt modelId="{45022401-BA32-9B41-9196-8E12E007C901}" type="parTrans" cxnId="{91AFA538-CC7E-444F-8613-1634F16A8DEE}">
      <dgm:prSet/>
      <dgm:spPr/>
      <dgm:t>
        <a:bodyPr/>
        <a:lstStyle/>
        <a:p>
          <a:endParaRPr lang="en-US"/>
        </a:p>
      </dgm:t>
    </dgm:pt>
    <dgm:pt modelId="{29A6F714-403B-6D49-902D-51516F369D70}" type="sibTrans" cxnId="{91AFA538-CC7E-444F-8613-1634F16A8DEE}">
      <dgm:prSet/>
      <dgm:spPr/>
      <dgm:t>
        <a:bodyPr/>
        <a:lstStyle/>
        <a:p>
          <a:endParaRPr lang="en-US"/>
        </a:p>
      </dgm:t>
    </dgm:pt>
    <dgm:pt modelId="{61132477-7B52-F641-B933-546849B12939}" type="pres">
      <dgm:prSet presAssocID="{D9B3D5E0-FE1F-5E46-8A98-38F26DA77F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B05DD2-1A23-604C-8F2C-89FE8601984A}" type="pres">
      <dgm:prSet presAssocID="{380D9FC1-46B4-4642-BED2-BC475A58B04B}" presName="hierRoot1" presStyleCnt="0">
        <dgm:presLayoutVars>
          <dgm:hierBranch val="init"/>
        </dgm:presLayoutVars>
      </dgm:prSet>
      <dgm:spPr/>
    </dgm:pt>
    <dgm:pt modelId="{DA27AD66-5A4C-554E-B536-72EFAB275127}" type="pres">
      <dgm:prSet presAssocID="{380D9FC1-46B4-4642-BED2-BC475A58B04B}" presName="rootComposite1" presStyleCnt="0"/>
      <dgm:spPr/>
    </dgm:pt>
    <dgm:pt modelId="{D3F26AC5-A237-D04B-A3C8-0CE517F184DF}" type="pres">
      <dgm:prSet presAssocID="{380D9FC1-46B4-4642-BED2-BC475A58B0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31233-F557-524E-AE2D-2F50B4D73086}" type="pres">
      <dgm:prSet presAssocID="{380D9FC1-46B4-4642-BED2-BC475A58B0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1A7588-075F-E545-A9D8-85952073C6F4}" type="pres">
      <dgm:prSet presAssocID="{380D9FC1-46B4-4642-BED2-BC475A58B04B}" presName="hierChild2" presStyleCnt="0"/>
      <dgm:spPr/>
    </dgm:pt>
    <dgm:pt modelId="{CFA248DA-E03C-574F-B2EF-1C8D5F212FBA}" type="pres">
      <dgm:prSet presAssocID="{2E31D226-EE3D-0847-8AAD-4BEC1594D9A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1525068B-BB4E-3C4E-A882-81B7692A8C5D}" type="pres">
      <dgm:prSet presAssocID="{D64DDD6C-BC69-4841-B558-A55583C470A1}" presName="hierRoot2" presStyleCnt="0">
        <dgm:presLayoutVars>
          <dgm:hierBranch val="init"/>
        </dgm:presLayoutVars>
      </dgm:prSet>
      <dgm:spPr/>
    </dgm:pt>
    <dgm:pt modelId="{8AFBE3AB-7300-DC49-BCFD-B7F10D86DB85}" type="pres">
      <dgm:prSet presAssocID="{D64DDD6C-BC69-4841-B558-A55583C470A1}" presName="rootComposite" presStyleCnt="0"/>
      <dgm:spPr/>
    </dgm:pt>
    <dgm:pt modelId="{171854AD-CAD4-0F40-A1CC-D2C920084404}" type="pres">
      <dgm:prSet presAssocID="{D64DDD6C-BC69-4841-B558-A55583C470A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B9E2-942F-134B-B981-394C9333E066}" type="pres">
      <dgm:prSet presAssocID="{D64DDD6C-BC69-4841-B558-A55583C470A1}" presName="rootConnector" presStyleLbl="node2" presStyleIdx="0" presStyleCnt="6"/>
      <dgm:spPr/>
      <dgm:t>
        <a:bodyPr/>
        <a:lstStyle/>
        <a:p>
          <a:endParaRPr lang="en-US"/>
        </a:p>
      </dgm:t>
    </dgm:pt>
    <dgm:pt modelId="{40E2CE6E-686C-3443-956B-3BA8B5B58D89}" type="pres">
      <dgm:prSet presAssocID="{D64DDD6C-BC69-4841-B558-A55583C470A1}" presName="hierChild4" presStyleCnt="0"/>
      <dgm:spPr/>
    </dgm:pt>
    <dgm:pt modelId="{45A88916-56DE-304E-B3F8-2507D7A49D40}" type="pres">
      <dgm:prSet presAssocID="{F38A2B4F-9966-754D-BC32-EBA7D2760D9C}" presName="Name37" presStyleLbl="parChTrans1D3" presStyleIdx="0" presStyleCnt="30"/>
      <dgm:spPr/>
      <dgm:t>
        <a:bodyPr/>
        <a:lstStyle/>
        <a:p>
          <a:endParaRPr lang="en-US"/>
        </a:p>
      </dgm:t>
    </dgm:pt>
    <dgm:pt modelId="{90B60271-05D9-7041-9593-AA18B8653507}" type="pres">
      <dgm:prSet presAssocID="{B025DB74-8DDB-874E-A14A-5672D3F37571}" presName="hierRoot2" presStyleCnt="0">
        <dgm:presLayoutVars>
          <dgm:hierBranch val="init"/>
        </dgm:presLayoutVars>
      </dgm:prSet>
      <dgm:spPr/>
    </dgm:pt>
    <dgm:pt modelId="{60778BBC-6D25-424C-A8E4-CEB4743D49E5}" type="pres">
      <dgm:prSet presAssocID="{B025DB74-8DDB-874E-A14A-5672D3F37571}" presName="rootComposite" presStyleCnt="0"/>
      <dgm:spPr/>
    </dgm:pt>
    <dgm:pt modelId="{56322808-B1A5-5C4A-A6D1-96F39C05A4B5}" type="pres">
      <dgm:prSet presAssocID="{B025DB74-8DDB-874E-A14A-5672D3F37571}" presName="rootText" presStyleLbl="node3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B2762-4ED9-9C48-A374-26C3397FECED}" type="pres">
      <dgm:prSet presAssocID="{B025DB74-8DDB-874E-A14A-5672D3F37571}" presName="rootConnector" presStyleLbl="node3" presStyleIdx="0" presStyleCnt="30"/>
      <dgm:spPr/>
      <dgm:t>
        <a:bodyPr/>
        <a:lstStyle/>
        <a:p>
          <a:endParaRPr lang="en-US"/>
        </a:p>
      </dgm:t>
    </dgm:pt>
    <dgm:pt modelId="{441CFD51-2650-864D-8389-FD48223DFB6D}" type="pres">
      <dgm:prSet presAssocID="{B025DB74-8DDB-874E-A14A-5672D3F37571}" presName="hierChild4" presStyleCnt="0"/>
      <dgm:spPr/>
    </dgm:pt>
    <dgm:pt modelId="{112A2EA4-005E-274B-B5FB-F135804B0CCA}" type="pres">
      <dgm:prSet presAssocID="{B025DB74-8DDB-874E-A14A-5672D3F37571}" presName="hierChild5" presStyleCnt="0"/>
      <dgm:spPr/>
    </dgm:pt>
    <dgm:pt modelId="{DFD7BE10-C51E-0645-9780-1FAE55E8D72E}" type="pres">
      <dgm:prSet presAssocID="{77811354-8671-944F-8F44-AF7A820268EC}" presName="Name37" presStyleLbl="parChTrans1D3" presStyleIdx="1" presStyleCnt="30"/>
      <dgm:spPr/>
      <dgm:t>
        <a:bodyPr/>
        <a:lstStyle/>
        <a:p>
          <a:endParaRPr lang="en-US"/>
        </a:p>
      </dgm:t>
    </dgm:pt>
    <dgm:pt modelId="{27F9F4AF-7EF6-C941-B0F0-ED191276E26A}" type="pres">
      <dgm:prSet presAssocID="{8373C44D-7831-374A-AB13-E59C03373EB7}" presName="hierRoot2" presStyleCnt="0">
        <dgm:presLayoutVars>
          <dgm:hierBranch val="init"/>
        </dgm:presLayoutVars>
      </dgm:prSet>
      <dgm:spPr/>
    </dgm:pt>
    <dgm:pt modelId="{ED3FA7B0-6BB5-594B-820D-84155EF6A0D5}" type="pres">
      <dgm:prSet presAssocID="{8373C44D-7831-374A-AB13-E59C03373EB7}" presName="rootComposite" presStyleCnt="0"/>
      <dgm:spPr/>
    </dgm:pt>
    <dgm:pt modelId="{058D2B2A-6F41-7343-B863-FC0357775A42}" type="pres">
      <dgm:prSet presAssocID="{8373C44D-7831-374A-AB13-E59C03373EB7}" presName="rootText" presStyleLbl="node3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5663-0164-6441-9F08-FB2F2D949A37}" type="pres">
      <dgm:prSet presAssocID="{8373C44D-7831-374A-AB13-E59C03373EB7}" presName="rootConnector" presStyleLbl="node3" presStyleIdx="1" presStyleCnt="30"/>
      <dgm:spPr/>
      <dgm:t>
        <a:bodyPr/>
        <a:lstStyle/>
        <a:p>
          <a:endParaRPr lang="en-US"/>
        </a:p>
      </dgm:t>
    </dgm:pt>
    <dgm:pt modelId="{22BD5825-687A-4945-AF02-80817F6F6924}" type="pres">
      <dgm:prSet presAssocID="{8373C44D-7831-374A-AB13-E59C03373EB7}" presName="hierChild4" presStyleCnt="0"/>
      <dgm:spPr/>
    </dgm:pt>
    <dgm:pt modelId="{882AEA61-7E75-F64B-B3AE-D6CF34B9AD5F}" type="pres">
      <dgm:prSet presAssocID="{8373C44D-7831-374A-AB13-E59C03373EB7}" presName="hierChild5" presStyleCnt="0"/>
      <dgm:spPr/>
    </dgm:pt>
    <dgm:pt modelId="{1914B3C6-714B-4F46-A207-2D90A0F691DD}" type="pres">
      <dgm:prSet presAssocID="{ED69F0C2-C93C-1A48-A288-DCEA486A23B5}" presName="Name37" presStyleLbl="parChTrans1D3" presStyleIdx="2" presStyleCnt="30"/>
      <dgm:spPr/>
      <dgm:t>
        <a:bodyPr/>
        <a:lstStyle/>
        <a:p>
          <a:endParaRPr lang="en-US"/>
        </a:p>
      </dgm:t>
    </dgm:pt>
    <dgm:pt modelId="{9153A3A7-AD4F-624D-B857-B720626A0AD9}" type="pres">
      <dgm:prSet presAssocID="{B895A32B-2148-204A-AE9B-180DEF6966E1}" presName="hierRoot2" presStyleCnt="0">
        <dgm:presLayoutVars>
          <dgm:hierBranch val="init"/>
        </dgm:presLayoutVars>
      </dgm:prSet>
      <dgm:spPr/>
    </dgm:pt>
    <dgm:pt modelId="{0A29F3AD-267F-5740-A791-64CBF4DC7549}" type="pres">
      <dgm:prSet presAssocID="{B895A32B-2148-204A-AE9B-180DEF6966E1}" presName="rootComposite" presStyleCnt="0"/>
      <dgm:spPr/>
    </dgm:pt>
    <dgm:pt modelId="{4881AFA9-DF50-7B43-809E-BBACCB4E2956}" type="pres">
      <dgm:prSet presAssocID="{B895A32B-2148-204A-AE9B-180DEF6966E1}" presName="rootText" presStyleLbl="node3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B6A1B-7D38-FC47-9BC4-F584F52E6B7C}" type="pres">
      <dgm:prSet presAssocID="{B895A32B-2148-204A-AE9B-180DEF6966E1}" presName="rootConnector" presStyleLbl="node3" presStyleIdx="2" presStyleCnt="30"/>
      <dgm:spPr/>
      <dgm:t>
        <a:bodyPr/>
        <a:lstStyle/>
        <a:p>
          <a:endParaRPr lang="en-US"/>
        </a:p>
      </dgm:t>
    </dgm:pt>
    <dgm:pt modelId="{207CC69B-CE93-4247-B1C7-2F0A0D774086}" type="pres">
      <dgm:prSet presAssocID="{B895A32B-2148-204A-AE9B-180DEF6966E1}" presName="hierChild4" presStyleCnt="0"/>
      <dgm:spPr/>
    </dgm:pt>
    <dgm:pt modelId="{2981D175-4594-5A4D-AEB3-30E44F86752B}" type="pres">
      <dgm:prSet presAssocID="{B895A32B-2148-204A-AE9B-180DEF6966E1}" presName="hierChild5" presStyleCnt="0"/>
      <dgm:spPr/>
    </dgm:pt>
    <dgm:pt modelId="{906F3FE1-ED41-D043-BCCF-9A171BFCF166}" type="pres">
      <dgm:prSet presAssocID="{3F48CAF5-9DE4-7E4C-9BC1-E971F9036193}" presName="Name37" presStyleLbl="parChTrans1D3" presStyleIdx="3" presStyleCnt="30"/>
      <dgm:spPr/>
      <dgm:t>
        <a:bodyPr/>
        <a:lstStyle/>
        <a:p>
          <a:endParaRPr lang="en-US"/>
        </a:p>
      </dgm:t>
    </dgm:pt>
    <dgm:pt modelId="{E7216CA6-24BB-7440-9FEC-2D1BA4D337AF}" type="pres">
      <dgm:prSet presAssocID="{9A451735-8532-574F-925C-7457AF3644FB}" presName="hierRoot2" presStyleCnt="0">
        <dgm:presLayoutVars>
          <dgm:hierBranch val="init"/>
        </dgm:presLayoutVars>
      </dgm:prSet>
      <dgm:spPr/>
    </dgm:pt>
    <dgm:pt modelId="{B581C898-2AD7-464B-82FD-366401ECCD29}" type="pres">
      <dgm:prSet presAssocID="{9A451735-8532-574F-925C-7457AF3644FB}" presName="rootComposite" presStyleCnt="0"/>
      <dgm:spPr/>
    </dgm:pt>
    <dgm:pt modelId="{E06660BB-FC10-3149-9C94-E5C7BD40B053}" type="pres">
      <dgm:prSet presAssocID="{9A451735-8532-574F-925C-7457AF3644FB}" presName="rootText" presStyleLbl="node3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9EB1B-DA27-C943-81DC-9A61769D69AE}" type="pres">
      <dgm:prSet presAssocID="{9A451735-8532-574F-925C-7457AF3644FB}" presName="rootConnector" presStyleLbl="node3" presStyleIdx="3" presStyleCnt="30"/>
      <dgm:spPr/>
      <dgm:t>
        <a:bodyPr/>
        <a:lstStyle/>
        <a:p>
          <a:endParaRPr lang="en-US"/>
        </a:p>
      </dgm:t>
    </dgm:pt>
    <dgm:pt modelId="{131FCB7D-3843-0B4D-9684-62006FF691D3}" type="pres">
      <dgm:prSet presAssocID="{9A451735-8532-574F-925C-7457AF3644FB}" presName="hierChild4" presStyleCnt="0"/>
      <dgm:spPr/>
    </dgm:pt>
    <dgm:pt modelId="{52EA3B44-DB09-4E44-BF5E-3413A94190C5}" type="pres">
      <dgm:prSet presAssocID="{9A451735-8532-574F-925C-7457AF3644FB}" presName="hierChild5" presStyleCnt="0"/>
      <dgm:spPr/>
    </dgm:pt>
    <dgm:pt modelId="{EC72A046-2F8D-A14C-8B2D-3149967A5EE6}" type="pres">
      <dgm:prSet presAssocID="{4A595E09-DC15-B140-A138-C5B6FBED7D37}" presName="Name37" presStyleLbl="parChTrans1D3" presStyleIdx="4" presStyleCnt="30"/>
      <dgm:spPr/>
      <dgm:t>
        <a:bodyPr/>
        <a:lstStyle/>
        <a:p>
          <a:endParaRPr lang="en-US"/>
        </a:p>
      </dgm:t>
    </dgm:pt>
    <dgm:pt modelId="{FE40A684-EB1D-BB41-AECF-C03384E5312F}" type="pres">
      <dgm:prSet presAssocID="{4143AA8B-5BED-8B47-A06D-529CA8F45837}" presName="hierRoot2" presStyleCnt="0">
        <dgm:presLayoutVars>
          <dgm:hierBranch val="init"/>
        </dgm:presLayoutVars>
      </dgm:prSet>
      <dgm:spPr/>
    </dgm:pt>
    <dgm:pt modelId="{2F759DA4-FF2E-C04C-98DC-F6E795C9B441}" type="pres">
      <dgm:prSet presAssocID="{4143AA8B-5BED-8B47-A06D-529CA8F45837}" presName="rootComposite" presStyleCnt="0"/>
      <dgm:spPr/>
    </dgm:pt>
    <dgm:pt modelId="{5DDCE885-9B63-474F-B01B-CEE0EA7AD237}" type="pres">
      <dgm:prSet presAssocID="{4143AA8B-5BED-8B47-A06D-529CA8F45837}" presName="rootText" presStyleLbl="node3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39F9A-8BDB-0A49-A1F1-D4C9048E58C9}" type="pres">
      <dgm:prSet presAssocID="{4143AA8B-5BED-8B47-A06D-529CA8F45837}" presName="rootConnector" presStyleLbl="node3" presStyleIdx="4" presStyleCnt="30"/>
      <dgm:spPr/>
      <dgm:t>
        <a:bodyPr/>
        <a:lstStyle/>
        <a:p>
          <a:endParaRPr lang="en-US"/>
        </a:p>
      </dgm:t>
    </dgm:pt>
    <dgm:pt modelId="{DC2077EE-D2A9-064B-A3BC-9D388BA52B80}" type="pres">
      <dgm:prSet presAssocID="{4143AA8B-5BED-8B47-A06D-529CA8F45837}" presName="hierChild4" presStyleCnt="0"/>
      <dgm:spPr/>
    </dgm:pt>
    <dgm:pt modelId="{5BCDF869-A8B7-744B-B3F3-4C15F34BC50C}" type="pres">
      <dgm:prSet presAssocID="{4143AA8B-5BED-8B47-A06D-529CA8F45837}" presName="hierChild5" presStyleCnt="0"/>
      <dgm:spPr/>
    </dgm:pt>
    <dgm:pt modelId="{0015505E-E777-604C-80F7-B571CDD396AD}" type="pres">
      <dgm:prSet presAssocID="{D64DDD6C-BC69-4841-B558-A55583C470A1}" presName="hierChild5" presStyleCnt="0"/>
      <dgm:spPr/>
    </dgm:pt>
    <dgm:pt modelId="{447F47B4-5992-CB4D-B0FD-12E9AC92C069}" type="pres">
      <dgm:prSet presAssocID="{EC094622-1EAB-A045-BB99-2E76316385F0}" presName="Name37" presStyleLbl="parChTrans1D2" presStyleIdx="1" presStyleCnt="6"/>
      <dgm:spPr/>
      <dgm:t>
        <a:bodyPr/>
        <a:lstStyle/>
        <a:p>
          <a:endParaRPr lang="en-US"/>
        </a:p>
      </dgm:t>
    </dgm:pt>
    <dgm:pt modelId="{55F437F5-7AA7-434F-B04D-C470C49CB4BC}" type="pres">
      <dgm:prSet presAssocID="{F50D5F91-8D93-5F49-95D4-1A23CEE5F9CA}" presName="hierRoot2" presStyleCnt="0">
        <dgm:presLayoutVars>
          <dgm:hierBranch val="init"/>
        </dgm:presLayoutVars>
      </dgm:prSet>
      <dgm:spPr/>
    </dgm:pt>
    <dgm:pt modelId="{6958894B-82B1-DA4D-B810-A8B70E0DA2C5}" type="pres">
      <dgm:prSet presAssocID="{F50D5F91-8D93-5F49-95D4-1A23CEE5F9CA}" presName="rootComposite" presStyleCnt="0"/>
      <dgm:spPr/>
    </dgm:pt>
    <dgm:pt modelId="{0F056397-CD72-7742-8A2E-EA5AD6082350}" type="pres">
      <dgm:prSet presAssocID="{F50D5F91-8D93-5F49-95D4-1A23CEE5F9CA}" presName="rootText" presStyleLbl="node2" presStyleIdx="1" presStyleCnt="6" custScaleY="90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01B19-E59A-1044-9F2D-DE64A3891AE1}" type="pres">
      <dgm:prSet presAssocID="{F50D5F91-8D93-5F49-95D4-1A23CEE5F9CA}" presName="rootConnector" presStyleLbl="node2" presStyleIdx="1" presStyleCnt="6"/>
      <dgm:spPr/>
      <dgm:t>
        <a:bodyPr/>
        <a:lstStyle/>
        <a:p>
          <a:endParaRPr lang="en-US"/>
        </a:p>
      </dgm:t>
    </dgm:pt>
    <dgm:pt modelId="{13359BB9-92AB-0B41-B35C-6899705ABB6F}" type="pres">
      <dgm:prSet presAssocID="{F50D5F91-8D93-5F49-95D4-1A23CEE5F9CA}" presName="hierChild4" presStyleCnt="0"/>
      <dgm:spPr/>
    </dgm:pt>
    <dgm:pt modelId="{F5EE29CD-F3EA-8143-A005-CB4EC7EB1E7C}" type="pres">
      <dgm:prSet presAssocID="{199828B7-9E65-4241-90F7-714EABB5850C}" presName="Name37" presStyleLbl="parChTrans1D3" presStyleIdx="5" presStyleCnt="30"/>
      <dgm:spPr/>
      <dgm:t>
        <a:bodyPr/>
        <a:lstStyle/>
        <a:p>
          <a:endParaRPr lang="en-US"/>
        </a:p>
      </dgm:t>
    </dgm:pt>
    <dgm:pt modelId="{D745FC88-3F3E-3E49-A5AE-9778E24BD33C}" type="pres">
      <dgm:prSet presAssocID="{DD9EEA79-106D-064A-92DE-E55BE9214545}" presName="hierRoot2" presStyleCnt="0">
        <dgm:presLayoutVars>
          <dgm:hierBranch val="init"/>
        </dgm:presLayoutVars>
      </dgm:prSet>
      <dgm:spPr/>
    </dgm:pt>
    <dgm:pt modelId="{942E0720-4E55-D04E-9BBB-CEFF01A5937C}" type="pres">
      <dgm:prSet presAssocID="{DD9EEA79-106D-064A-92DE-E55BE9214545}" presName="rootComposite" presStyleCnt="0"/>
      <dgm:spPr/>
    </dgm:pt>
    <dgm:pt modelId="{A02BE8A2-9250-D847-923E-56B51F96D214}" type="pres">
      <dgm:prSet presAssocID="{DD9EEA79-106D-064A-92DE-E55BE9214545}" presName="rootText" presStyleLbl="node3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791AE-B0AD-1745-A829-61F77AB97DE0}" type="pres">
      <dgm:prSet presAssocID="{DD9EEA79-106D-064A-92DE-E55BE9214545}" presName="rootConnector" presStyleLbl="node3" presStyleIdx="5" presStyleCnt="30"/>
      <dgm:spPr/>
      <dgm:t>
        <a:bodyPr/>
        <a:lstStyle/>
        <a:p>
          <a:endParaRPr lang="en-US"/>
        </a:p>
      </dgm:t>
    </dgm:pt>
    <dgm:pt modelId="{2FDF7789-3BB9-654F-AFF7-800CE949CB65}" type="pres">
      <dgm:prSet presAssocID="{DD9EEA79-106D-064A-92DE-E55BE9214545}" presName="hierChild4" presStyleCnt="0"/>
      <dgm:spPr/>
    </dgm:pt>
    <dgm:pt modelId="{D9EAC151-0FAE-4447-B8E9-563F9AC27583}" type="pres">
      <dgm:prSet presAssocID="{DD9EEA79-106D-064A-92DE-E55BE9214545}" presName="hierChild5" presStyleCnt="0"/>
      <dgm:spPr/>
    </dgm:pt>
    <dgm:pt modelId="{AD07B513-E517-A949-88B3-AC13B9CE1BBE}" type="pres">
      <dgm:prSet presAssocID="{9542BEAA-71FB-FD4A-905B-8A2E1553252B}" presName="Name37" presStyleLbl="parChTrans1D3" presStyleIdx="6" presStyleCnt="30"/>
      <dgm:spPr/>
      <dgm:t>
        <a:bodyPr/>
        <a:lstStyle/>
        <a:p>
          <a:endParaRPr lang="en-US"/>
        </a:p>
      </dgm:t>
    </dgm:pt>
    <dgm:pt modelId="{1F1C6576-DA7F-ED42-9861-A61994E3B792}" type="pres">
      <dgm:prSet presAssocID="{AE045FBE-5D41-2646-934B-169389B785DB}" presName="hierRoot2" presStyleCnt="0">
        <dgm:presLayoutVars>
          <dgm:hierBranch val="init"/>
        </dgm:presLayoutVars>
      </dgm:prSet>
      <dgm:spPr/>
    </dgm:pt>
    <dgm:pt modelId="{21694ED4-2DB5-0F4F-B71D-401F694EADBE}" type="pres">
      <dgm:prSet presAssocID="{AE045FBE-5D41-2646-934B-169389B785DB}" presName="rootComposite" presStyleCnt="0"/>
      <dgm:spPr/>
    </dgm:pt>
    <dgm:pt modelId="{9897D543-5681-1F4D-99BE-2552ADF3C0B0}" type="pres">
      <dgm:prSet presAssocID="{AE045FBE-5D41-2646-934B-169389B785DB}" presName="rootText" presStyleLbl="node3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F96E8-9CF6-5C41-9EB0-B8DA5BE4991A}" type="pres">
      <dgm:prSet presAssocID="{AE045FBE-5D41-2646-934B-169389B785DB}" presName="rootConnector" presStyleLbl="node3" presStyleIdx="6" presStyleCnt="30"/>
      <dgm:spPr/>
      <dgm:t>
        <a:bodyPr/>
        <a:lstStyle/>
        <a:p>
          <a:endParaRPr lang="en-US"/>
        </a:p>
      </dgm:t>
    </dgm:pt>
    <dgm:pt modelId="{A3E240D5-9037-A642-A434-616B3710CF72}" type="pres">
      <dgm:prSet presAssocID="{AE045FBE-5D41-2646-934B-169389B785DB}" presName="hierChild4" presStyleCnt="0"/>
      <dgm:spPr/>
    </dgm:pt>
    <dgm:pt modelId="{00311311-1CC2-8C4D-BE6A-0287E0F1E0CE}" type="pres">
      <dgm:prSet presAssocID="{AE045FBE-5D41-2646-934B-169389B785DB}" presName="hierChild5" presStyleCnt="0"/>
      <dgm:spPr/>
    </dgm:pt>
    <dgm:pt modelId="{559A94D6-1BA9-E84A-A51D-FBB0CB623B83}" type="pres">
      <dgm:prSet presAssocID="{A980AF12-6F21-4544-93F2-C97251C9CD61}" presName="Name37" presStyleLbl="parChTrans1D3" presStyleIdx="7" presStyleCnt="30"/>
      <dgm:spPr/>
      <dgm:t>
        <a:bodyPr/>
        <a:lstStyle/>
        <a:p>
          <a:endParaRPr lang="en-US"/>
        </a:p>
      </dgm:t>
    </dgm:pt>
    <dgm:pt modelId="{B2E24A5C-1CDA-D84B-9C74-4B263763D99B}" type="pres">
      <dgm:prSet presAssocID="{ADAA3C21-A32C-054C-92AD-5E21B1FE6FD0}" presName="hierRoot2" presStyleCnt="0">
        <dgm:presLayoutVars>
          <dgm:hierBranch val="init"/>
        </dgm:presLayoutVars>
      </dgm:prSet>
      <dgm:spPr/>
    </dgm:pt>
    <dgm:pt modelId="{2F381A69-665D-E84C-A17D-706C7BB47211}" type="pres">
      <dgm:prSet presAssocID="{ADAA3C21-A32C-054C-92AD-5E21B1FE6FD0}" presName="rootComposite" presStyleCnt="0"/>
      <dgm:spPr/>
    </dgm:pt>
    <dgm:pt modelId="{4CC8507F-C11E-1042-8D46-E3C6E8E78F15}" type="pres">
      <dgm:prSet presAssocID="{ADAA3C21-A32C-054C-92AD-5E21B1FE6FD0}" presName="rootText" presStyleLbl="node3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EC7E4-94AB-D145-8DDC-CF98402C394E}" type="pres">
      <dgm:prSet presAssocID="{ADAA3C21-A32C-054C-92AD-5E21B1FE6FD0}" presName="rootConnector" presStyleLbl="node3" presStyleIdx="7" presStyleCnt="30"/>
      <dgm:spPr/>
      <dgm:t>
        <a:bodyPr/>
        <a:lstStyle/>
        <a:p>
          <a:endParaRPr lang="en-US"/>
        </a:p>
      </dgm:t>
    </dgm:pt>
    <dgm:pt modelId="{1F7DA611-3720-8644-834C-DF06F79E6B05}" type="pres">
      <dgm:prSet presAssocID="{ADAA3C21-A32C-054C-92AD-5E21B1FE6FD0}" presName="hierChild4" presStyleCnt="0"/>
      <dgm:spPr/>
    </dgm:pt>
    <dgm:pt modelId="{AC169685-CF33-3D4A-BDD1-50A370A918AD}" type="pres">
      <dgm:prSet presAssocID="{ADAA3C21-A32C-054C-92AD-5E21B1FE6FD0}" presName="hierChild5" presStyleCnt="0"/>
      <dgm:spPr/>
    </dgm:pt>
    <dgm:pt modelId="{A76ABEDC-ED73-9642-9654-C07E7FBD194B}" type="pres">
      <dgm:prSet presAssocID="{3258959F-4BDE-7643-A223-4E1F6F59EAC8}" presName="Name37" presStyleLbl="parChTrans1D3" presStyleIdx="8" presStyleCnt="30"/>
      <dgm:spPr/>
      <dgm:t>
        <a:bodyPr/>
        <a:lstStyle/>
        <a:p>
          <a:endParaRPr lang="en-US"/>
        </a:p>
      </dgm:t>
    </dgm:pt>
    <dgm:pt modelId="{FB83EC4B-ED3C-CC41-92DF-B4DA1AB14F01}" type="pres">
      <dgm:prSet presAssocID="{CA0BE7E5-4C40-684A-9DC4-9C9711DC8C3E}" presName="hierRoot2" presStyleCnt="0">
        <dgm:presLayoutVars>
          <dgm:hierBranch val="init"/>
        </dgm:presLayoutVars>
      </dgm:prSet>
      <dgm:spPr/>
    </dgm:pt>
    <dgm:pt modelId="{E60EDDDF-7A3C-CD43-BB72-88C5A7013434}" type="pres">
      <dgm:prSet presAssocID="{CA0BE7E5-4C40-684A-9DC4-9C9711DC8C3E}" presName="rootComposite" presStyleCnt="0"/>
      <dgm:spPr/>
    </dgm:pt>
    <dgm:pt modelId="{38B1AE01-AC21-2A4A-A48E-DFC07A8CEA21}" type="pres">
      <dgm:prSet presAssocID="{CA0BE7E5-4C40-684A-9DC4-9C9711DC8C3E}" presName="rootText" presStyleLbl="node3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3BF21-6108-524D-8BEB-7F74E6E6BD57}" type="pres">
      <dgm:prSet presAssocID="{CA0BE7E5-4C40-684A-9DC4-9C9711DC8C3E}" presName="rootConnector" presStyleLbl="node3" presStyleIdx="8" presStyleCnt="30"/>
      <dgm:spPr/>
      <dgm:t>
        <a:bodyPr/>
        <a:lstStyle/>
        <a:p>
          <a:endParaRPr lang="en-US"/>
        </a:p>
      </dgm:t>
    </dgm:pt>
    <dgm:pt modelId="{819E0BDA-B417-A641-81A1-9356341BBBC5}" type="pres">
      <dgm:prSet presAssocID="{CA0BE7E5-4C40-684A-9DC4-9C9711DC8C3E}" presName="hierChild4" presStyleCnt="0"/>
      <dgm:spPr/>
    </dgm:pt>
    <dgm:pt modelId="{2EC23F7A-A27B-AE40-A3C0-53332EC96752}" type="pres">
      <dgm:prSet presAssocID="{CA0BE7E5-4C40-684A-9DC4-9C9711DC8C3E}" presName="hierChild5" presStyleCnt="0"/>
      <dgm:spPr/>
    </dgm:pt>
    <dgm:pt modelId="{2E1BE3A7-2A75-8941-85BF-5E337AB6F13D}" type="pres">
      <dgm:prSet presAssocID="{B6A0483B-D34B-A740-9447-CA9DAFEB9999}" presName="Name37" presStyleLbl="parChTrans1D3" presStyleIdx="9" presStyleCnt="30"/>
      <dgm:spPr/>
      <dgm:t>
        <a:bodyPr/>
        <a:lstStyle/>
        <a:p>
          <a:endParaRPr lang="en-US"/>
        </a:p>
      </dgm:t>
    </dgm:pt>
    <dgm:pt modelId="{CC21A649-BF9E-1F4D-A937-4997CBA79955}" type="pres">
      <dgm:prSet presAssocID="{B96BDFA2-6C63-8E4B-8A82-E94AB1371DAD}" presName="hierRoot2" presStyleCnt="0">
        <dgm:presLayoutVars>
          <dgm:hierBranch val="init"/>
        </dgm:presLayoutVars>
      </dgm:prSet>
      <dgm:spPr/>
    </dgm:pt>
    <dgm:pt modelId="{2B143375-1A1D-4649-A021-057852C0E730}" type="pres">
      <dgm:prSet presAssocID="{B96BDFA2-6C63-8E4B-8A82-E94AB1371DAD}" presName="rootComposite" presStyleCnt="0"/>
      <dgm:spPr/>
    </dgm:pt>
    <dgm:pt modelId="{D77049C4-7D93-4C47-B1CF-2E07938E5F11}" type="pres">
      <dgm:prSet presAssocID="{B96BDFA2-6C63-8E4B-8A82-E94AB1371DAD}" presName="rootText" presStyleLbl="node3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8A357-482A-B14E-B513-1F0147D8DBFF}" type="pres">
      <dgm:prSet presAssocID="{B96BDFA2-6C63-8E4B-8A82-E94AB1371DAD}" presName="rootConnector" presStyleLbl="node3" presStyleIdx="9" presStyleCnt="30"/>
      <dgm:spPr/>
      <dgm:t>
        <a:bodyPr/>
        <a:lstStyle/>
        <a:p>
          <a:endParaRPr lang="en-US"/>
        </a:p>
      </dgm:t>
    </dgm:pt>
    <dgm:pt modelId="{86092F44-1A58-524B-8429-6BFD7D78822C}" type="pres">
      <dgm:prSet presAssocID="{B96BDFA2-6C63-8E4B-8A82-E94AB1371DAD}" presName="hierChild4" presStyleCnt="0"/>
      <dgm:spPr/>
    </dgm:pt>
    <dgm:pt modelId="{5D3D44BB-A97F-594E-A070-2F4F21B0A71A}" type="pres">
      <dgm:prSet presAssocID="{B96BDFA2-6C63-8E4B-8A82-E94AB1371DAD}" presName="hierChild5" presStyleCnt="0"/>
      <dgm:spPr/>
    </dgm:pt>
    <dgm:pt modelId="{AFA8E894-4C23-A64B-BF1D-13FE69E4110A}" type="pres">
      <dgm:prSet presAssocID="{F50D5F91-8D93-5F49-95D4-1A23CEE5F9CA}" presName="hierChild5" presStyleCnt="0"/>
      <dgm:spPr/>
    </dgm:pt>
    <dgm:pt modelId="{2F579AB0-7D77-004F-9F98-BD806C214F6E}" type="pres">
      <dgm:prSet presAssocID="{15C24900-A19A-6140-8A0B-E5C5C1633927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976374A-841A-C645-A48F-186903B3C4C8}" type="pres">
      <dgm:prSet presAssocID="{A1F71AE5-B066-6F43-AA91-9A84AD1B49B7}" presName="hierRoot2" presStyleCnt="0">
        <dgm:presLayoutVars>
          <dgm:hierBranch val="init"/>
        </dgm:presLayoutVars>
      </dgm:prSet>
      <dgm:spPr/>
    </dgm:pt>
    <dgm:pt modelId="{87145CDD-7291-914B-ADBB-E4B38AD6FB2B}" type="pres">
      <dgm:prSet presAssocID="{A1F71AE5-B066-6F43-AA91-9A84AD1B49B7}" presName="rootComposite" presStyleCnt="0"/>
      <dgm:spPr/>
    </dgm:pt>
    <dgm:pt modelId="{7347144E-DD24-A747-8505-75040003165D}" type="pres">
      <dgm:prSet presAssocID="{A1F71AE5-B066-6F43-AA91-9A84AD1B49B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7E157-D619-3243-B949-7480DAC9AAAE}" type="pres">
      <dgm:prSet presAssocID="{A1F71AE5-B066-6F43-AA91-9A84AD1B49B7}" presName="rootConnector" presStyleLbl="node2" presStyleIdx="2" presStyleCnt="6"/>
      <dgm:spPr/>
      <dgm:t>
        <a:bodyPr/>
        <a:lstStyle/>
        <a:p>
          <a:endParaRPr lang="en-US"/>
        </a:p>
      </dgm:t>
    </dgm:pt>
    <dgm:pt modelId="{9DC92B85-651C-CF43-869A-A1027216EDE3}" type="pres">
      <dgm:prSet presAssocID="{A1F71AE5-B066-6F43-AA91-9A84AD1B49B7}" presName="hierChild4" presStyleCnt="0"/>
      <dgm:spPr/>
    </dgm:pt>
    <dgm:pt modelId="{6CEDB933-2D54-A04C-AC14-59C1B104E4B7}" type="pres">
      <dgm:prSet presAssocID="{ACACC851-E9A1-2947-8A5B-8D4E4AB0BAFF}" presName="Name37" presStyleLbl="parChTrans1D3" presStyleIdx="10" presStyleCnt="30"/>
      <dgm:spPr/>
      <dgm:t>
        <a:bodyPr/>
        <a:lstStyle/>
        <a:p>
          <a:endParaRPr lang="en-US"/>
        </a:p>
      </dgm:t>
    </dgm:pt>
    <dgm:pt modelId="{EB14EC67-4073-5346-8770-D9964493425A}" type="pres">
      <dgm:prSet presAssocID="{6D6627BF-15A8-E64D-8870-A77180A779BF}" presName="hierRoot2" presStyleCnt="0">
        <dgm:presLayoutVars>
          <dgm:hierBranch val="init"/>
        </dgm:presLayoutVars>
      </dgm:prSet>
      <dgm:spPr/>
    </dgm:pt>
    <dgm:pt modelId="{DC0DE496-31A6-3D41-88C7-C5775F1C44E1}" type="pres">
      <dgm:prSet presAssocID="{6D6627BF-15A8-E64D-8870-A77180A779BF}" presName="rootComposite" presStyleCnt="0"/>
      <dgm:spPr/>
    </dgm:pt>
    <dgm:pt modelId="{9C1BE93F-B7F2-CB46-BF24-0AEC8EB4CCCA}" type="pres">
      <dgm:prSet presAssocID="{6D6627BF-15A8-E64D-8870-A77180A779BF}" presName="rootText" presStyleLbl="node3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0A7D4-121C-AC4B-9A47-7AAE3BD902EA}" type="pres">
      <dgm:prSet presAssocID="{6D6627BF-15A8-E64D-8870-A77180A779BF}" presName="rootConnector" presStyleLbl="node3" presStyleIdx="10" presStyleCnt="30"/>
      <dgm:spPr/>
      <dgm:t>
        <a:bodyPr/>
        <a:lstStyle/>
        <a:p>
          <a:endParaRPr lang="en-US"/>
        </a:p>
      </dgm:t>
    </dgm:pt>
    <dgm:pt modelId="{E0588F87-4F9B-F442-92B7-B4C80EE67155}" type="pres">
      <dgm:prSet presAssocID="{6D6627BF-15A8-E64D-8870-A77180A779BF}" presName="hierChild4" presStyleCnt="0"/>
      <dgm:spPr/>
    </dgm:pt>
    <dgm:pt modelId="{D325AD41-7A3C-B34C-B987-000F6238895C}" type="pres">
      <dgm:prSet presAssocID="{6D6627BF-15A8-E64D-8870-A77180A779BF}" presName="hierChild5" presStyleCnt="0"/>
      <dgm:spPr/>
    </dgm:pt>
    <dgm:pt modelId="{773DC43E-A519-DB4C-9E9A-3B668B1CE798}" type="pres">
      <dgm:prSet presAssocID="{3E04FD7B-E8A9-284B-89C3-80D049EA078F}" presName="Name37" presStyleLbl="parChTrans1D3" presStyleIdx="11" presStyleCnt="30"/>
      <dgm:spPr/>
      <dgm:t>
        <a:bodyPr/>
        <a:lstStyle/>
        <a:p>
          <a:endParaRPr lang="en-US"/>
        </a:p>
      </dgm:t>
    </dgm:pt>
    <dgm:pt modelId="{75D3A81C-19EA-AE46-AB2F-1887482EA094}" type="pres">
      <dgm:prSet presAssocID="{ED95F5D6-F58D-364B-9E39-CF5DC6D61064}" presName="hierRoot2" presStyleCnt="0">
        <dgm:presLayoutVars>
          <dgm:hierBranch val="init"/>
        </dgm:presLayoutVars>
      </dgm:prSet>
      <dgm:spPr/>
    </dgm:pt>
    <dgm:pt modelId="{ABB27366-0AC2-2C4C-88C6-1EE3793ECB1B}" type="pres">
      <dgm:prSet presAssocID="{ED95F5D6-F58D-364B-9E39-CF5DC6D61064}" presName="rootComposite" presStyleCnt="0"/>
      <dgm:spPr/>
    </dgm:pt>
    <dgm:pt modelId="{5A1C5008-CE88-174D-9D3E-C51C90C51458}" type="pres">
      <dgm:prSet presAssocID="{ED95F5D6-F58D-364B-9E39-CF5DC6D61064}" presName="rootText" presStyleLbl="node3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77FEA-D8B0-0E45-8154-30AD8268E40B}" type="pres">
      <dgm:prSet presAssocID="{ED95F5D6-F58D-364B-9E39-CF5DC6D61064}" presName="rootConnector" presStyleLbl="node3" presStyleIdx="11" presStyleCnt="30"/>
      <dgm:spPr/>
      <dgm:t>
        <a:bodyPr/>
        <a:lstStyle/>
        <a:p>
          <a:endParaRPr lang="en-US"/>
        </a:p>
      </dgm:t>
    </dgm:pt>
    <dgm:pt modelId="{2F12606D-5432-CA4B-A04A-D9E04F7AA005}" type="pres">
      <dgm:prSet presAssocID="{ED95F5D6-F58D-364B-9E39-CF5DC6D61064}" presName="hierChild4" presStyleCnt="0"/>
      <dgm:spPr/>
    </dgm:pt>
    <dgm:pt modelId="{2A0F2719-BC07-0C43-9B6E-C76AB9C7EACD}" type="pres">
      <dgm:prSet presAssocID="{ED95F5D6-F58D-364B-9E39-CF5DC6D61064}" presName="hierChild5" presStyleCnt="0"/>
      <dgm:spPr/>
    </dgm:pt>
    <dgm:pt modelId="{59243B1D-3847-B14C-8F44-845F912C399A}" type="pres">
      <dgm:prSet presAssocID="{ED702C28-8110-1340-8B47-0E37DEEC8C7B}" presName="Name37" presStyleLbl="parChTrans1D3" presStyleIdx="12" presStyleCnt="30"/>
      <dgm:spPr/>
      <dgm:t>
        <a:bodyPr/>
        <a:lstStyle/>
        <a:p>
          <a:endParaRPr lang="en-US"/>
        </a:p>
      </dgm:t>
    </dgm:pt>
    <dgm:pt modelId="{57FE486E-6F2F-B64D-9996-A3105890070A}" type="pres">
      <dgm:prSet presAssocID="{01755A3E-6F47-5543-8105-DA78A394551D}" presName="hierRoot2" presStyleCnt="0">
        <dgm:presLayoutVars>
          <dgm:hierBranch val="init"/>
        </dgm:presLayoutVars>
      </dgm:prSet>
      <dgm:spPr/>
    </dgm:pt>
    <dgm:pt modelId="{D97A2728-72EA-044F-A494-E61C10D6EABA}" type="pres">
      <dgm:prSet presAssocID="{01755A3E-6F47-5543-8105-DA78A394551D}" presName="rootComposite" presStyleCnt="0"/>
      <dgm:spPr/>
    </dgm:pt>
    <dgm:pt modelId="{B0204DCD-43DA-1248-95E7-EB37BFB45C5B}" type="pres">
      <dgm:prSet presAssocID="{01755A3E-6F47-5543-8105-DA78A394551D}" presName="rootText" presStyleLbl="node3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659D9-9938-6C46-8109-0EED7FDA09AA}" type="pres">
      <dgm:prSet presAssocID="{01755A3E-6F47-5543-8105-DA78A394551D}" presName="rootConnector" presStyleLbl="node3" presStyleIdx="12" presStyleCnt="30"/>
      <dgm:spPr/>
      <dgm:t>
        <a:bodyPr/>
        <a:lstStyle/>
        <a:p>
          <a:endParaRPr lang="en-US"/>
        </a:p>
      </dgm:t>
    </dgm:pt>
    <dgm:pt modelId="{1DF9B2C5-1592-F444-966B-4CCAD11A89AD}" type="pres">
      <dgm:prSet presAssocID="{01755A3E-6F47-5543-8105-DA78A394551D}" presName="hierChild4" presStyleCnt="0"/>
      <dgm:spPr/>
    </dgm:pt>
    <dgm:pt modelId="{8767EDC5-077C-EA48-9505-D74C62E01ED7}" type="pres">
      <dgm:prSet presAssocID="{01755A3E-6F47-5543-8105-DA78A394551D}" presName="hierChild5" presStyleCnt="0"/>
      <dgm:spPr/>
    </dgm:pt>
    <dgm:pt modelId="{60A0E602-BB93-624B-AE07-3C14A424DF63}" type="pres">
      <dgm:prSet presAssocID="{AEA20F88-FFC4-7247-A920-D1654B168937}" presName="Name37" presStyleLbl="parChTrans1D3" presStyleIdx="13" presStyleCnt="30"/>
      <dgm:spPr/>
      <dgm:t>
        <a:bodyPr/>
        <a:lstStyle/>
        <a:p>
          <a:endParaRPr lang="en-US"/>
        </a:p>
      </dgm:t>
    </dgm:pt>
    <dgm:pt modelId="{5504E4A5-7274-7A45-A191-8EEDF5C84071}" type="pres">
      <dgm:prSet presAssocID="{C29D8E3C-A5BC-534E-95F7-2520C81D6AE4}" presName="hierRoot2" presStyleCnt="0">
        <dgm:presLayoutVars>
          <dgm:hierBranch val="init"/>
        </dgm:presLayoutVars>
      </dgm:prSet>
      <dgm:spPr/>
    </dgm:pt>
    <dgm:pt modelId="{AB4C5F20-24D9-C941-9E9B-26270063E5BB}" type="pres">
      <dgm:prSet presAssocID="{C29D8E3C-A5BC-534E-95F7-2520C81D6AE4}" presName="rootComposite" presStyleCnt="0"/>
      <dgm:spPr/>
    </dgm:pt>
    <dgm:pt modelId="{A427FC8E-1B03-3343-A326-998C4265A854}" type="pres">
      <dgm:prSet presAssocID="{C29D8E3C-A5BC-534E-95F7-2520C81D6AE4}" presName="rootText" presStyleLbl="node3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8850C-0382-F949-869E-547809A7513B}" type="pres">
      <dgm:prSet presAssocID="{C29D8E3C-A5BC-534E-95F7-2520C81D6AE4}" presName="rootConnector" presStyleLbl="node3" presStyleIdx="13" presStyleCnt="30"/>
      <dgm:spPr/>
      <dgm:t>
        <a:bodyPr/>
        <a:lstStyle/>
        <a:p>
          <a:endParaRPr lang="en-US"/>
        </a:p>
      </dgm:t>
    </dgm:pt>
    <dgm:pt modelId="{F03ABE21-14BF-AB42-B10D-5490FE7CF07D}" type="pres">
      <dgm:prSet presAssocID="{C29D8E3C-A5BC-534E-95F7-2520C81D6AE4}" presName="hierChild4" presStyleCnt="0"/>
      <dgm:spPr/>
    </dgm:pt>
    <dgm:pt modelId="{4F66032D-4F5A-0948-A6DE-1EDC13CAE8B4}" type="pres">
      <dgm:prSet presAssocID="{C29D8E3C-A5BC-534E-95F7-2520C81D6AE4}" presName="hierChild5" presStyleCnt="0"/>
      <dgm:spPr/>
    </dgm:pt>
    <dgm:pt modelId="{C7FBC995-0154-B647-9DF4-13458651E305}" type="pres">
      <dgm:prSet presAssocID="{4CFC823A-C996-5C43-A098-55886AC71C9A}" presName="Name37" presStyleLbl="parChTrans1D3" presStyleIdx="14" presStyleCnt="30"/>
      <dgm:spPr/>
      <dgm:t>
        <a:bodyPr/>
        <a:lstStyle/>
        <a:p>
          <a:endParaRPr lang="en-US"/>
        </a:p>
      </dgm:t>
    </dgm:pt>
    <dgm:pt modelId="{BC5B8DE0-8C5C-094A-B3F4-113D33B8433E}" type="pres">
      <dgm:prSet presAssocID="{05DF3C37-A93B-DE46-8CC8-6C12BFAAC2BA}" presName="hierRoot2" presStyleCnt="0">
        <dgm:presLayoutVars>
          <dgm:hierBranch val="init"/>
        </dgm:presLayoutVars>
      </dgm:prSet>
      <dgm:spPr/>
    </dgm:pt>
    <dgm:pt modelId="{C711D17A-9D1B-BA47-921A-01FB5DEA7C94}" type="pres">
      <dgm:prSet presAssocID="{05DF3C37-A93B-DE46-8CC8-6C12BFAAC2BA}" presName="rootComposite" presStyleCnt="0"/>
      <dgm:spPr/>
    </dgm:pt>
    <dgm:pt modelId="{6C52D65F-D2E2-E843-8907-F1119FFBC1EA}" type="pres">
      <dgm:prSet presAssocID="{05DF3C37-A93B-DE46-8CC8-6C12BFAAC2BA}" presName="rootText" presStyleLbl="node3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8F845-DD77-9E4A-B88E-CE6BE271EA56}" type="pres">
      <dgm:prSet presAssocID="{05DF3C37-A93B-DE46-8CC8-6C12BFAAC2BA}" presName="rootConnector" presStyleLbl="node3" presStyleIdx="14" presStyleCnt="30"/>
      <dgm:spPr/>
      <dgm:t>
        <a:bodyPr/>
        <a:lstStyle/>
        <a:p>
          <a:endParaRPr lang="en-US"/>
        </a:p>
      </dgm:t>
    </dgm:pt>
    <dgm:pt modelId="{E5AECD89-5D5E-6546-BB5A-150EB9090BF7}" type="pres">
      <dgm:prSet presAssocID="{05DF3C37-A93B-DE46-8CC8-6C12BFAAC2BA}" presName="hierChild4" presStyleCnt="0"/>
      <dgm:spPr/>
    </dgm:pt>
    <dgm:pt modelId="{79EB81DE-3011-2C4D-94B1-7A912F58AE7A}" type="pres">
      <dgm:prSet presAssocID="{05DF3C37-A93B-DE46-8CC8-6C12BFAAC2BA}" presName="hierChild5" presStyleCnt="0"/>
      <dgm:spPr/>
    </dgm:pt>
    <dgm:pt modelId="{CEDCDEF4-9C4F-294A-8821-895DB1E58BF1}" type="pres">
      <dgm:prSet presAssocID="{A1F71AE5-B066-6F43-AA91-9A84AD1B49B7}" presName="hierChild5" presStyleCnt="0"/>
      <dgm:spPr/>
    </dgm:pt>
    <dgm:pt modelId="{591B3C8D-F428-7048-9873-4CDF85B26F56}" type="pres">
      <dgm:prSet presAssocID="{5909631D-3F0B-F141-9548-57F3CD65CF9E}" presName="Name37" presStyleLbl="parChTrans1D2" presStyleIdx="3" presStyleCnt="6"/>
      <dgm:spPr/>
      <dgm:t>
        <a:bodyPr/>
        <a:lstStyle/>
        <a:p>
          <a:endParaRPr lang="en-US"/>
        </a:p>
      </dgm:t>
    </dgm:pt>
    <dgm:pt modelId="{B93E776D-8A76-6B42-85C1-E5443042D304}" type="pres">
      <dgm:prSet presAssocID="{46BF0BFC-BC20-1042-A65E-EFA840DF099E}" presName="hierRoot2" presStyleCnt="0">
        <dgm:presLayoutVars>
          <dgm:hierBranch val="init"/>
        </dgm:presLayoutVars>
      </dgm:prSet>
      <dgm:spPr/>
    </dgm:pt>
    <dgm:pt modelId="{478E35F1-88C2-D74E-9527-D0132D7A20FE}" type="pres">
      <dgm:prSet presAssocID="{46BF0BFC-BC20-1042-A65E-EFA840DF099E}" presName="rootComposite" presStyleCnt="0"/>
      <dgm:spPr/>
    </dgm:pt>
    <dgm:pt modelId="{428D5A43-E17E-5C44-8C37-0807ABEBF64A}" type="pres">
      <dgm:prSet presAssocID="{46BF0BFC-BC20-1042-A65E-EFA840DF099E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32428-F9B2-654C-8D5B-8D959857DF32}" type="pres">
      <dgm:prSet presAssocID="{46BF0BFC-BC20-1042-A65E-EFA840DF099E}" presName="rootConnector" presStyleLbl="node2" presStyleIdx="3" presStyleCnt="6"/>
      <dgm:spPr/>
      <dgm:t>
        <a:bodyPr/>
        <a:lstStyle/>
        <a:p>
          <a:endParaRPr lang="en-US"/>
        </a:p>
      </dgm:t>
    </dgm:pt>
    <dgm:pt modelId="{6A3146BF-537B-D947-9726-5399AABE9A59}" type="pres">
      <dgm:prSet presAssocID="{46BF0BFC-BC20-1042-A65E-EFA840DF099E}" presName="hierChild4" presStyleCnt="0"/>
      <dgm:spPr/>
    </dgm:pt>
    <dgm:pt modelId="{ED119481-9A3E-6343-A30D-9F3312A50E2D}" type="pres">
      <dgm:prSet presAssocID="{F779C5E4-9B9B-7E46-91BA-F2E80C28949C}" presName="Name37" presStyleLbl="parChTrans1D3" presStyleIdx="15" presStyleCnt="30"/>
      <dgm:spPr/>
      <dgm:t>
        <a:bodyPr/>
        <a:lstStyle/>
        <a:p>
          <a:endParaRPr lang="en-US"/>
        </a:p>
      </dgm:t>
    </dgm:pt>
    <dgm:pt modelId="{7063623A-7203-664C-B4AD-6A5794F04CDD}" type="pres">
      <dgm:prSet presAssocID="{2D6E5AD6-AC94-A341-8309-75ABD600CDFD}" presName="hierRoot2" presStyleCnt="0">
        <dgm:presLayoutVars>
          <dgm:hierBranch val="init"/>
        </dgm:presLayoutVars>
      </dgm:prSet>
      <dgm:spPr/>
    </dgm:pt>
    <dgm:pt modelId="{0ABD2843-8AF4-4C4D-88E5-A876FA73AF3E}" type="pres">
      <dgm:prSet presAssocID="{2D6E5AD6-AC94-A341-8309-75ABD600CDFD}" presName="rootComposite" presStyleCnt="0"/>
      <dgm:spPr/>
    </dgm:pt>
    <dgm:pt modelId="{5F046FDD-594C-BD4F-9CB0-7C8FA78FB53D}" type="pres">
      <dgm:prSet presAssocID="{2D6E5AD6-AC94-A341-8309-75ABD600CDFD}" presName="rootText" presStyleLbl="node3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09F8-C7D3-C24D-BAF3-BDEC11CF6C70}" type="pres">
      <dgm:prSet presAssocID="{2D6E5AD6-AC94-A341-8309-75ABD600CDFD}" presName="rootConnector" presStyleLbl="node3" presStyleIdx="15" presStyleCnt="30"/>
      <dgm:spPr/>
      <dgm:t>
        <a:bodyPr/>
        <a:lstStyle/>
        <a:p>
          <a:endParaRPr lang="en-US"/>
        </a:p>
      </dgm:t>
    </dgm:pt>
    <dgm:pt modelId="{11436E77-9A73-7040-B6F0-2B0A33079F87}" type="pres">
      <dgm:prSet presAssocID="{2D6E5AD6-AC94-A341-8309-75ABD600CDFD}" presName="hierChild4" presStyleCnt="0"/>
      <dgm:spPr/>
    </dgm:pt>
    <dgm:pt modelId="{59695A1C-083E-4141-80C2-4645EE053601}" type="pres">
      <dgm:prSet presAssocID="{2D6E5AD6-AC94-A341-8309-75ABD600CDFD}" presName="hierChild5" presStyleCnt="0"/>
      <dgm:spPr/>
    </dgm:pt>
    <dgm:pt modelId="{E4B72C3E-5788-724E-9249-E8E157CAA4A2}" type="pres">
      <dgm:prSet presAssocID="{56529E7F-4B62-324B-A45E-1FDF4CAED7AE}" presName="Name37" presStyleLbl="parChTrans1D3" presStyleIdx="16" presStyleCnt="30"/>
      <dgm:spPr/>
      <dgm:t>
        <a:bodyPr/>
        <a:lstStyle/>
        <a:p>
          <a:endParaRPr lang="en-US"/>
        </a:p>
      </dgm:t>
    </dgm:pt>
    <dgm:pt modelId="{CD6B5664-DDDB-D349-A1E3-FCC86032C4ED}" type="pres">
      <dgm:prSet presAssocID="{CDC2BD57-B338-0E49-8CF7-CBAA79E3F7E2}" presName="hierRoot2" presStyleCnt="0">
        <dgm:presLayoutVars>
          <dgm:hierBranch val="init"/>
        </dgm:presLayoutVars>
      </dgm:prSet>
      <dgm:spPr/>
    </dgm:pt>
    <dgm:pt modelId="{3B26EE19-8EF6-4B4B-A78D-CFECE9A28F31}" type="pres">
      <dgm:prSet presAssocID="{CDC2BD57-B338-0E49-8CF7-CBAA79E3F7E2}" presName="rootComposite" presStyleCnt="0"/>
      <dgm:spPr/>
    </dgm:pt>
    <dgm:pt modelId="{4F236AB2-A52C-2C4A-BD1B-85A337160A30}" type="pres">
      <dgm:prSet presAssocID="{CDC2BD57-B338-0E49-8CF7-CBAA79E3F7E2}" presName="rootText" presStyleLbl="node3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B0949-4D6D-E14D-9B5B-1E5DF504F6D5}" type="pres">
      <dgm:prSet presAssocID="{CDC2BD57-B338-0E49-8CF7-CBAA79E3F7E2}" presName="rootConnector" presStyleLbl="node3" presStyleIdx="16" presStyleCnt="30"/>
      <dgm:spPr/>
      <dgm:t>
        <a:bodyPr/>
        <a:lstStyle/>
        <a:p>
          <a:endParaRPr lang="en-US"/>
        </a:p>
      </dgm:t>
    </dgm:pt>
    <dgm:pt modelId="{01966364-3723-4A47-BB0E-53F103623A59}" type="pres">
      <dgm:prSet presAssocID="{CDC2BD57-B338-0E49-8CF7-CBAA79E3F7E2}" presName="hierChild4" presStyleCnt="0"/>
      <dgm:spPr/>
    </dgm:pt>
    <dgm:pt modelId="{B7639086-009B-054B-93A6-FCEEC9C410DE}" type="pres">
      <dgm:prSet presAssocID="{CDC2BD57-B338-0E49-8CF7-CBAA79E3F7E2}" presName="hierChild5" presStyleCnt="0"/>
      <dgm:spPr/>
    </dgm:pt>
    <dgm:pt modelId="{3D8137D3-8C67-F043-9668-4E34B500982C}" type="pres">
      <dgm:prSet presAssocID="{A2DC5733-8FB5-2C4C-99AD-EF32237DBBCF}" presName="Name37" presStyleLbl="parChTrans1D3" presStyleIdx="17" presStyleCnt="30"/>
      <dgm:spPr/>
      <dgm:t>
        <a:bodyPr/>
        <a:lstStyle/>
        <a:p>
          <a:endParaRPr lang="en-US"/>
        </a:p>
      </dgm:t>
    </dgm:pt>
    <dgm:pt modelId="{340DABD6-B2DB-D24C-81AB-ECEA975ACCC9}" type="pres">
      <dgm:prSet presAssocID="{121C3491-B79D-1E4A-9C1A-727270FCE4BE}" presName="hierRoot2" presStyleCnt="0">
        <dgm:presLayoutVars>
          <dgm:hierBranch val="init"/>
        </dgm:presLayoutVars>
      </dgm:prSet>
      <dgm:spPr/>
    </dgm:pt>
    <dgm:pt modelId="{437F01B5-641B-C240-938C-10C61B66CA6A}" type="pres">
      <dgm:prSet presAssocID="{121C3491-B79D-1E4A-9C1A-727270FCE4BE}" presName="rootComposite" presStyleCnt="0"/>
      <dgm:spPr/>
    </dgm:pt>
    <dgm:pt modelId="{796450F3-9C7A-7E44-BFD0-65425317C514}" type="pres">
      <dgm:prSet presAssocID="{121C3491-B79D-1E4A-9C1A-727270FCE4BE}" presName="rootText" presStyleLbl="node3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F3262-2169-D349-9651-A0AF1444CFD4}" type="pres">
      <dgm:prSet presAssocID="{121C3491-B79D-1E4A-9C1A-727270FCE4BE}" presName="rootConnector" presStyleLbl="node3" presStyleIdx="17" presStyleCnt="30"/>
      <dgm:spPr/>
      <dgm:t>
        <a:bodyPr/>
        <a:lstStyle/>
        <a:p>
          <a:endParaRPr lang="en-US"/>
        </a:p>
      </dgm:t>
    </dgm:pt>
    <dgm:pt modelId="{C9A3D3A5-F2ED-FD46-9FC7-7968AE71200B}" type="pres">
      <dgm:prSet presAssocID="{121C3491-B79D-1E4A-9C1A-727270FCE4BE}" presName="hierChild4" presStyleCnt="0"/>
      <dgm:spPr/>
    </dgm:pt>
    <dgm:pt modelId="{3635C9CF-D3AE-1C42-96A8-FCA0FD428EA3}" type="pres">
      <dgm:prSet presAssocID="{121C3491-B79D-1E4A-9C1A-727270FCE4BE}" presName="hierChild5" presStyleCnt="0"/>
      <dgm:spPr/>
    </dgm:pt>
    <dgm:pt modelId="{95E41E4C-1515-E943-BFB6-712D48F96790}" type="pres">
      <dgm:prSet presAssocID="{3CA74835-B5AA-5B41-874E-B9883EDDFADB}" presName="Name37" presStyleLbl="parChTrans1D3" presStyleIdx="18" presStyleCnt="30"/>
      <dgm:spPr/>
      <dgm:t>
        <a:bodyPr/>
        <a:lstStyle/>
        <a:p>
          <a:endParaRPr lang="en-US"/>
        </a:p>
      </dgm:t>
    </dgm:pt>
    <dgm:pt modelId="{115778EA-0787-DE44-AA39-6958D02CBD58}" type="pres">
      <dgm:prSet presAssocID="{26A2BFDE-1393-6E48-AA9B-964CC5142FEE}" presName="hierRoot2" presStyleCnt="0">
        <dgm:presLayoutVars>
          <dgm:hierBranch val="init"/>
        </dgm:presLayoutVars>
      </dgm:prSet>
      <dgm:spPr/>
    </dgm:pt>
    <dgm:pt modelId="{7C8CAFB0-8687-C644-A8D5-AC386597868D}" type="pres">
      <dgm:prSet presAssocID="{26A2BFDE-1393-6E48-AA9B-964CC5142FEE}" presName="rootComposite" presStyleCnt="0"/>
      <dgm:spPr/>
    </dgm:pt>
    <dgm:pt modelId="{099C06DD-57CB-8F47-BDBE-4396A431905D}" type="pres">
      <dgm:prSet presAssocID="{26A2BFDE-1393-6E48-AA9B-964CC5142FEE}" presName="rootText" presStyleLbl="node3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476F6-F9DC-CA44-9D7F-F73AD49934B7}" type="pres">
      <dgm:prSet presAssocID="{26A2BFDE-1393-6E48-AA9B-964CC5142FEE}" presName="rootConnector" presStyleLbl="node3" presStyleIdx="18" presStyleCnt="30"/>
      <dgm:spPr/>
      <dgm:t>
        <a:bodyPr/>
        <a:lstStyle/>
        <a:p>
          <a:endParaRPr lang="en-US"/>
        </a:p>
      </dgm:t>
    </dgm:pt>
    <dgm:pt modelId="{8C3FA942-E1F1-D241-8F52-60D782FB1ACB}" type="pres">
      <dgm:prSet presAssocID="{26A2BFDE-1393-6E48-AA9B-964CC5142FEE}" presName="hierChild4" presStyleCnt="0"/>
      <dgm:spPr/>
    </dgm:pt>
    <dgm:pt modelId="{D37EFE96-EB14-0440-8FCF-3D6DEA683B0A}" type="pres">
      <dgm:prSet presAssocID="{26A2BFDE-1393-6E48-AA9B-964CC5142FEE}" presName="hierChild5" presStyleCnt="0"/>
      <dgm:spPr/>
    </dgm:pt>
    <dgm:pt modelId="{280655E5-57BC-274D-AB50-FD7ED4E795A7}" type="pres">
      <dgm:prSet presAssocID="{DCDEEA4C-C714-AD40-AFC2-3935B47F17EA}" presName="Name37" presStyleLbl="parChTrans1D3" presStyleIdx="19" presStyleCnt="30"/>
      <dgm:spPr/>
      <dgm:t>
        <a:bodyPr/>
        <a:lstStyle/>
        <a:p>
          <a:endParaRPr lang="en-US"/>
        </a:p>
      </dgm:t>
    </dgm:pt>
    <dgm:pt modelId="{EC01083C-69CD-D84D-A538-FAA6F36D8178}" type="pres">
      <dgm:prSet presAssocID="{344EF05B-9FC5-0E41-AD8D-FE272B4DC8F5}" presName="hierRoot2" presStyleCnt="0">
        <dgm:presLayoutVars>
          <dgm:hierBranch val="init"/>
        </dgm:presLayoutVars>
      </dgm:prSet>
      <dgm:spPr/>
    </dgm:pt>
    <dgm:pt modelId="{CE035092-1C97-E74A-8BC6-CE9C38C10742}" type="pres">
      <dgm:prSet presAssocID="{344EF05B-9FC5-0E41-AD8D-FE272B4DC8F5}" presName="rootComposite" presStyleCnt="0"/>
      <dgm:spPr/>
    </dgm:pt>
    <dgm:pt modelId="{538637D4-A238-E24E-A213-A357126259B8}" type="pres">
      <dgm:prSet presAssocID="{344EF05B-9FC5-0E41-AD8D-FE272B4DC8F5}" presName="rootText" presStyleLbl="node3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58170-3DC1-E142-89D5-E9217DD9D2CB}" type="pres">
      <dgm:prSet presAssocID="{344EF05B-9FC5-0E41-AD8D-FE272B4DC8F5}" presName="rootConnector" presStyleLbl="node3" presStyleIdx="19" presStyleCnt="30"/>
      <dgm:spPr/>
      <dgm:t>
        <a:bodyPr/>
        <a:lstStyle/>
        <a:p>
          <a:endParaRPr lang="en-US"/>
        </a:p>
      </dgm:t>
    </dgm:pt>
    <dgm:pt modelId="{0424F32B-CD1A-1F4B-8C31-0C409B01BE92}" type="pres">
      <dgm:prSet presAssocID="{344EF05B-9FC5-0E41-AD8D-FE272B4DC8F5}" presName="hierChild4" presStyleCnt="0"/>
      <dgm:spPr/>
    </dgm:pt>
    <dgm:pt modelId="{9F5F00FD-8BA2-A049-85EE-BE5BB8470630}" type="pres">
      <dgm:prSet presAssocID="{344EF05B-9FC5-0E41-AD8D-FE272B4DC8F5}" presName="hierChild5" presStyleCnt="0"/>
      <dgm:spPr/>
    </dgm:pt>
    <dgm:pt modelId="{F8485D66-14B0-F646-99F3-67B928FCF575}" type="pres">
      <dgm:prSet presAssocID="{46BF0BFC-BC20-1042-A65E-EFA840DF099E}" presName="hierChild5" presStyleCnt="0"/>
      <dgm:spPr/>
    </dgm:pt>
    <dgm:pt modelId="{A502784D-547B-6342-AC4C-418808E474B9}" type="pres">
      <dgm:prSet presAssocID="{44329B43-D618-1247-A397-21E4EE2D545A}" presName="Name37" presStyleLbl="parChTrans1D2" presStyleIdx="4" presStyleCnt="6"/>
      <dgm:spPr/>
      <dgm:t>
        <a:bodyPr/>
        <a:lstStyle/>
        <a:p>
          <a:endParaRPr lang="en-US"/>
        </a:p>
      </dgm:t>
    </dgm:pt>
    <dgm:pt modelId="{1798F067-6331-3E47-9A58-F1A2B0C4858F}" type="pres">
      <dgm:prSet presAssocID="{7B06DA8E-B565-5C4E-B064-4445DC0FBC10}" presName="hierRoot2" presStyleCnt="0">
        <dgm:presLayoutVars>
          <dgm:hierBranch val="init"/>
        </dgm:presLayoutVars>
      </dgm:prSet>
      <dgm:spPr/>
    </dgm:pt>
    <dgm:pt modelId="{968E116C-29E7-8C46-ADFC-684F33289051}" type="pres">
      <dgm:prSet presAssocID="{7B06DA8E-B565-5C4E-B064-4445DC0FBC10}" presName="rootComposite" presStyleCnt="0"/>
      <dgm:spPr/>
    </dgm:pt>
    <dgm:pt modelId="{B233BBCC-A46E-844D-9103-ABAED787A56F}" type="pres">
      <dgm:prSet presAssocID="{7B06DA8E-B565-5C4E-B064-4445DC0FBC1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2C9EB-0ADB-9B48-B27B-EA3B4CC7C8A2}" type="pres">
      <dgm:prSet presAssocID="{7B06DA8E-B565-5C4E-B064-4445DC0FBC10}" presName="rootConnector" presStyleLbl="node2" presStyleIdx="4" presStyleCnt="6"/>
      <dgm:spPr/>
      <dgm:t>
        <a:bodyPr/>
        <a:lstStyle/>
        <a:p>
          <a:endParaRPr lang="en-US"/>
        </a:p>
      </dgm:t>
    </dgm:pt>
    <dgm:pt modelId="{C46B5C8A-2D52-6E4A-86D8-2B016794CB9F}" type="pres">
      <dgm:prSet presAssocID="{7B06DA8E-B565-5C4E-B064-4445DC0FBC10}" presName="hierChild4" presStyleCnt="0"/>
      <dgm:spPr/>
    </dgm:pt>
    <dgm:pt modelId="{A62015D4-C15E-D74E-96B7-11227AE6376C}" type="pres">
      <dgm:prSet presAssocID="{CE3C1561-2FBF-754D-ABD4-EA1E633C4927}" presName="Name37" presStyleLbl="parChTrans1D3" presStyleIdx="20" presStyleCnt="30"/>
      <dgm:spPr/>
      <dgm:t>
        <a:bodyPr/>
        <a:lstStyle/>
        <a:p>
          <a:endParaRPr lang="en-US"/>
        </a:p>
      </dgm:t>
    </dgm:pt>
    <dgm:pt modelId="{2380DC1B-9E23-1C4D-9066-C1CBC95014CD}" type="pres">
      <dgm:prSet presAssocID="{343B161D-231A-0F40-8EA9-D6C9295DCBC6}" presName="hierRoot2" presStyleCnt="0">
        <dgm:presLayoutVars>
          <dgm:hierBranch val="init"/>
        </dgm:presLayoutVars>
      </dgm:prSet>
      <dgm:spPr/>
    </dgm:pt>
    <dgm:pt modelId="{EE85E8D4-B52F-7349-A50E-5ACBB4FCAF40}" type="pres">
      <dgm:prSet presAssocID="{343B161D-231A-0F40-8EA9-D6C9295DCBC6}" presName="rootComposite" presStyleCnt="0"/>
      <dgm:spPr/>
    </dgm:pt>
    <dgm:pt modelId="{0F54C0DC-D6FA-6248-A8F8-017844B2C7DA}" type="pres">
      <dgm:prSet presAssocID="{343B161D-231A-0F40-8EA9-D6C9295DCBC6}" presName="rootText" presStyleLbl="node3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C3BF2-2833-324E-BE0E-61D21A23DCDC}" type="pres">
      <dgm:prSet presAssocID="{343B161D-231A-0F40-8EA9-D6C9295DCBC6}" presName="rootConnector" presStyleLbl="node3" presStyleIdx="20" presStyleCnt="30"/>
      <dgm:spPr/>
      <dgm:t>
        <a:bodyPr/>
        <a:lstStyle/>
        <a:p>
          <a:endParaRPr lang="en-US"/>
        </a:p>
      </dgm:t>
    </dgm:pt>
    <dgm:pt modelId="{62F70A1E-4DA4-4A41-B1E6-738D166A635E}" type="pres">
      <dgm:prSet presAssocID="{343B161D-231A-0F40-8EA9-D6C9295DCBC6}" presName="hierChild4" presStyleCnt="0"/>
      <dgm:spPr/>
    </dgm:pt>
    <dgm:pt modelId="{68D1B31E-DD35-0F4B-9EBE-DB2B5C1B04E8}" type="pres">
      <dgm:prSet presAssocID="{343B161D-231A-0F40-8EA9-D6C9295DCBC6}" presName="hierChild5" presStyleCnt="0"/>
      <dgm:spPr/>
    </dgm:pt>
    <dgm:pt modelId="{CC220595-1D19-0D49-87F0-42A1D6FD1D00}" type="pres">
      <dgm:prSet presAssocID="{2607C347-A9F7-8542-AAAB-572DE0885D38}" presName="Name37" presStyleLbl="parChTrans1D3" presStyleIdx="21" presStyleCnt="30"/>
      <dgm:spPr/>
      <dgm:t>
        <a:bodyPr/>
        <a:lstStyle/>
        <a:p>
          <a:endParaRPr lang="en-US"/>
        </a:p>
      </dgm:t>
    </dgm:pt>
    <dgm:pt modelId="{D586AAD7-1147-0D4D-A31F-B283CB05A6E8}" type="pres">
      <dgm:prSet presAssocID="{BB734D42-ABA3-B643-BAEB-74E41B79DE64}" presName="hierRoot2" presStyleCnt="0">
        <dgm:presLayoutVars>
          <dgm:hierBranch val="init"/>
        </dgm:presLayoutVars>
      </dgm:prSet>
      <dgm:spPr/>
    </dgm:pt>
    <dgm:pt modelId="{C85D8D35-7E8F-B548-8378-A2757D1117F6}" type="pres">
      <dgm:prSet presAssocID="{BB734D42-ABA3-B643-BAEB-74E41B79DE64}" presName="rootComposite" presStyleCnt="0"/>
      <dgm:spPr/>
    </dgm:pt>
    <dgm:pt modelId="{A4B98F60-7313-B640-966D-121399B0212F}" type="pres">
      <dgm:prSet presAssocID="{BB734D42-ABA3-B643-BAEB-74E41B79DE64}" presName="rootText" presStyleLbl="node3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A1596-4180-AD48-9A15-FDF004DF19AC}" type="pres">
      <dgm:prSet presAssocID="{BB734D42-ABA3-B643-BAEB-74E41B79DE64}" presName="rootConnector" presStyleLbl="node3" presStyleIdx="21" presStyleCnt="30"/>
      <dgm:spPr/>
      <dgm:t>
        <a:bodyPr/>
        <a:lstStyle/>
        <a:p>
          <a:endParaRPr lang="en-US"/>
        </a:p>
      </dgm:t>
    </dgm:pt>
    <dgm:pt modelId="{07C225A6-EBFB-6548-B5A8-53CEF2AD6848}" type="pres">
      <dgm:prSet presAssocID="{BB734D42-ABA3-B643-BAEB-74E41B79DE64}" presName="hierChild4" presStyleCnt="0"/>
      <dgm:spPr/>
    </dgm:pt>
    <dgm:pt modelId="{251BE41C-501A-4D4B-BCA6-5C7FDB9DF84C}" type="pres">
      <dgm:prSet presAssocID="{BB734D42-ABA3-B643-BAEB-74E41B79DE64}" presName="hierChild5" presStyleCnt="0"/>
      <dgm:spPr/>
    </dgm:pt>
    <dgm:pt modelId="{D27C1392-82ED-7648-AA8B-5870C2DF966F}" type="pres">
      <dgm:prSet presAssocID="{6B061427-7B0F-F244-B07F-9D6723D24835}" presName="Name37" presStyleLbl="parChTrans1D3" presStyleIdx="22" presStyleCnt="30"/>
      <dgm:spPr/>
      <dgm:t>
        <a:bodyPr/>
        <a:lstStyle/>
        <a:p>
          <a:endParaRPr lang="en-US"/>
        </a:p>
      </dgm:t>
    </dgm:pt>
    <dgm:pt modelId="{CFE3B938-3DF2-334C-A099-91B23786DED2}" type="pres">
      <dgm:prSet presAssocID="{0109D5FA-43E9-ED48-8E27-3C838ADBCDF6}" presName="hierRoot2" presStyleCnt="0">
        <dgm:presLayoutVars>
          <dgm:hierBranch val="init"/>
        </dgm:presLayoutVars>
      </dgm:prSet>
      <dgm:spPr/>
    </dgm:pt>
    <dgm:pt modelId="{9FCB6FC3-FB3B-9049-9378-AEC9F77B7C77}" type="pres">
      <dgm:prSet presAssocID="{0109D5FA-43E9-ED48-8E27-3C838ADBCDF6}" presName="rootComposite" presStyleCnt="0"/>
      <dgm:spPr/>
    </dgm:pt>
    <dgm:pt modelId="{8E5AB8A2-A011-384B-B174-FAB61CE125EC}" type="pres">
      <dgm:prSet presAssocID="{0109D5FA-43E9-ED48-8E27-3C838ADBCDF6}" presName="rootText" presStyleLbl="node3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6FA62-8F6F-CB40-A528-2234B9466B98}" type="pres">
      <dgm:prSet presAssocID="{0109D5FA-43E9-ED48-8E27-3C838ADBCDF6}" presName="rootConnector" presStyleLbl="node3" presStyleIdx="22" presStyleCnt="30"/>
      <dgm:spPr/>
      <dgm:t>
        <a:bodyPr/>
        <a:lstStyle/>
        <a:p>
          <a:endParaRPr lang="en-US"/>
        </a:p>
      </dgm:t>
    </dgm:pt>
    <dgm:pt modelId="{EBFFFF35-133F-AF45-B3D2-E424DC1D2C57}" type="pres">
      <dgm:prSet presAssocID="{0109D5FA-43E9-ED48-8E27-3C838ADBCDF6}" presName="hierChild4" presStyleCnt="0"/>
      <dgm:spPr/>
    </dgm:pt>
    <dgm:pt modelId="{69D0CFCE-308C-BB45-B7A7-68DFC43F4959}" type="pres">
      <dgm:prSet presAssocID="{0109D5FA-43E9-ED48-8E27-3C838ADBCDF6}" presName="hierChild5" presStyleCnt="0"/>
      <dgm:spPr/>
    </dgm:pt>
    <dgm:pt modelId="{18DF6DEA-2E43-DB45-AD79-2F9FF3607F31}" type="pres">
      <dgm:prSet presAssocID="{AAC09606-AC9C-B548-817D-B54ABF82C514}" presName="Name37" presStyleLbl="parChTrans1D3" presStyleIdx="23" presStyleCnt="30"/>
      <dgm:spPr/>
      <dgm:t>
        <a:bodyPr/>
        <a:lstStyle/>
        <a:p>
          <a:endParaRPr lang="en-US"/>
        </a:p>
      </dgm:t>
    </dgm:pt>
    <dgm:pt modelId="{0B7794A0-E868-5D43-8C38-7B661DE77E6D}" type="pres">
      <dgm:prSet presAssocID="{A8FAC10A-034F-7C4D-A760-C8C36D136D2F}" presName="hierRoot2" presStyleCnt="0">
        <dgm:presLayoutVars>
          <dgm:hierBranch val="init"/>
        </dgm:presLayoutVars>
      </dgm:prSet>
      <dgm:spPr/>
    </dgm:pt>
    <dgm:pt modelId="{63E9EB87-1002-DF4E-BCB4-109FC65EC4B1}" type="pres">
      <dgm:prSet presAssocID="{A8FAC10A-034F-7C4D-A760-C8C36D136D2F}" presName="rootComposite" presStyleCnt="0"/>
      <dgm:spPr/>
    </dgm:pt>
    <dgm:pt modelId="{712BCF6F-4015-1F43-B9AC-D818D7678B58}" type="pres">
      <dgm:prSet presAssocID="{A8FAC10A-034F-7C4D-A760-C8C36D136D2F}" presName="rootText" presStyleLbl="node3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0768E-AFEF-5744-A6CC-00CDFE396932}" type="pres">
      <dgm:prSet presAssocID="{A8FAC10A-034F-7C4D-A760-C8C36D136D2F}" presName="rootConnector" presStyleLbl="node3" presStyleIdx="23" presStyleCnt="30"/>
      <dgm:spPr/>
      <dgm:t>
        <a:bodyPr/>
        <a:lstStyle/>
        <a:p>
          <a:endParaRPr lang="en-US"/>
        </a:p>
      </dgm:t>
    </dgm:pt>
    <dgm:pt modelId="{5D11CABC-128D-BE4D-82B0-CFEF389B2CAE}" type="pres">
      <dgm:prSet presAssocID="{A8FAC10A-034F-7C4D-A760-C8C36D136D2F}" presName="hierChild4" presStyleCnt="0"/>
      <dgm:spPr/>
    </dgm:pt>
    <dgm:pt modelId="{E3AAEFD3-D6DD-A143-A890-9860B4FABD4C}" type="pres">
      <dgm:prSet presAssocID="{A8FAC10A-034F-7C4D-A760-C8C36D136D2F}" presName="hierChild5" presStyleCnt="0"/>
      <dgm:spPr/>
    </dgm:pt>
    <dgm:pt modelId="{FEABFE87-C57D-A14A-9730-B947A0F8485A}" type="pres">
      <dgm:prSet presAssocID="{BEED69D7-EDF1-C644-99E3-98A591C03FBE}" presName="Name37" presStyleLbl="parChTrans1D3" presStyleIdx="24" presStyleCnt="30"/>
      <dgm:spPr/>
      <dgm:t>
        <a:bodyPr/>
        <a:lstStyle/>
        <a:p>
          <a:endParaRPr lang="en-US"/>
        </a:p>
      </dgm:t>
    </dgm:pt>
    <dgm:pt modelId="{FBF41483-3A43-E246-B1EF-56DAD7CC1DC3}" type="pres">
      <dgm:prSet presAssocID="{322B60B4-50BF-934E-93CC-7D7A5048D3DF}" presName="hierRoot2" presStyleCnt="0">
        <dgm:presLayoutVars>
          <dgm:hierBranch val="init"/>
        </dgm:presLayoutVars>
      </dgm:prSet>
      <dgm:spPr/>
    </dgm:pt>
    <dgm:pt modelId="{216505B6-3E4E-AB49-92D0-A90654F63851}" type="pres">
      <dgm:prSet presAssocID="{322B60B4-50BF-934E-93CC-7D7A5048D3DF}" presName="rootComposite" presStyleCnt="0"/>
      <dgm:spPr/>
    </dgm:pt>
    <dgm:pt modelId="{F7A0DB8A-AF20-3143-9BD0-A7120F7C2655}" type="pres">
      <dgm:prSet presAssocID="{322B60B4-50BF-934E-93CC-7D7A5048D3DF}" presName="rootText" presStyleLbl="node3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391C6-B83B-C94A-A2D2-59CC7301C199}" type="pres">
      <dgm:prSet presAssocID="{322B60B4-50BF-934E-93CC-7D7A5048D3DF}" presName="rootConnector" presStyleLbl="node3" presStyleIdx="24" presStyleCnt="30"/>
      <dgm:spPr/>
      <dgm:t>
        <a:bodyPr/>
        <a:lstStyle/>
        <a:p>
          <a:endParaRPr lang="en-US"/>
        </a:p>
      </dgm:t>
    </dgm:pt>
    <dgm:pt modelId="{15CE5412-F0FA-8B40-BBEA-F74AD4484F24}" type="pres">
      <dgm:prSet presAssocID="{322B60B4-50BF-934E-93CC-7D7A5048D3DF}" presName="hierChild4" presStyleCnt="0"/>
      <dgm:spPr/>
    </dgm:pt>
    <dgm:pt modelId="{DD59A458-B1FD-6345-95F9-BF5D5630EE93}" type="pres">
      <dgm:prSet presAssocID="{322B60B4-50BF-934E-93CC-7D7A5048D3DF}" presName="hierChild5" presStyleCnt="0"/>
      <dgm:spPr/>
    </dgm:pt>
    <dgm:pt modelId="{0B65F82D-941B-BA44-A7B5-8D53BB8C156A}" type="pres">
      <dgm:prSet presAssocID="{7B06DA8E-B565-5C4E-B064-4445DC0FBC10}" presName="hierChild5" presStyleCnt="0"/>
      <dgm:spPr/>
    </dgm:pt>
    <dgm:pt modelId="{7CD6D1E3-A3CD-AF45-9F55-F784920C3736}" type="pres">
      <dgm:prSet presAssocID="{AAC6747B-AAFF-194E-A73D-E3394A82D7F2}" presName="Name37" presStyleLbl="parChTrans1D2" presStyleIdx="5" presStyleCnt="6"/>
      <dgm:spPr/>
      <dgm:t>
        <a:bodyPr/>
        <a:lstStyle/>
        <a:p>
          <a:endParaRPr lang="en-US"/>
        </a:p>
      </dgm:t>
    </dgm:pt>
    <dgm:pt modelId="{55C685BF-545A-FD4A-A0F2-7CD87B2E3DF5}" type="pres">
      <dgm:prSet presAssocID="{125C0971-847E-4748-A74B-74BE093538D4}" presName="hierRoot2" presStyleCnt="0">
        <dgm:presLayoutVars>
          <dgm:hierBranch val="init"/>
        </dgm:presLayoutVars>
      </dgm:prSet>
      <dgm:spPr/>
    </dgm:pt>
    <dgm:pt modelId="{E199AE1F-ABB6-5E4B-AD89-F0AEE4BD8260}" type="pres">
      <dgm:prSet presAssocID="{125C0971-847E-4748-A74B-74BE093538D4}" presName="rootComposite" presStyleCnt="0"/>
      <dgm:spPr/>
    </dgm:pt>
    <dgm:pt modelId="{F6DFD276-B40C-FD4E-A37A-DD49D2BC5452}" type="pres">
      <dgm:prSet presAssocID="{125C0971-847E-4748-A74B-74BE093538D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45FAB-3323-B348-B9A4-A574213A38CB}" type="pres">
      <dgm:prSet presAssocID="{125C0971-847E-4748-A74B-74BE093538D4}" presName="rootConnector" presStyleLbl="node2" presStyleIdx="5" presStyleCnt="6"/>
      <dgm:spPr/>
      <dgm:t>
        <a:bodyPr/>
        <a:lstStyle/>
        <a:p>
          <a:endParaRPr lang="en-US"/>
        </a:p>
      </dgm:t>
    </dgm:pt>
    <dgm:pt modelId="{A2417DC7-40E0-BD4B-9FB2-953DC73016CF}" type="pres">
      <dgm:prSet presAssocID="{125C0971-847E-4748-A74B-74BE093538D4}" presName="hierChild4" presStyleCnt="0"/>
      <dgm:spPr/>
    </dgm:pt>
    <dgm:pt modelId="{899FE1AD-9C3D-384E-B9F9-6CFA2E525D63}" type="pres">
      <dgm:prSet presAssocID="{9FA21E29-3ACE-1246-B577-5F8C4AB61956}" presName="Name37" presStyleLbl="parChTrans1D3" presStyleIdx="25" presStyleCnt="30"/>
      <dgm:spPr/>
      <dgm:t>
        <a:bodyPr/>
        <a:lstStyle/>
        <a:p>
          <a:endParaRPr lang="en-US"/>
        </a:p>
      </dgm:t>
    </dgm:pt>
    <dgm:pt modelId="{C20366DD-7912-DD41-9676-21D8ED6A9E56}" type="pres">
      <dgm:prSet presAssocID="{7C16B62A-046F-EC4D-AEAA-0BF310A53968}" presName="hierRoot2" presStyleCnt="0">
        <dgm:presLayoutVars>
          <dgm:hierBranch val="init"/>
        </dgm:presLayoutVars>
      </dgm:prSet>
      <dgm:spPr/>
    </dgm:pt>
    <dgm:pt modelId="{A3EC6523-A3DF-7147-9602-7E307FC33946}" type="pres">
      <dgm:prSet presAssocID="{7C16B62A-046F-EC4D-AEAA-0BF310A53968}" presName="rootComposite" presStyleCnt="0"/>
      <dgm:spPr/>
    </dgm:pt>
    <dgm:pt modelId="{432602CC-7B66-AE4E-9A1D-C0C0B44E0987}" type="pres">
      <dgm:prSet presAssocID="{7C16B62A-046F-EC4D-AEAA-0BF310A53968}" presName="rootText" presStyleLbl="node3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E929F-DAD8-6541-A1DF-65B3657E1892}" type="pres">
      <dgm:prSet presAssocID="{7C16B62A-046F-EC4D-AEAA-0BF310A53968}" presName="rootConnector" presStyleLbl="node3" presStyleIdx="25" presStyleCnt="30"/>
      <dgm:spPr/>
      <dgm:t>
        <a:bodyPr/>
        <a:lstStyle/>
        <a:p>
          <a:endParaRPr lang="en-US"/>
        </a:p>
      </dgm:t>
    </dgm:pt>
    <dgm:pt modelId="{5A1580F6-FEB3-E648-9B09-0BA95879AE0D}" type="pres">
      <dgm:prSet presAssocID="{7C16B62A-046F-EC4D-AEAA-0BF310A53968}" presName="hierChild4" presStyleCnt="0"/>
      <dgm:spPr/>
    </dgm:pt>
    <dgm:pt modelId="{7466ADAF-16B5-D842-A943-F49F5C0A5580}" type="pres">
      <dgm:prSet presAssocID="{7C16B62A-046F-EC4D-AEAA-0BF310A53968}" presName="hierChild5" presStyleCnt="0"/>
      <dgm:spPr/>
    </dgm:pt>
    <dgm:pt modelId="{0007BE38-F80F-0E4D-83BB-B3444CEF07AC}" type="pres">
      <dgm:prSet presAssocID="{CA9CE017-E454-A442-B142-DFF27D87D891}" presName="Name37" presStyleLbl="parChTrans1D3" presStyleIdx="26" presStyleCnt="30"/>
      <dgm:spPr/>
      <dgm:t>
        <a:bodyPr/>
        <a:lstStyle/>
        <a:p>
          <a:endParaRPr lang="en-US"/>
        </a:p>
      </dgm:t>
    </dgm:pt>
    <dgm:pt modelId="{FF9D31C6-1E6F-0942-9738-B26EF4775217}" type="pres">
      <dgm:prSet presAssocID="{1FA38047-6725-BF4C-873A-204880AF62CE}" presName="hierRoot2" presStyleCnt="0">
        <dgm:presLayoutVars>
          <dgm:hierBranch val="init"/>
        </dgm:presLayoutVars>
      </dgm:prSet>
      <dgm:spPr/>
    </dgm:pt>
    <dgm:pt modelId="{BD7A770C-38AA-3F48-91AA-9C8E81A8EE6E}" type="pres">
      <dgm:prSet presAssocID="{1FA38047-6725-BF4C-873A-204880AF62CE}" presName="rootComposite" presStyleCnt="0"/>
      <dgm:spPr/>
    </dgm:pt>
    <dgm:pt modelId="{743860FC-0A80-164E-8069-167B7B5C70E5}" type="pres">
      <dgm:prSet presAssocID="{1FA38047-6725-BF4C-873A-204880AF62CE}" presName="rootText" presStyleLbl="node3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B4F08-4E88-3247-A992-BACE55B1BE82}" type="pres">
      <dgm:prSet presAssocID="{1FA38047-6725-BF4C-873A-204880AF62CE}" presName="rootConnector" presStyleLbl="node3" presStyleIdx="26" presStyleCnt="30"/>
      <dgm:spPr/>
      <dgm:t>
        <a:bodyPr/>
        <a:lstStyle/>
        <a:p>
          <a:endParaRPr lang="en-US"/>
        </a:p>
      </dgm:t>
    </dgm:pt>
    <dgm:pt modelId="{8D55A562-13CA-1E46-8719-5D515E1DFA69}" type="pres">
      <dgm:prSet presAssocID="{1FA38047-6725-BF4C-873A-204880AF62CE}" presName="hierChild4" presStyleCnt="0"/>
      <dgm:spPr/>
    </dgm:pt>
    <dgm:pt modelId="{BBC60AA2-513D-0D4F-84F4-7D328C6121BE}" type="pres">
      <dgm:prSet presAssocID="{1FA38047-6725-BF4C-873A-204880AF62CE}" presName="hierChild5" presStyleCnt="0"/>
      <dgm:spPr/>
    </dgm:pt>
    <dgm:pt modelId="{9137E982-0AD4-EE4A-80FA-8D80B634FBAB}" type="pres">
      <dgm:prSet presAssocID="{61EADE82-B235-E34D-B632-13ECB6BFF1D4}" presName="Name37" presStyleLbl="parChTrans1D3" presStyleIdx="27" presStyleCnt="30"/>
      <dgm:spPr/>
      <dgm:t>
        <a:bodyPr/>
        <a:lstStyle/>
        <a:p>
          <a:endParaRPr lang="en-US"/>
        </a:p>
      </dgm:t>
    </dgm:pt>
    <dgm:pt modelId="{B5378C55-2098-C343-A5FF-1F6C33E7E940}" type="pres">
      <dgm:prSet presAssocID="{DD691F78-8CED-204A-9E50-43E786D5DF82}" presName="hierRoot2" presStyleCnt="0">
        <dgm:presLayoutVars>
          <dgm:hierBranch val="init"/>
        </dgm:presLayoutVars>
      </dgm:prSet>
      <dgm:spPr/>
    </dgm:pt>
    <dgm:pt modelId="{A2A3F5D2-DBA7-4D48-85C2-1EFAEFEDB9DA}" type="pres">
      <dgm:prSet presAssocID="{DD691F78-8CED-204A-9E50-43E786D5DF82}" presName="rootComposite" presStyleCnt="0"/>
      <dgm:spPr/>
    </dgm:pt>
    <dgm:pt modelId="{8F17A487-28C8-7B4F-95FC-017611D27C5D}" type="pres">
      <dgm:prSet presAssocID="{DD691F78-8CED-204A-9E50-43E786D5DF82}" presName="rootText" presStyleLbl="node3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B4D63-122B-F242-9647-8DFEC8D248A8}" type="pres">
      <dgm:prSet presAssocID="{DD691F78-8CED-204A-9E50-43E786D5DF82}" presName="rootConnector" presStyleLbl="node3" presStyleIdx="27" presStyleCnt="30"/>
      <dgm:spPr/>
      <dgm:t>
        <a:bodyPr/>
        <a:lstStyle/>
        <a:p>
          <a:endParaRPr lang="en-US"/>
        </a:p>
      </dgm:t>
    </dgm:pt>
    <dgm:pt modelId="{B7E3C1E5-EF88-4D41-A3D5-3083046C8125}" type="pres">
      <dgm:prSet presAssocID="{DD691F78-8CED-204A-9E50-43E786D5DF82}" presName="hierChild4" presStyleCnt="0"/>
      <dgm:spPr/>
    </dgm:pt>
    <dgm:pt modelId="{61FCB597-F54A-E742-8CFD-01090AF6FEC8}" type="pres">
      <dgm:prSet presAssocID="{DD691F78-8CED-204A-9E50-43E786D5DF82}" presName="hierChild5" presStyleCnt="0"/>
      <dgm:spPr/>
    </dgm:pt>
    <dgm:pt modelId="{11F8B0B4-009B-3045-BBC2-34A178BCD640}" type="pres">
      <dgm:prSet presAssocID="{F8CB2421-4C91-FE40-96E4-16CC37F9D125}" presName="Name37" presStyleLbl="parChTrans1D3" presStyleIdx="28" presStyleCnt="30"/>
      <dgm:spPr/>
      <dgm:t>
        <a:bodyPr/>
        <a:lstStyle/>
        <a:p>
          <a:endParaRPr lang="en-US"/>
        </a:p>
      </dgm:t>
    </dgm:pt>
    <dgm:pt modelId="{B52FA703-5C3E-4949-83F7-395DC7E71281}" type="pres">
      <dgm:prSet presAssocID="{4DF331F8-4200-A14F-9703-819191EB35CC}" presName="hierRoot2" presStyleCnt="0">
        <dgm:presLayoutVars>
          <dgm:hierBranch val="init"/>
        </dgm:presLayoutVars>
      </dgm:prSet>
      <dgm:spPr/>
    </dgm:pt>
    <dgm:pt modelId="{F41CFA86-1AE9-2145-BC7C-5E0BD0BEFBAA}" type="pres">
      <dgm:prSet presAssocID="{4DF331F8-4200-A14F-9703-819191EB35CC}" presName="rootComposite" presStyleCnt="0"/>
      <dgm:spPr/>
    </dgm:pt>
    <dgm:pt modelId="{A419EE8F-104A-4947-90B9-DC8067939707}" type="pres">
      <dgm:prSet presAssocID="{4DF331F8-4200-A14F-9703-819191EB35CC}" presName="rootText" presStyleLbl="node3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41668-60E8-A947-B4D4-F317C786127E}" type="pres">
      <dgm:prSet presAssocID="{4DF331F8-4200-A14F-9703-819191EB35CC}" presName="rootConnector" presStyleLbl="node3" presStyleIdx="28" presStyleCnt="30"/>
      <dgm:spPr/>
      <dgm:t>
        <a:bodyPr/>
        <a:lstStyle/>
        <a:p>
          <a:endParaRPr lang="en-US"/>
        </a:p>
      </dgm:t>
    </dgm:pt>
    <dgm:pt modelId="{B3CF0094-BF54-1F41-BCD3-4489EB5C7144}" type="pres">
      <dgm:prSet presAssocID="{4DF331F8-4200-A14F-9703-819191EB35CC}" presName="hierChild4" presStyleCnt="0"/>
      <dgm:spPr/>
    </dgm:pt>
    <dgm:pt modelId="{BBCB4D77-E921-A342-89E7-62FDD9D0C836}" type="pres">
      <dgm:prSet presAssocID="{4DF331F8-4200-A14F-9703-819191EB35CC}" presName="hierChild5" presStyleCnt="0"/>
      <dgm:spPr/>
    </dgm:pt>
    <dgm:pt modelId="{6F99706E-8D76-DF4F-AEA0-28410CFAB098}" type="pres">
      <dgm:prSet presAssocID="{45022401-BA32-9B41-9196-8E12E007C901}" presName="Name37" presStyleLbl="parChTrans1D3" presStyleIdx="29" presStyleCnt="30"/>
      <dgm:spPr/>
      <dgm:t>
        <a:bodyPr/>
        <a:lstStyle/>
        <a:p>
          <a:endParaRPr lang="en-US"/>
        </a:p>
      </dgm:t>
    </dgm:pt>
    <dgm:pt modelId="{F591AD99-19D7-584D-95CD-2E9DF52F26A9}" type="pres">
      <dgm:prSet presAssocID="{E0D73005-592B-1E47-AF41-45DED4DBD82A}" presName="hierRoot2" presStyleCnt="0">
        <dgm:presLayoutVars>
          <dgm:hierBranch val="init"/>
        </dgm:presLayoutVars>
      </dgm:prSet>
      <dgm:spPr/>
    </dgm:pt>
    <dgm:pt modelId="{D31B572E-0704-094D-BEED-5245E06308CA}" type="pres">
      <dgm:prSet presAssocID="{E0D73005-592B-1E47-AF41-45DED4DBD82A}" presName="rootComposite" presStyleCnt="0"/>
      <dgm:spPr/>
    </dgm:pt>
    <dgm:pt modelId="{D61C9E14-7370-3448-B824-0C3F9C11ED24}" type="pres">
      <dgm:prSet presAssocID="{E0D73005-592B-1E47-AF41-45DED4DBD82A}" presName="rootText" presStyleLbl="node3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9DB82-9564-F944-9C93-2624D992252E}" type="pres">
      <dgm:prSet presAssocID="{E0D73005-592B-1E47-AF41-45DED4DBD82A}" presName="rootConnector" presStyleLbl="node3" presStyleIdx="29" presStyleCnt="30"/>
      <dgm:spPr/>
      <dgm:t>
        <a:bodyPr/>
        <a:lstStyle/>
        <a:p>
          <a:endParaRPr lang="en-US"/>
        </a:p>
      </dgm:t>
    </dgm:pt>
    <dgm:pt modelId="{AD9B878A-5BC4-1543-9351-D5544064C7E3}" type="pres">
      <dgm:prSet presAssocID="{E0D73005-592B-1E47-AF41-45DED4DBD82A}" presName="hierChild4" presStyleCnt="0"/>
      <dgm:spPr/>
    </dgm:pt>
    <dgm:pt modelId="{1C8E0901-9FC9-834D-8470-AAC8727C88CC}" type="pres">
      <dgm:prSet presAssocID="{E0D73005-592B-1E47-AF41-45DED4DBD82A}" presName="hierChild5" presStyleCnt="0"/>
      <dgm:spPr/>
    </dgm:pt>
    <dgm:pt modelId="{CE340D75-31EF-634A-AC5E-01CDCA9865D8}" type="pres">
      <dgm:prSet presAssocID="{125C0971-847E-4748-A74B-74BE093538D4}" presName="hierChild5" presStyleCnt="0"/>
      <dgm:spPr/>
    </dgm:pt>
    <dgm:pt modelId="{055EAD31-0F3E-284A-8AFF-70256FEFB576}" type="pres">
      <dgm:prSet presAssocID="{380D9FC1-46B4-4642-BED2-BC475A58B04B}" presName="hierChild3" presStyleCnt="0"/>
      <dgm:spPr/>
    </dgm:pt>
  </dgm:ptLst>
  <dgm:cxnLst>
    <dgm:cxn modelId="{13224526-1FE0-FE43-98C4-3838E896E7EA}" type="presOf" srcId="{F8CB2421-4C91-FE40-96E4-16CC37F9D125}" destId="{11F8B0B4-009B-3045-BBC2-34A178BCD640}" srcOrd="0" destOrd="0" presId="urn:microsoft.com/office/officeart/2005/8/layout/orgChart1"/>
    <dgm:cxn modelId="{C15D4014-8697-8E45-9F7C-D6429C479D5C}" srcId="{A1F71AE5-B066-6F43-AA91-9A84AD1B49B7}" destId="{6D6627BF-15A8-E64D-8870-A77180A779BF}" srcOrd="0" destOrd="0" parTransId="{ACACC851-E9A1-2947-8A5B-8D4E4AB0BAFF}" sibTransId="{04A219B7-7467-EF45-8418-EA75FA2EE71E}"/>
    <dgm:cxn modelId="{AC66EA56-2188-E841-8DCD-AF15A7944D85}" type="presOf" srcId="{DD691F78-8CED-204A-9E50-43E786D5DF82}" destId="{8F17A487-28C8-7B4F-95FC-017611D27C5D}" srcOrd="0" destOrd="0" presId="urn:microsoft.com/office/officeart/2005/8/layout/orgChart1"/>
    <dgm:cxn modelId="{8B29B4F9-4DAB-9A47-A81E-4E27E29D0CB0}" srcId="{380D9FC1-46B4-4642-BED2-BC475A58B04B}" destId="{F50D5F91-8D93-5F49-95D4-1A23CEE5F9CA}" srcOrd="1" destOrd="0" parTransId="{EC094622-1EAB-A045-BB99-2E76316385F0}" sibTransId="{C96734D0-E595-3E45-A4C0-CBE50E9CA771}"/>
    <dgm:cxn modelId="{FF1BB076-84B4-E649-B971-F80871FF8541}" type="presOf" srcId="{2D6E5AD6-AC94-A341-8309-75ABD600CDFD}" destId="{5F046FDD-594C-BD4F-9CB0-7C8FA78FB53D}" srcOrd="0" destOrd="0" presId="urn:microsoft.com/office/officeart/2005/8/layout/orgChart1"/>
    <dgm:cxn modelId="{507222A1-FE4B-2541-9922-CD0B4AD6C5C9}" srcId="{D64DDD6C-BC69-4841-B558-A55583C470A1}" destId="{8373C44D-7831-374A-AB13-E59C03373EB7}" srcOrd="1" destOrd="0" parTransId="{77811354-8671-944F-8F44-AF7A820268EC}" sibTransId="{7EBD9595-900B-684C-9AD0-431FC2B01EF1}"/>
    <dgm:cxn modelId="{26B8CAAF-0247-8D4C-BA7D-720D35F943E3}" srcId="{7B06DA8E-B565-5C4E-B064-4445DC0FBC10}" destId="{322B60B4-50BF-934E-93CC-7D7A5048D3DF}" srcOrd="4" destOrd="0" parTransId="{BEED69D7-EDF1-C644-99E3-98A591C03FBE}" sibTransId="{805A234E-0DD9-6748-9101-4D6A37669529}"/>
    <dgm:cxn modelId="{1511D480-4623-F545-B335-3D08A4660009}" type="presOf" srcId="{DD9EEA79-106D-064A-92DE-E55BE9214545}" destId="{A02BE8A2-9250-D847-923E-56B51F96D214}" srcOrd="0" destOrd="0" presId="urn:microsoft.com/office/officeart/2005/8/layout/orgChart1"/>
    <dgm:cxn modelId="{547F039E-2E38-C748-B519-A72FBF4E4E06}" srcId="{125C0971-847E-4748-A74B-74BE093538D4}" destId="{4DF331F8-4200-A14F-9703-819191EB35CC}" srcOrd="3" destOrd="0" parTransId="{F8CB2421-4C91-FE40-96E4-16CC37F9D125}" sibTransId="{72D3F208-4115-B74F-AF3B-DCD8DC46D561}"/>
    <dgm:cxn modelId="{E0250BDF-996C-044F-B0E2-27A24FD800F3}" type="presOf" srcId="{CA9CE017-E454-A442-B142-DFF27D87D891}" destId="{0007BE38-F80F-0E4D-83BB-B3444CEF07AC}" srcOrd="0" destOrd="0" presId="urn:microsoft.com/office/officeart/2005/8/layout/orgChart1"/>
    <dgm:cxn modelId="{769ACE8A-CDCF-1D46-B869-B5F10736FE56}" type="presOf" srcId="{BB734D42-ABA3-B643-BAEB-74E41B79DE64}" destId="{A4B98F60-7313-B640-966D-121399B0212F}" srcOrd="0" destOrd="0" presId="urn:microsoft.com/office/officeart/2005/8/layout/orgChart1"/>
    <dgm:cxn modelId="{1BA56D0C-03E0-DA49-97DF-3ED34F7070CD}" srcId="{F50D5F91-8D93-5F49-95D4-1A23CEE5F9CA}" destId="{ADAA3C21-A32C-054C-92AD-5E21B1FE6FD0}" srcOrd="2" destOrd="0" parTransId="{A980AF12-6F21-4544-93F2-C97251C9CD61}" sibTransId="{BEE4A643-3E3A-E74A-890A-59FF5AE79E57}"/>
    <dgm:cxn modelId="{82FB7BE1-3F7E-414B-A4B5-9A2FBD47FA3A}" type="presOf" srcId="{05DF3C37-A93B-DE46-8CC8-6C12BFAAC2BA}" destId="{6C52D65F-D2E2-E843-8907-F1119FFBC1EA}" srcOrd="0" destOrd="0" presId="urn:microsoft.com/office/officeart/2005/8/layout/orgChart1"/>
    <dgm:cxn modelId="{28DDEBFD-F422-7845-90B9-F5D4C2BF822C}" type="presOf" srcId="{4DF331F8-4200-A14F-9703-819191EB35CC}" destId="{4CC41668-60E8-A947-B4D4-F317C786127E}" srcOrd="1" destOrd="0" presId="urn:microsoft.com/office/officeart/2005/8/layout/orgChart1"/>
    <dgm:cxn modelId="{A9EC6BB4-6FBA-1C4B-88EB-4F8AB1C727D0}" type="presOf" srcId="{4CFC823A-C996-5C43-A098-55886AC71C9A}" destId="{C7FBC995-0154-B647-9DF4-13458651E305}" srcOrd="0" destOrd="0" presId="urn:microsoft.com/office/officeart/2005/8/layout/orgChart1"/>
    <dgm:cxn modelId="{C338AD21-A2EE-BA46-BE1A-37B7A9637D8B}" type="presOf" srcId="{1FA38047-6725-BF4C-873A-204880AF62CE}" destId="{743860FC-0A80-164E-8069-167B7B5C70E5}" srcOrd="0" destOrd="0" presId="urn:microsoft.com/office/officeart/2005/8/layout/orgChart1"/>
    <dgm:cxn modelId="{75FD2191-2CB3-FB44-8B12-2920BC696089}" type="presOf" srcId="{56529E7F-4B62-324B-A45E-1FDF4CAED7AE}" destId="{E4B72C3E-5788-724E-9249-E8E157CAA4A2}" srcOrd="0" destOrd="0" presId="urn:microsoft.com/office/officeart/2005/8/layout/orgChart1"/>
    <dgm:cxn modelId="{4D8C4334-F69F-F445-A6FB-3D5FEBEB161D}" srcId="{125C0971-847E-4748-A74B-74BE093538D4}" destId="{DD691F78-8CED-204A-9E50-43E786D5DF82}" srcOrd="2" destOrd="0" parTransId="{61EADE82-B235-E34D-B632-13ECB6BFF1D4}" sibTransId="{3B5D0F91-DB37-3A40-B231-E72DACEE67A6}"/>
    <dgm:cxn modelId="{C57151F8-3AA8-2D4B-8ED4-DA783C6EA15A}" type="presOf" srcId="{ACACC851-E9A1-2947-8A5B-8D4E4AB0BAFF}" destId="{6CEDB933-2D54-A04C-AC14-59C1B104E4B7}" srcOrd="0" destOrd="0" presId="urn:microsoft.com/office/officeart/2005/8/layout/orgChart1"/>
    <dgm:cxn modelId="{D8487761-790E-7649-8785-DF845964058F}" srcId="{380D9FC1-46B4-4642-BED2-BC475A58B04B}" destId="{A1F71AE5-B066-6F43-AA91-9A84AD1B49B7}" srcOrd="2" destOrd="0" parTransId="{15C24900-A19A-6140-8A0B-E5C5C1633927}" sibTransId="{C99AB03F-7853-BC4A-BADE-D16D300E11C4}"/>
    <dgm:cxn modelId="{CB4A96D7-0180-BC49-8DDF-5DE58C769765}" type="presOf" srcId="{01755A3E-6F47-5543-8105-DA78A394551D}" destId="{B0204DCD-43DA-1248-95E7-EB37BFB45C5B}" srcOrd="0" destOrd="0" presId="urn:microsoft.com/office/officeart/2005/8/layout/orgChart1"/>
    <dgm:cxn modelId="{BFA56975-0603-3140-A76F-43708A2B9319}" type="presOf" srcId="{322B60B4-50BF-934E-93CC-7D7A5048D3DF}" destId="{3F9391C6-B83B-C94A-A2D2-59CC7301C199}" srcOrd="1" destOrd="0" presId="urn:microsoft.com/office/officeart/2005/8/layout/orgChart1"/>
    <dgm:cxn modelId="{48423CFD-6F14-4E45-914A-5846B3989F45}" type="presOf" srcId="{CE3C1561-2FBF-754D-ABD4-EA1E633C4927}" destId="{A62015D4-C15E-D74E-96B7-11227AE6376C}" srcOrd="0" destOrd="0" presId="urn:microsoft.com/office/officeart/2005/8/layout/orgChart1"/>
    <dgm:cxn modelId="{91AFA538-CC7E-444F-8613-1634F16A8DEE}" srcId="{125C0971-847E-4748-A74B-74BE093538D4}" destId="{E0D73005-592B-1E47-AF41-45DED4DBD82A}" srcOrd="4" destOrd="0" parTransId="{45022401-BA32-9B41-9196-8E12E007C901}" sibTransId="{29A6F714-403B-6D49-902D-51516F369D70}"/>
    <dgm:cxn modelId="{F25AFD6F-FFE6-5047-9892-33BE9F7898A2}" type="presOf" srcId="{322B60B4-50BF-934E-93CC-7D7A5048D3DF}" destId="{F7A0DB8A-AF20-3143-9BD0-A7120F7C2655}" srcOrd="0" destOrd="0" presId="urn:microsoft.com/office/officeart/2005/8/layout/orgChart1"/>
    <dgm:cxn modelId="{FF1F1085-2595-BC4E-BE27-1E5DC157E1C2}" srcId="{F50D5F91-8D93-5F49-95D4-1A23CEE5F9CA}" destId="{AE045FBE-5D41-2646-934B-169389B785DB}" srcOrd="1" destOrd="0" parTransId="{9542BEAA-71FB-FD4A-905B-8A2E1553252B}" sibTransId="{836C1095-2A31-2644-BE08-E41B593AA8CC}"/>
    <dgm:cxn modelId="{A77CC115-46FB-2641-A1D6-B67777641C68}" type="presOf" srcId="{9542BEAA-71FB-FD4A-905B-8A2E1553252B}" destId="{AD07B513-E517-A949-88B3-AC13B9CE1BBE}" srcOrd="0" destOrd="0" presId="urn:microsoft.com/office/officeart/2005/8/layout/orgChart1"/>
    <dgm:cxn modelId="{7521DCBE-E6CA-2A45-B087-E2B5D730C283}" type="presOf" srcId="{199828B7-9E65-4241-90F7-714EABB5850C}" destId="{F5EE29CD-F3EA-8143-A005-CB4EC7EB1E7C}" srcOrd="0" destOrd="0" presId="urn:microsoft.com/office/officeart/2005/8/layout/orgChart1"/>
    <dgm:cxn modelId="{063D6620-9006-ED41-9432-3B8B2A6E6A30}" srcId="{46BF0BFC-BC20-1042-A65E-EFA840DF099E}" destId="{26A2BFDE-1393-6E48-AA9B-964CC5142FEE}" srcOrd="3" destOrd="0" parTransId="{3CA74835-B5AA-5B41-874E-B9883EDDFADB}" sibTransId="{709E0FE2-89B0-384A-9409-91D21DE39340}"/>
    <dgm:cxn modelId="{0F0E88B7-DFB8-AE49-92AE-8EB58EEFC09C}" srcId="{380D9FC1-46B4-4642-BED2-BC475A58B04B}" destId="{D64DDD6C-BC69-4841-B558-A55583C470A1}" srcOrd="0" destOrd="0" parTransId="{2E31D226-EE3D-0847-8AAD-4BEC1594D9A2}" sibTransId="{7043AE7F-43C6-4F47-8B16-6523496805C9}"/>
    <dgm:cxn modelId="{B6F3FABC-88CD-2F46-969C-76AFAF26FEEB}" srcId="{D9B3D5E0-FE1F-5E46-8A98-38F26DA77FFD}" destId="{380D9FC1-46B4-4642-BED2-BC475A58B04B}" srcOrd="0" destOrd="0" parTransId="{A9727331-9A95-5D44-8D01-658663692066}" sibTransId="{518CE61B-2263-8C4B-B85E-CF23DEAC1F49}"/>
    <dgm:cxn modelId="{22392456-4729-D843-989B-8C2F644C2F62}" type="presOf" srcId="{EC094622-1EAB-A045-BB99-2E76316385F0}" destId="{447F47B4-5992-CB4D-B0FD-12E9AC92C069}" srcOrd="0" destOrd="0" presId="urn:microsoft.com/office/officeart/2005/8/layout/orgChart1"/>
    <dgm:cxn modelId="{EBD092ED-9D38-9244-B97F-461A1FAD7047}" type="presOf" srcId="{D9B3D5E0-FE1F-5E46-8A98-38F26DA77FFD}" destId="{61132477-7B52-F641-B933-546849B12939}" srcOrd="0" destOrd="0" presId="urn:microsoft.com/office/officeart/2005/8/layout/orgChart1"/>
    <dgm:cxn modelId="{3C990AA9-F623-C14C-AF03-AABB419962D0}" type="presOf" srcId="{344EF05B-9FC5-0E41-AD8D-FE272B4DC8F5}" destId="{A0558170-3DC1-E142-89D5-E9217DD9D2CB}" srcOrd="1" destOrd="0" presId="urn:microsoft.com/office/officeart/2005/8/layout/orgChart1"/>
    <dgm:cxn modelId="{4D750054-77F8-8B49-91D0-96D610DC6B18}" type="presOf" srcId="{ED95F5D6-F58D-364B-9E39-CF5DC6D61064}" destId="{8F377FEA-D8B0-0E45-8154-30AD8268E40B}" srcOrd="1" destOrd="0" presId="urn:microsoft.com/office/officeart/2005/8/layout/orgChart1"/>
    <dgm:cxn modelId="{6CD24C0B-0123-0E43-81B4-7B5010C304A4}" type="presOf" srcId="{A1F71AE5-B066-6F43-AA91-9A84AD1B49B7}" destId="{7347144E-DD24-A747-8505-75040003165D}" srcOrd="0" destOrd="0" presId="urn:microsoft.com/office/officeart/2005/8/layout/orgChart1"/>
    <dgm:cxn modelId="{42FA7E14-1DA4-C146-B52A-BA8C1FDC544C}" type="presOf" srcId="{380D9FC1-46B4-4642-BED2-BC475A58B04B}" destId="{6A231233-F557-524E-AE2D-2F50B4D73086}" srcOrd="1" destOrd="0" presId="urn:microsoft.com/office/officeart/2005/8/layout/orgChart1"/>
    <dgm:cxn modelId="{1E2C0D03-1B4B-9D45-9626-9BDDFC3A0659}" srcId="{F50D5F91-8D93-5F49-95D4-1A23CEE5F9CA}" destId="{CA0BE7E5-4C40-684A-9DC4-9C9711DC8C3E}" srcOrd="3" destOrd="0" parTransId="{3258959F-4BDE-7643-A223-4E1F6F59EAC8}" sibTransId="{9F424E35-F582-704A-9EE1-CBA575CAD42D}"/>
    <dgm:cxn modelId="{EEB8E0D4-B0DB-6A48-A6B8-3AA81B9CE22D}" type="presOf" srcId="{C29D8E3C-A5BC-534E-95F7-2520C81D6AE4}" destId="{CC08850C-0382-F949-869E-547809A7513B}" srcOrd="1" destOrd="0" presId="urn:microsoft.com/office/officeart/2005/8/layout/orgChart1"/>
    <dgm:cxn modelId="{9547A981-7859-0C4E-A849-551C023D39DE}" srcId="{A1F71AE5-B066-6F43-AA91-9A84AD1B49B7}" destId="{01755A3E-6F47-5543-8105-DA78A394551D}" srcOrd="2" destOrd="0" parTransId="{ED702C28-8110-1340-8B47-0E37DEEC8C7B}" sibTransId="{68DC6003-C1F0-F446-A87D-220B80CCF2C2}"/>
    <dgm:cxn modelId="{55B49497-0F82-9841-BAAC-DFB19ECFD891}" srcId="{7B06DA8E-B565-5C4E-B064-4445DC0FBC10}" destId="{BB734D42-ABA3-B643-BAEB-74E41B79DE64}" srcOrd="1" destOrd="0" parTransId="{2607C347-A9F7-8542-AAAB-572DE0885D38}" sibTransId="{AA588D4D-2934-5148-841D-C6E939FD4998}"/>
    <dgm:cxn modelId="{6D7D1F31-BA3C-404C-B760-78F3FF5DF755}" type="presOf" srcId="{DCDEEA4C-C714-AD40-AFC2-3935B47F17EA}" destId="{280655E5-57BC-274D-AB50-FD7ED4E795A7}" srcOrd="0" destOrd="0" presId="urn:microsoft.com/office/officeart/2005/8/layout/orgChart1"/>
    <dgm:cxn modelId="{7006A91B-EBD3-4949-8EAF-A04D8F693EB7}" type="presOf" srcId="{BB734D42-ABA3-B643-BAEB-74E41B79DE64}" destId="{0F5A1596-4180-AD48-9A15-FDF004DF19AC}" srcOrd="1" destOrd="0" presId="urn:microsoft.com/office/officeart/2005/8/layout/orgChart1"/>
    <dgm:cxn modelId="{0BB0EAC0-027D-F849-8985-BB592C130B0F}" type="presOf" srcId="{2607C347-A9F7-8542-AAAB-572DE0885D38}" destId="{CC220595-1D19-0D49-87F0-42A1D6FD1D00}" srcOrd="0" destOrd="0" presId="urn:microsoft.com/office/officeart/2005/8/layout/orgChart1"/>
    <dgm:cxn modelId="{0CA408F9-C6AA-C645-831E-87422AAA4A37}" srcId="{7B06DA8E-B565-5C4E-B064-4445DC0FBC10}" destId="{A8FAC10A-034F-7C4D-A760-C8C36D136D2F}" srcOrd="3" destOrd="0" parTransId="{AAC09606-AC9C-B548-817D-B54ABF82C514}" sibTransId="{D130775E-2B18-A74A-80CD-E78D0BE8F2CA}"/>
    <dgm:cxn modelId="{17B18961-0CE0-FF49-8627-46056D9F6707}" type="presOf" srcId="{1FA38047-6725-BF4C-873A-204880AF62CE}" destId="{502B4F08-4E88-3247-A992-BACE55B1BE82}" srcOrd="1" destOrd="0" presId="urn:microsoft.com/office/officeart/2005/8/layout/orgChart1"/>
    <dgm:cxn modelId="{89C96D9A-0760-524C-B985-35FFBD82BF41}" type="presOf" srcId="{B895A32B-2148-204A-AE9B-180DEF6966E1}" destId="{2F3B6A1B-7D38-FC47-9BC4-F584F52E6B7C}" srcOrd="1" destOrd="0" presId="urn:microsoft.com/office/officeart/2005/8/layout/orgChart1"/>
    <dgm:cxn modelId="{D90BE153-9C43-E44D-9863-3709D800AED3}" type="presOf" srcId="{4143AA8B-5BED-8B47-A06D-529CA8F45837}" destId="{43C39F9A-8BDB-0A49-A1F1-D4C9048E58C9}" srcOrd="1" destOrd="0" presId="urn:microsoft.com/office/officeart/2005/8/layout/orgChart1"/>
    <dgm:cxn modelId="{2ACF6322-B86C-C74D-AEB9-29A851B0CFCB}" type="presOf" srcId="{E0D73005-592B-1E47-AF41-45DED4DBD82A}" destId="{D61C9E14-7370-3448-B824-0C3F9C11ED24}" srcOrd="0" destOrd="0" presId="urn:microsoft.com/office/officeart/2005/8/layout/orgChart1"/>
    <dgm:cxn modelId="{B6FEDE20-9965-1B48-BDBC-E42769AEA164}" srcId="{7B06DA8E-B565-5C4E-B064-4445DC0FBC10}" destId="{0109D5FA-43E9-ED48-8E27-3C838ADBCDF6}" srcOrd="2" destOrd="0" parTransId="{6B061427-7B0F-F244-B07F-9D6723D24835}" sibTransId="{F46D86F6-1E1F-DB41-A4B6-27C4000533E4}"/>
    <dgm:cxn modelId="{EC8ACA81-14D4-764B-A414-3DC54A451C9E}" type="presOf" srcId="{3CA74835-B5AA-5B41-874E-B9883EDDFADB}" destId="{95E41E4C-1515-E943-BFB6-712D48F96790}" srcOrd="0" destOrd="0" presId="urn:microsoft.com/office/officeart/2005/8/layout/orgChart1"/>
    <dgm:cxn modelId="{CF7BC4FD-D096-4248-B798-E331F9937AA2}" type="presOf" srcId="{9FA21E29-3ACE-1246-B577-5F8C4AB61956}" destId="{899FE1AD-9C3D-384E-B9F9-6CFA2E525D63}" srcOrd="0" destOrd="0" presId="urn:microsoft.com/office/officeart/2005/8/layout/orgChart1"/>
    <dgm:cxn modelId="{67555008-5755-3045-986A-BF6D206F357B}" srcId="{A1F71AE5-B066-6F43-AA91-9A84AD1B49B7}" destId="{05DF3C37-A93B-DE46-8CC8-6C12BFAAC2BA}" srcOrd="4" destOrd="0" parTransId="{4CFC823A-C996-5C43-A098-55886AC71C9A}" sibTransId="{93CB641A-8288-EA4B-B933-66E3D63FF989}"/>
    <dgm:cxn modelId="{A102AEC2-DE3C-3745-B439-4FE9E6C95192}" type="presOf" srcId="{121C3491-B79D-1E4A-9C1A-727270FCE4BE}" destId="{E2EF3262-2169-D349-9651-A0AF1444CFD4}" srcOrd="1" destOrd="0" presId="urn:microsoft.com/office/officeart/2005/8/layout/orgChart1"/>
    <dgm:cxn modelId="{FA774824-A1F2-7B43-AF4C-1D2EF201B697}" type="presOf" srcId="{F50D5F91-8D93-5F49-95D4-1A23CEE5F9CA}" destId="{0F056397-CD72-7742-8A2E-EA5AD6082350}" srcOrd="0" destOrd="0" presId="urn:microsoft.com/office/officeart/2005/8/layout/orgChart1"/>
    <dgm:cxn modelId="{CBD42424-F787-574F-BF9D-4AB8B175F845}" type="presOf" srcId="{121C3491-B79D-1E4A-9C1A-727270FCE4BE}" destId="{796450F3-9C7A-7E44-BFD0-65425317C514}" srcOrd="0" destOrd="0" presId="urn:microsoft.com/office/officeart/2005/8/layout/orgChart1"/>
    <dgm:cxn modelId="{5E35E003-27F0-A04B-985A-F585A0D13525}" type="presOf" srcId="{ED95F5D6-F58D-364B-9E39-CF5DC6D61064}" destId="{5A1C5008-CE88-174D-9D3E-C51C90C51458}" srcOrd="0" destOrd="0" presId="urn:microsoft.com/office/officeart/2005/8/layout/orgChart1"/>
    <dgm:cxn modelId="{67C6A84A-4854-BC4C-AF06-9A206168AC83}" srcId="{125C0971-847E-4748-A74B-74BE093538D4}" destId="{1FA38047-6725-BF4C-873A-204880AF62CE}" srcOrd="1" destOrd="0" parTransId="{CA9CE017-E454-A442-B142-DFF27D87D891}" sibTransId="{A65B5B42-1741-D842-B911-34B72B34E4A9}"/>
    <dgm:cxn modelId="{6DBBA235-1413-D749-8598-5730EDB97470}" type="presOf" srcId="{45022401-BA32-9B41-9196-8E12E007C901}" destId="{6F99706E-8D76-DF4F-AEA0-28410CFAB098}" srcOrd="0" destOrd="0" presId="urn:microsoft.com/office/officeart/2005/8/layout/orgChart1"/>
    <dgm:cxn modelId="{49439A4F-A98C-5940-88DE-CDAD98D980E1}" type="presOf" srcId="{4143AA8B-5BED-8B47-A06D-529CA8F45837}" destId="{5DDCE885-9B63-474F-B01B-CEE0EA7AD237}" srcOrd="0" destOrd="0" presId="urn:microsoft.com/office/officeart/2005/8/layout/orgChart1"/>
    <dgm:cxn modelId="{DA86433B-3AEF-084B-8C96-7F783A4B66DB}" srcId="{7B06DA8E-B565-5C4E-B064-4445DC0FBC10}" destId="{343B161D-231A-0F40-8EA9-D6C9295DCBC6}" srcOrd="0" destOrd="0" parTransId="{CE3C1561-2FBF-754D-ABD4-EA1E633C4927}" sibTransId="{B19A0D1E-2D7B-D14C-9F02-622C79419658}"/>
    <dgm:cxn modelId="{C35E5AEA-E453-6149-A744-2A4D0A499861}" type="presOf" srcId="{6B061427-7B0F-F244-B07F-9D6723D24835}" destId="{D27C1392-82ED-7648-AA8B-5870C2DF966F}" srcOrd="0" destOrd="0" presId="urn:microsoft.com/office/officeart/2005/8/layout/orgChart1"/>
    <dgm:cxn modelId="{C5CBC52E-C4A0-FD48-8DD2-E1C213E4DA0F}" srcId="{380D9FC1-46B4-4642-BED2-BC475A58B04B}" destId="{46BF0BFC-BC20-1042-A65E-EFA840DF099E}" srcOrd="3" destOrd="0" parTransId="{5909631D-3F0B-F141-9548-57F3CD65CF9E}" sibTransId="{0F275BCE-AC54-2C41-B736-DA486D24DC86}"/>
    <dgm:cxn modelId="{729BDA34-8034-9444-AE14-F48403F3AC67}" type="presOf" srcId="{343B161D-231A-0F40-8EA9-D6C9295DCBC6}" destId="{312C3BF2-2833-324E-BE0E-61D21A23DCDC}" srcOrd="1" destOrd="0" presId="urn:microsoft.com/office/officeart/2005/8/layout/orgChart1"/>
    <dgm:cxn modelId="{B71F1B02-EEBC-934F-95DD-052703F798D4}" type="presOf" srcId="{A8FAC10A-034F-7C4D-A760-C8C36D136D2F}" destId="{712BCF6F-4015-1F43-B9AC-D818D7678B58}" srcOrd="0" destOrd="0" presId="urn:microsoft.com/office/officeart/2005/8/layout/orgChart1"/>
    <dgm:cxn modelId="{AA23E7DB-E1B6-E446-B1CD-447E6BC95ED8}" type="presOf" srcId="{05DF3C37-A93B-DE46-8CC8-6C12BFAAC2BA}" destId="{6BD8F845-DD77-9E4A-B88E-CE6BE271EA56}" srcOrd="1" destOrd="0" presId="urn:microsoft.com/office/officeart/2005/8/layout/orgChart1"/>
    <dgm:cxn modelId="{D9F58E74-4AD1-BA44-8BDA-51625E366CE9}" type="presOf" srcId="{CA0BE7E5-4C40-684A-9DC4-9C9711DC8C3E}" destId="{38B1AE01-AC21-2A4A-A48E-DFC07A8CEA21}" srcOrd="0" destOrd="0" presId="urn:microsoft.com/office/officeart/2005/8/layout/orgChart1"/>
    <dgm:cxn modelId="{236F07E5-B500-F64E-99A4-D9D9DFB1F8B3}" type="presOf" srcId="{8373C44D-7831-374A-AB13-E59C03373EB7}" destId="{5D625663-0164-6441-9F08-FB2F2D949A37}" srcOrd="1" destOrd="0" presId="urn:microsoft.com/office/officeart/2005/8/layout/orgChart1"/>
    <dgm:cxn modelId="{F97CE7F4-2800-4540-AC23-D89A8C9626EE}" type="presOf" srcId="{7C16B62A-046F-EC4D-AEAA-0BF310A53968}" destId="{70CE929F-DAD8-6541-A1DF-65B3657E1892}" srcOrd="1" destOrd="0" presId="urn:microsoft.com/office/officeart/2005/8/layout/orgChart1"/>
    <dgm:cxn modelId="{B6537300-1D44-6E4D-90BD-5A2ECB55A8D1}" srcId="{D64DDD6C-BC69-4841-B558-A55583C470A1}" destId="{4143AA8B-5BED-8B47-A06D-529CA8F45837}" srcOrd="4" destOrd="0" parTransId="{4A595E09-DC15-B140-A138-C5B6FBED7D37}" sibTransId="{B10CF84D-E466-DB43-86B6-1EC605F73A30}"/>
    <dgm:cxn modelId="{F63E4B0D-438D-E944-AAC8-DC2307587BFE}" type="presOf" srcId="{46BF0BFC-BC20-1042-A65E-EFA840DF099E}" destId="{C5A32428-F9B2-654C-8D5B-8D959857DF32}" srcOrd="1" destOrd="0" presId="urn:microsoft.com/office/officeart/2005/8/layout/orgChart1"/>
    <dgm:cxn modelId="{5FDCA83C-A26F-9D4D-812C-7743D7750C24}" type="presOf" srcId="{AAC6747B-AAFF-194E-A73D-E3394A82D7F2}" destId="{7CD6D1E3-A3CD-AF45-9F55-F784920C3736}" srcOrd="0" destOrd="0" presId="urn:microsoft.com/office/officeart/2005/8/layout/orgChart1"/>
    <dgm:cxn modelId="{D8653228-2B8D-8347-A75F-65C82DBB43D5}" srcId="{D64DDD6C-BC69-4841-B558-A55583C470A1}" destId="{B025DB74-8DDB-874E-A14A-5672D3F37571}" srcOrd="0" destOrd="0" parTransId="{F38A2B4F-9966-754D-BC32-EBA7D2760D9C}" sibTransId="{30C57AB6-3E66-A048-A687-6C0FB1884F34}"/>
    <dgm:cxn modelId="{574D412F-4887-584A-8AA4-CFA5ECC0AF0C}" type="presOf" srcId="{9A451735-8532-574F-925C-7457AF3644FB}" destId="{B2A9EB1B-DA27-C943-81DC-9A61769D69AE}" srcOrd="1" destOrd="0" presId="urn:microsoft.com/office/officeart/2005/8/layout/orgChart1"/>
    <dgm:cxn modelId="{56013169-6846-AD4B-BEC1-49CDD7D5BED4}" type="presOf" srcId="{0109D5FA-43E9-ED48-8E27-3C838ADBCDF6}" destId="{8E5AB8A2-A011-384B-B174-FAB61CE125EC}" srcOrd="0" destOrd="0" presId="urn:microsoft.com/office/officeart/2005/8/layout/orgChart1"/>
    <dgm:cxn modelId="{570F28F5-6FAB-454A-967F-0D5CE86C68B5}" type="presOf" srcId="{CDC2BD57-B338-0E49-8CF7-CBAA79E3F7E2}" destId="{4F236AB2-A52C-2C4A-BD1B-85A337160A30}" srcOrd="0" destOrd="0" presId="urn:microsoft.com/office/officeart/2005/8/layout/orgChart1"/>
    <dgm:cxn modelId="{AF91D28D-649F-A749-A03A-8C1B8BE77456}" srcId="{380D9FC1-46B4-4642-BED2-BC475A58B04B}" destId="{7B06DA8E-B565-5C4E-B064-4445DC0FBC10}" srcOrd="4" destOrd="0" parTransId="{44329B43-D618-1247-A397-21E4EE2D545A}" sibTransId="{EFD92B1B-1EBA-BE47-B55C-5B74F08B8CB4}"/>
    <dgm:cxn modelId="{638F907A-FEFC-0345-9A6F-9930A596F82D}" type="presOf" srcId="{B96BDFA2-6C63-8E4B-8A82-E94AB1371DAD}" destId="{D77049C4-7D93-4C47-B1CF-2E07938E5F11}" srcOrd="0" destOrd="0" presId="urn:microsoft.com/office/officeart/2005/8/layout/orgChart1"/>
    <dgm:cxn modelId="{1E2311B8-A994-CA49-AA97-AB18857383EF}" type="presOf" srcId="{380D9FC1-46B4-4642-BED2-BC475A58B04B}" destId="{D3F26AC5-A237-D04B-A3C8-0CE517F184DF}" srcOrd="0" destOrd="0" presId="urn:microsoft.com/office/officeart/2005/8/layout/orgChart1"/>
    <dgm:cxn modelId="{6C2E4CAF-CA71-E945-AB28-601E008AC61A}" type="presOf" srcId="{CDC2BD57-B338-0E49-8CF7-CBAA79E3F7E2}" destId="{959B0949-4D6D-E14D-9B5B-1E5DF504F6D5}" srcOrd="1" destOrd="0" presId="urn:microsoft.com/office/officeart/2005/8/layout/orgChart1"/>
    <dgm:cxn modelId="{5DE26E79-0DE1-4F42-A425-6AA39133180A}" type="presOf" srcId="{343B161D-231A-0F40-8EA9-D6C9295DCBC6}" destId="{0F54C0DC-D6FA-6248-A8F8-017844B2C7DA}" srcOrd="0" destOrd="0" presId="urn:microsoft.com/office/officeart/2005/8/layout/orgChart1"/>
    <dgm:cxn modelId="{08F00891-7327-AA47-A3D1-30B4FD9DE36E}" type="presOf" srcId="{125C0971-847E-4748-A74B-74BE093538D4}" destId="{F6DFD276-B40C-FD4E-A37A-DD49D2BC5452}" srcOrd="0" destOrd="0" presId="urn:microsoft.com/office/officeart/2005/8/layout/orgChart1"/>
    <dgm:cxn modelId="{3FE7C570-B6C1-534F-B37B-54AC330F2887}" srcId="{46BF0BFC-BC20-1042-A65E-EFA840DF099E}" destId="{121C3491-B79D-1E4A-9C1A-727270FCE4BE}" srcOrd="2" destOrd="0" parTransId="{A2DC5733-8FB5-2C4C-99AD-EF32237DBBCF}" sibTransId="{4B07EF06-B76B-3C4F-8F4C-76773509B0E1}"/>
    <dgm:cxn modelId="{787BFB2A-785C-8C42-9143-0F8290362C58}" srcId="{D64DDD6C-BC69-4841-B558-A55583C470A1}" destId="{B895A32B-2148-204A-AE9B-180DEF6966E1}" srcOrd="2" destOrd="0" parTransId="{ED69F0C2-C93C-1A48-A288-DCEA486A23B5}" sibTransId="{753107B8-0A5D-D749-95D9-0FB432091E9B}"/>
    <dgm:cxn modelId="{E4CF1EE6-DC38-F749-88FD-0A6814CBBBDB}" type="presOf" srcId="{A2DC5733-8FB5-2C4C-99AD-EF32237DBBCF}" destId="{3D8137D3-8C67-F043-9668-4E34B500982C}" srcOrd="0" destOrd="0" presId="urn:microsoft.com/office/officeart/2005/8/layout/orgChart1"/>
    <dgm:cxn modelId="{76428C0F-DD22-C64F-8A31-CE48805E468F}" type="presOf" srcId="{7B06DA8E-B565-5C4E-B064-4445DC0FBC10}" destId="{58C2C9EB-0ADB-9B48-B27B-EA3B4CC7C8A2}" srcOrd="1" destOrd="0" presId="urn:microsoft.com/office/officeart/2005/8/layout/orgChart1"/>
    <dgm:cxn modelId="{24B12AA0-764D-574F-9962-E9DE7CB72F36}" type="presOf" srcId="{15C24900-A19A-6140-8A0B-E5C5C1633927}" destId="{2F579AB0-7D77-004F-9F98-BD806C214F6E}" srcOrd="0" destOrd="0" presId="urn:microsoft.com/office/officeart/2005/8/layout/orgChart1"/>
    <dgm:cxn modelId="{886DC396-80D4-3643-921F-B803396C126B}" srcId="{380D9FC1-46B4-4642-BED2-BC475A58B04B}" destId="{125C0971-847E-4748-A74B-74BE093538D4}" srcOrd="5" destOrd="0" parTransId="{AAC6747B-AAFF-194E-A73D-E3394A82D7F2}" sibTransId="{E61707CD-2237-1E44-AEE0-1504C71842BB}"/>
    <dgm:cxn modelId="{3FBC1C90-2EDF-AA49-8B08-666EF0432138}" type="presOf" srcId="{AE045FBE-5D41-2646-934B-169389B785DB}" destId="{F17F96E8-9CF6-5C41-9EB0-B8DA5BE4991A}" srcOrd="1" destOrd="0" presId="urn:microsoft.com/office/officeart/2005/8/layout/orgChart1"/>
    <dgm:cxn modelId="{F95C2B22-63B7-1948-92E2-8DE773E26D56}" type="presOf" srcId="{ED702C28-8110-1340-8B47-0E37DEEC8C7B}" destId="{59243B1D-3847-B14C-8F44-845F912C399A}" srcOrd="0" destOrd="0" presId="urn:microsoft.com/office/officeart/2005/8/layout/orgChart1"/>
    <dgm:cxn modelId="{625B32F5-4605-1240-A5A6-AABBD3BB6217}" type="presOf" srcId="{26A2BFDE-1393-6E48-AA9B-964CC5142FEE}" destId="{099C06DD-57CB-8F47-BDBE-4396A431905D}" srcOrd="0" destOrd="0" presId="urn:microsoft.com/office/officeart/2005/8/layout/orgChart1"/>
    <dgm:cxn modelId="{4199CA11-85F0-8E4C-80C0-02DB90017540}" type="presOf" srcId="{AAC09606-AC9C-B548-817D-B54ABF82C514}" destId="{18DF6DEA-2E43-DB45-AD79-2F9FF3607F31}" srcOrd="0" destOrd="0" presId="urn:microsoft.com/office/officeart/2005/8/layout/orgChart1"/>
    <dgm:cxn modelId="{4ACAB15D-2FEA-C946-BF2D-B70848108457}" type="presOf" srcId="{D64DDD6C-BC69-4841-B558-A55583C470A1}" destId="{A081B9E2-942F-134B-B981-394C9333E066}" srcOrd="1" destOrd="0" presId="urn:microsoft.com/office/officeart/2005/8/layout/orgChart1"/>
    <dgm:cxn modelId="{87AF7A25-2B86-8142-8A60-07E11DBB1A49}" type="presOf" srcId="{A8FAC10A-034F-7C4D-A760-C8C36D136D2F}" destId="{7DE0768E-AFEF-5744-A6CC-00CDFE396932}" srcOrd="1" destOrd="0" presId="urn:microsoft.com/office/officeart/2005/8/layout/orgChart1"/>
    <dgm:cxn modelId="{A61D3DD5-9F02-3647-B5BF-54C3943DBB96}" type="presOf" srcId="{D64DDD6C-BC69-4841-B558-A55583C470A1}" destId="{171854AD-CAD4-0F40-A1CC-D2C920084404}" srcOrd="0" destOrd="0" presId="urn:microsoft.com/office/officeart/2005/8/layout/orgChart1"/>
    <dgm:cxn modelId="{812197D0-B9FA-8248-B167-319F17D76BCE}" type="presOf" srcId="{ADAA3C21-A32C-054C-92AD-5E21B1FE6FD0}" destId="{6E1EC7E4-94AB-D145-8DDC-CF98402C394E}" srcOrd="1" destOrd="0" presId="urn:microsoft.com/office/officeart/2005/8/layout/orgChart1"/>
    <dgm:cxn modelId="{CD38C031-A3F7-5D45-A796-81442B53C0F7}" type="presOf" srcId="{77811354-8671-944F-8F44-AF7A820268EC}" destId="{DFD7BE10-C51E-0645-9780-1FAE55E8D72E}" srcOrd="0" destOrd="0" presId="urn:microsoft.com/office/officeart/2005/8/layout/orgChart1"/>
    <dgm:cxn modelId="{CB142A3A-3F8E-404F-B9E3-EABC76710D92}" type="presOf" srcId="{0109D5FA-43E9-ED48-8E27-3C838ADBCDF6}" destId="{2456FA62-8F6F-CB40-A528-2234B9466B98}" srcOrd="1" destOrd="0" presId="urn:microsoft.com/office/officeart/2005/8/layout/orgChart1"/>
    <dgm:cxn modelId="{12C88A95-F28A-6547-96EB-C0CAB2CC8FF7}" type="presOf" srcId="{B96BDFA2-6C63-8E4B-8A82-E94AB1371DAD}" destId="{AFC8A357-482A-B14E-B513-1F0147D8DBFF}" srcOrd="1" destOrd="0" presId="urn:microsoft.com/office/officeart/2005/8/layout/orgChart1"/>
    <dgm:cxn modelId="{7AB16C03-C7AD-7C4B-B4CE-4C199B8A0047}" srcId="{46BF0BFC-BC20-1042-A65E-EFA840DF099E}" destId="{CDC2BD57-B338-0E49-8CF7-CBAA79E3F7E2}" srcOrd="1" destOrd="0" parTransId="{56529E7F-4B62-324B-A45E-1FDF4CAED7AE}" sibTransId="{F95ED6C4-4F5E-0443-94DE-090C05F5E665}"/>
    <dgm:cxn modelId="{DA8EEF21-7165-674D-BAB4-93A61DD2E336}" type="presOf" srcId="{C29D8E3C-A5BC-534E-95F7-2520C81D6AE4}" destId="{A427FC8E-1B03-3343-A326-998C4265A854}" srcOrd="0" destOrd="0" presId="urn:microsoft.com/office/officeart/2005/8/layout/orgChart1"/>
    <dgm:cxn modelId="{069D75CC-EBF0-3549-A4F5-991427A68A34}" type="presOf" srcId="{61EADE82-B235-E34D-B632-13ECB6BFF1D4}" destId="{9137E982-0AD4-EE4A-80FA-8D80B634FBAB}" srcOrd="0" destOrd="0" presId="urn:microsoft.com/office/officeart/2005/8/layout/orgChart1"/>
    <dgm:cxn modelId="{0B80B8AC-0210-C844-A324-5554D49993A7}" type="presOf" srcId="{BEED69D7-EDF1-C644-99E3-98A591C03FBE}" destId="{FEABFE87-C57D-A14A-9730-B947A0F8485A}" srcOrd="0" destOrd="0" presId="urn:microsoft.com/office/officeart/2005/8/layout/orgChart1"/>
    <dgm:cxn modelId="{FC3C2730-25B2-824E-AF6B-EC4FC780C887}" type="presOf" srcId="{DD691F78-8CED-204A-9E50-43E786D5DF82}" destId="{66EB4D63-122B-F242-9647-8DFEC8D248A8}" srcOrd="1" destOrd="0" presId="urn:microsoft.com/office/officeart/2005/8/layout/orgChart1"/>
    <dgm:cxn modelId="{D6732A4B-774C-8643-9D24-461475A47E0D}" srcId="{F50D5F91-8D93-5F49-95D4-1A23CEE5F9CA}" destId="{B96BDFA2-6C63-8E4B-8A82-E94AB1371DAD}" srcOrd="4" destOrd="0" parTransId="{B6A0483B-D34B-A740-9447-CA9DAFEB9999}" sibTransId="{8C16C5BB-60BC-E445-8134-C8924EDC2BC5}"/>
    <dgm:cxn modelId="{C5C6AA35-0821-694A-8DF8-A976EDFD3EDA}" type="presOf" srcId="{F38A2B4F-9966-754D-BC32-EBA7D2760D9C}" destId="{45A88916-56DE-304E-B3F8-2507D7A49D40}" srcOrd="0" destOrd="0" presId="urn:microsoft.com/office/officeart/2005/8/layout/orgChart1"/>
    <dgm:cxn modelId="{5A9F3D42-74B7-AE4C-B4F5-B2993D56408C}" type="presOf" srcId="{3E04FD7B-E8A9-284B-89C3-80D049EA078F}" destId="{773DC43E-A519-DB4C-9E9A-3B668B1CE798}" srcOrd="0" destOrd="0" presId="urn:microsoft.com/office/officeart/2005/8/layout/orgChart1"/>
    <dgm:cxn modelId="{4AFFCBEB-56D9-0B4F-86AD-1E2B829DE2F8}" type="presOf" srcId="{DD9EEA79-106D-064A-92DE-E55BE9214545}" destId="{08C791AE-B0AD-1745-A829-61F77AB97DE0}" srcOrd="1" destOrd="0" presId="urn:microsoft.com/office/officeart/2005/8/layout/orgChart1"/>
    <dgm:cxn modelId="{65DEC45D-6EBF-8047-9494-8FA9E5BAC481}" type="presOf" srcId="{01755A3E-6F47-5543-8105-DA78A394551D}" destId="{BC4659D9-9938-6C46-8109-0EED7FDA09AA}" srcOrd="1" destOrd="0" presId="urn:microsoft.com/office/officeart/2005/8/layout/orgChart1"/>
    <dgm:cxn modelId="{5D6E1034-D38D-7747-B9A1-69D4CA936B16}" type="presOf" srcId="{6D6627BF-15A8-E64D-8870-A77180A779BF}" destId="{9C1BE93F-B7F2-CB46-BF24-0AEC8EB4CCCA}" srcOrd="0" destOrd="0" presId="urn:microsoft.com/office/officeart/2005/8/layout/orgChart1"/>
    <dgm:cxn modelId="{8D407871-A6F8-2B49-B4EE-835C908DFA6B}" type="presOf" srcId="{B025DB74-8DDB-874E-A14A-5672D3F37571}" destId="{56322808-B1A5-5C4A-A6D1-96F39C05A4B5}" srcOrd="0" destOrd="0" presId="urn:microsoft.com/office/officeart/2005/8/layout/orgChart1"/>
    <dgm:cxn modelId="{2500D4AF-22FD-8647-A21A-CEDD7EE4EAD3}" type="presOf" srcId="{4DF331F8-4200-A14F-9703-819191EB35CC}" destId="{A419EE8F-104A-4947-90B9-DC8067939707}" srcOrd="0" destOrd="0" presId="urn:microsoft.com/office/officeart/2005/8/layout/orgChart1"/>
    <dgm:cxn modelId="{54FBD6AB-2215-FF48-9FD8-757290479A3C}" type="presOf" srcId="{ED69F0C2-C93C-1A48-A288-DCEA486A23B5}" destId="{1914B3C6-714B-4F46-A207-2D90A0F691DD}" srcOrd="0" destOrd="0" presId="urn:microsoft.com/office/officeart/2005/8/layout/orgChart1"/>
    <dgm:cxn modelId="{2015C6BD-11AE-5140-8403-7172B294E556}" type="presOf" srcId="{A980AF12-6F21-4544-93F2-C97251C9CD61}" destId="{559A94D6-1BA9-E84A-A51D-FBB0CB623B83}" srcOrd="0" destOrd="0" presId="urn:microsoft.com/office/officeart/2005/8/layout/orgChart1"/>
    <dgm:cxn modelId="{3D990A6E-56F4-B74F-B21C-7C3C4526E9A7}" type="presOf" srcId="{6D6627BF-15A8-E64D-8870-A77180A779BF}" destId="{6DF0A7D4-121C-AC4B-9A47-7AAE3BD902EA}" srcOrd="1" destOrd="0" presId="urn:microsoft.com/office/officeart/2005/8/layout/orgChart1"/>
    <dgm:cxn modelId="{AB0B6451-8638-164B-8534-6D4CE2A5B506}" type="presOf" srcId="{AE045FBE-5D41-2646-934B-169389B785DB}" destId="{9897D543-5681-1F4D-99BE-2552ADF3C0B0}" srcOrd="0" destOrd="0" presId="urn:microsoft.com/office/officeart/2005/8/layout/orgChart1"/>
    <dgm:cxn modelId="{DBF5B161-83AE-EE41-A1D2-E22E71959733}" type="presOf" srcId="{26A2BFDE-1393-6E48-AA9B-964CC5142FEE}" destId="{CCB476F6-F9DC-CA44-9D7F-F73AD49934B7}" srcOrd="1" destOrd="0" presId="urn:microsoft.com/office/officeart/2005/8/layout/orgChart1"/>
    <dgm:cxn modelId="{255A6BBB-283C-234E-ABE1-B32E188F5F8D}" type="presOf" srcId="{7B06DA8E-B565-5C4E-B064-4445DC0FBC10}" destId="{B233BBCC-A46E-844D-9103-ABAED787A56F}" srcOrd="0" destOrd="0" presId="urn:microsoft.com/office/officeart/2005/8/layout/orgChart1"/>
    <dgm:cxn modelId="{F50E3B25-B087-7545-B6CC-97F33E5BC8EE}" type="presOf" srcId="{7C16B62A-046F-EC4D-AEAA-0BF310A53968}" destId="{432602CC-7B66-AE4E-9A1D-C0C0B44E0987}" srcOrd="0" destOrd="0" presId="urn:microsoft.com/office/officeart/2005/8/layout/orgChart1"/>
    <dgm:cxn modelId="{F2B9E379-D905-D94E-8C33-B582F0A9335E}" type="presOf" srcId="{8373C44D-7831-374A-AB13-E59C03373EB7}" destId="{058D2B2A-6F41-7343-B863-FC0357775A42}" srcOrd="0" destOrd="0" presId="urn:microsoft.com/office/officeart/2005/8/layout/orgChart1"/>
    <dgm:cxn modelId="{C8893337-2D1C-F343-B557-381E1A0D4F9D}" type="presOf" srcId="{B895A32B-2148-204A-AE9B-180DEF6966E1}" destId="{4881AFA9-DF50-7B43-809E-BBACCB4E2956}" srcOrd="0" destOrd="0" presId="urn:microsoft.com/office/officeart/2005/8/layout/orgChart1"/>
    <dgm:cxn modelId="{A30E0E4B-E5F9-BA4A-A07F-CBB5F5B8B088}" type="presOf" srcId="{AEA20F88-FFC4-7247-A920-D1654B168937}" destId="{60A0E602-BB93-624B-AE07-3C14A424DF63}" srcOrd="0" destOrd="0" presId="urn:microsoft.com/office/officeart/2005/8/layout/orgChart1"/>
    <dgm:cxn modelId="{DBD00444-E0AF-F748-9B10-908E4EFD1287}" type="presOf" srcId="{3258959F-4BDE-7643-A223-4E1F6F59EAC8}" destId="{A76ABEDC-ED73-9642-9654-C07E7FBD194B}" srcOrd="0" destOrd="0" presId="urn:microsoft.com/office/officeart/2005/8/layout/orgChart1"/>
    <dgm:cxn modelId="{07544DD6-99C8-B441-8448-91EFB78363FB}" type="presOf" srcId="{5909631D-3F0B-F141-9548-57F3CD65CF9E}" destId="{591B3C8D-F428-7048-9873-4CDF85B26F56}" srcOrd="0" destOrd="0" presId="urn:microsoft.com/office/officeart/2005/8/layout/orgChart1"/>
    <dgm:cxn modelId="{4EDCB2F1-8E75-6D48-B8D6-1EF0A7CC1E11}" type="presOf" srcId="{A1F71AE5-B066-6F43-AA91-9A84AD1B49B7}" destId="{5DD7E157-D619-3243-B949-7480DAC9AAAE}" srcOrd="1" destOrd="0" presId="urn:microsoft.com/office/officeart/2005/8/layout/orgChart1"/>
    <dgm:cxn modelId="{42732A7D-30D1-CC42-A9BA-536540BA65AD}" srcId="{A1F71AE5-B066-6F43-AA91-9A84AD1B49B7}" destId="{ED95F5D6-F58D-364B-9E39-CF5DC6D61064}" srcOrd="1" destOrd="0" parTransId="{3E04FD7B-E8A9-284B-89C3-80D049EA078F}" sibTransId="{71DBB7BA-D4CE-C543-AE90-9EC0C91BD314}"/>
    <dgm:cxn modelId="{0FAD10D7-334A-EC41-865F-C204EA8CC35D}" type="presOf" srcId="{344EF05B-9FC5-0E41-AD8D-FE272B4DC8F5}" destId="{538637D4-A238-E24E-A213-A357126259B8}" srcOrd="0" destOrd="0" presId="urn:microsoft.com/office/officeart/2005/8/layout/orgChart1"/>
    <dgm:cxn modelId="{C9786AE1-E235-0F49-8C0E-583DE418708F}" type="presOf" srcId="{F779C5E4-9B9B-7E46-91BA-F2E80C28949C}" destId="{ED119481-9A3E-6343-A30D-9F3312A50E2D}" srcOrd="0" destOrd="0" presId="urn:microsoft.com/office/officeart/2005/8/layout/orgChart1"/>
    <dgm:cxn modelId="{CD3AB531-6ECA-9E41-B044-ACF0744B9B37}" type="presOf" srcId="{9A451735-8532-574F-925C-7457AF3644FB}" destId="{E06660BB-FC10-3149-9C94-E5C7BD40B053}" srcOrd="0" destOrd="0" presId="urn:microsoft.com/office/officeart/2005/8/layout/orgChart1"/>
    <dgm:cxn modelId="{C4FF4B37-85DB-A349-B2E9-B5CA35DBFA61}" type="presOf" srcId="{2E31D226-EE3D-0847-8AAD-4BEC1594D9A2}" destId="{CFA248DA-E03C-574F-B2EF-1C8D5F212FBA}" srcOrd="0" destOrd="0" presId="urn:microsoft.com/office/officeart/2005/8/layout/orgChart1"/>
    <dgm:cxn modelId="{EC9310DF-138E-ED44-83C0-F3CA9C3AB66C}" srcId="{125C0971-847E-4748-A74B-74BE093538D4}" destId="{7C16B62A-046F-EC4D-AEAA-0BF310A53968}" srcOrd="0" destOrd="0" parTransId="{9FA21E29-3ACE-1246-B577-5F8C4AB61956}" sibTransId="{9D8C3902-82B9-4148-B563-11E02404791D}"/>
    <dgm:cxn modelId="{22B2D264-5A97-194F-9DCA-DBA428087259}" type="presOf" srcId="{44329B43-D618-1247-A397-21E4EE2D545A}" destId="{A502784D-547B-6342-AC4C-418808E474B9}" srcOrd="0" destOrd="0" presId="urn:microsoft.com/office/officeart/2005/8/layout/orgChart1"/>
    <dgm:cxn modelId="{4A330985-F831-A647-9C68-3DC5E4FF0031}" type="presOf" srcId="{B6A0483B-D34B-A740-9447-CA9DAFEB9999}" destId="{2E1BE3A7-2A75-8941-85BF-5E337AB6F13D}" srcOrd="0" destOrd="0" presId="urn:microsoft.com/office/officeart/2005/8/layout/orgChart1"/>
    <dgm:cxn modelId="{57DC9D33-8BE1-1D40-A121-7B74247CEBD7}" srcId="{46BF0BFC-BC20-1042-A65E-EFA840DF099E}" destId="{2D6E5AD6-AC94-A341-8309-75ABD600CDFD}" srcOrd="0" destOrd="0" parTransId="{F779C5E4-9B9B-7E46-91BA-F2E80C28949C}" sibTransId="{C2089D97-6782-3749-AD84-4F92A94AA39A}"/>
    <dgm:cxn modelId="{C21BEFC3-4E51-B24F-BE77-BB1228B279F2}" type="presOf" srcId="{4A595E09-DC15-B140-A138-C5B6FBED7D37}" destId="{EC72A046-2F8D-A14C-8B2D-3149967A5EE6}" srcOrd="0" destOrd="0" presId="urn:microsoft.com/office/officeart/2005/8/layout/orgChart1"/>
    <dgm:cxn modelId="{6C992352-6C85-8848-9694-25B4B16222DF}" type="presOf" srcId="{CA0BE7E5-4C40-684A-9DC4-9C9711DC8C3E}" destId="{5583BF21-6108-524D-8BEB-7F74E6E6BD57}" srcOrd="1" destOrd="0" presId="urn:microsoft.com/office/officeart/2005/8/layout/orgChart1"/>
    <dgm:cxn modelId="{64FA4FE8-2DA8-EE48-8FF1-8FCA09876587}" type="presOf" srcId="{F50D5F91-8D93-5F49-95D4-1A23CEE5F9CA}" destId="{0B801B19-E59A-1044-9F2D-DE64A3891AE1}" srcOrd="1" destOrd="0" presId="urn:microsoft.com/office/officeart/2005/8/layout/orgChart1"/>
    <dgm:cxn modelId="{F3B267A7-4A94-0746-9CC6-CB5088999855}" type="presOf" srcId="{E0D73005-592B-1E47-AF41-45DED4DBD82A}" destId="{7729DB82-9564-F944-9C93-2624D992252E}" srcOrd="1" destOrd="0" presId="urn:microsoft.com/office/officeart/2005/8/layout/orgChart1"/>
    <dgm:cxn modelId="{59E3FF3E-AE60-BA4F-BB02-928769DF44F4}" type="presOf" srcId="{125C0971-847E-4748-A74B-74BE093538D4}" destId="{3E545FAB-3323-B348-B9A4-A574213A38CB}" srcOrd="1" destOrd="0" presId="urn:microsoft.com/office/officeart/2005/8/layout/orgChart1"/>
    <dgm:cxn modelId="{54EFCC0B-96C0-5B4D-B61B-969AEEA463BB}" srcId="{A1F71AE5-B066-6F43-AA91-9A84AD1B49B7}" destId="{C29D8E3C-A5BC-534E-95F7-2520C81D6AE4}" srcOrd="3" destOrd="0" parTransId="{AEA20F88-FFC4-7247-A920-D1654B168937}" sibTransId="{428EDAFE-AE89-D64D-9635-9930F892840F}"/>
    <dgm:cxn modelId="{50F1090F-1090-6C4D-B1E3-3F7CA087E763}" type="presOf" srcId="{B025DB74-8DDB-874E-A14A-5672D3F37571}" destId="{5DBB2762-4ED9-9C48-A374-26C3397FECED}" srcOrd="1" destOrd="0" presId="urn:microsoft.com/office/officeart/2005/8/layout/orgChart1"/>
    <dgm:cxn modelId="{F479699B-ACD9-6244-B4E9-C0002EB03DA6}" srcId="{F50D5F91-8D93-5F49-95D4-1A23CEE5F9CA}" destId="{DD9EEA79-106D-064A-92DE-E55BE9214545}" srcOrd="0" destOrd="0" parTransId="{199828B7-9E65-4241-90F7-714EABB5850C}" sibTransId="{95CBB6FD-C833-0F49-8270-842037A6FBE9}"/>
    <dgm:cxn modelId="{B360CA1F-7C9C-DB4B-8D9B-DFFAB5724F95}" srcId="{D64DDD6C-BC69-4841-B558-A55583C470A1}" destId="{9A451735-8532-574F-925C-7457AF3644FB}" srcOrd="3" destOrd="0" parTransId="{3F48CAF5-9DE4-7E4C-9BC1-E971F9036193}" sibTransId="{F1AB562D-BBF4-9C4C-A97A-318D6E4375CA}"/>
    <dgm:cxn modelId="{9CC92357-B27C-EC42-9447-55021F7B5200}" type="presOf" srcId="{2D6E5AD6-AC94-A341-8309-75ABD600CDFD}" destId="{602609F8-C7D3-C24D-BAF3-BDEC11CF6C70}" srcOrd="1" destOrd="0" presId="urn:microsoft.com/office/officeart/2005/8/layout/orgChart1"/>
    <dgm:cxn modelId="{D09E7AE0-966B-DD4B-9CB5-7FED172F11FA}" type="presOf" srcId="{3F48CAF5-9DE4-7E4C-9BC1-E971F9036193}" destId="{906F3FE1-ED41-D043-BCCF-9A171BFCF166}" srcOrd="0" destOrd="0" presId="urn:microsoft.com/office/officeart/2005/8/layout/orgChart1"/>
    <dgm:cxn modelId="{5A32A1A3-0DE4-CB41-8B92-544D28C8208D}" type="presOf" srcId="{46BF0BFC-BC20-1042-A65E-EFA840DF099E}" destId="{428D5A43-E17E-5C44-8C37-0807ABEBF64A}" srcOrd="0" destOrd="0" presId="urn:microsoft.com/office/officeart/2005/8/layout/orgChart1"/>
    <dgm:cxn modelId="{6E70ADEF-4360-1549-807D-611C625896AC}" srcId="{46BF0BFC-BC20-1042-A65E-EFA840DF099E}" destId="{344EF05B-9FC5-0E41-AD8D-FE272B4DC8F5}" srcOrd="4" destOrd="0" parTransId="{DCDEEA4C-C714-AD40-AFC2-3935B47F17EA}" sibTransId="{2EF3244F-DFAF-1948-AEDE-16617BF16300}"/>
    <dgm:cxn modelId="{281F2A91-7B0F-FD45-A422-E1D999319477}" type="presOf" srcId="{ADAA3C21-A32C-054C-92AD-5E21B1FE6FD0}" destId="{4CC8507F-C11E-1042-8D46-E3C6E8E78F15}" srcOrd="0" destOrd="0" presId="urn:microsoft.com/office/officeart/2005/8/layout/orgChart1"/>
    <dgm:cxn modelId="{A76CB196-9348-6E48-943A-3F39A133D86C}" type="presParOf" srcId="{61132477-7B52-F641-B933-546849B12939}" destId="{6CB05DD2-1A23-604C-8F2C-89FE8601984A}" srcOrd="0" destOrd="0" presId="urn:microsoft.com/office/officeart/2005/8/layout/orgChart1"/>
    <dgm:cxn modelId="{DBB7F656-E9E2-7949-814F-35E755D88491}" type="presParOf" srcId="{6CB05DD2-1A23-604C-8F2C-89FE8601984A}" destId="{DA27AD66-5A4C-554E-B536-72EFAB275127}" srcOrd="0" destOrd="0" presId="urn:microsoft.com/office/officeart/2005/8/layout/orgChart1"/>
    <dgm:cxn modelId="{7DCBAB38-EC36-DD47-B2F3-618982D34C39}" type="presParOf" srcId="{DA27AD66-5A4C-554E-B536-72EFAB275127}" destId="{D3F26AC5-A237-D04B-A3C8-0CE517F184DF}" srcOrd="0" destOrd="0" presId="urn:microsoft.com/office/officeart/2005/8/layout/orgChart1"/>
    <dgm:cxn modelId="{511B03DF-094A-8F4B-8EF9-8A31FECF2BD4}" type="presParOf" srcId="{DA27AD66-5A4C-554E-B536-72EFAB275127}" destId="{6A231233-F557-524E-AE2D-2F50B4D73086}" srcOrd="1" destOrd="0" presId="urn:microsoft.com/office/officeart/2005/8/layout/orgChart1"/>
    <dgm:cxn modelId="{09CBAA4B-AC45-9645-AAB7-A01DA2874CE9}" type="presParOf" srcId="{6CB05DD2-1A23-604C-8F2C-89FE8601984A}" destId="{021A7588-075F-E545-A9D8-85952073C6F4}" srcOrd="1" destOrd="0" presId="urn:microsoft.com/office/officeart/2005/8/layout/orgChart1"/>
    <dgm:cxn modelId="{FFEAC42A-0305-A44F-B339-9DD56A45E78F}" type="presParOf" srcId="{021A7588-075F-E545-A9D8-85952073C6F4}" destId="{CFA248DA-E03C-574F-B2EF-1C8D5F212FBA}" srcOrd="0" destOrd="0" presId="urn:microsoft.com/office/officeart/2005/8/layout/orgChart1"/>
    <dgm:cxn modelId="{CB405059-E512-344A-A6A1-2599268E2891}" type="presParOf" srcId="{021A7588-075F-E545-A9D8-85952073C6F4}" destId="{1525068B-BB4E-3C4E-A882-81B7692A8C5D}" srcOrd="1" destOrd="0" presId="urn:microsoft.com/office/officeart/2005/8/layout/orgChart1"/>
    <dgm:cxn modelId="{F812319F-6D86-E648-9D0B-0632281AD595}" type="presParOf" srcId="{1525068B-BB4E-3C4E-A882-81B7692A8C5D}" destId="{8AFBE3AB-7300-DC49-BCFD-B7F10D86DB85}" srcOrd="0" destOrd="0" presId="urn:microsoft.com/office/officeart/2005/8/layout/orgChart1"/>
    <dgm:cxn modelId="{31446040-C491-F643-9936-DEC90BD889F0}" type="presParOf" srcId="{8AFBE3AB-7300-DC49-BCFD-B7F10D86DB85}" destId="{171854AD-CAD4-0F40-A1CC-D2C920084404}" srcOrd="0" destOrd="0" presId="urn:microsoft.com/office/officeart/2005/8/layout/orgChart1"/>
    <dgm:cxn modelId="{DFA9925A-9472-7845-9797-43B55DEE7885}" type="presParOf" srcId="{8AFBE3AB-7300-DC49-BCFD-B7F10D86DB85}" destId="{A081B9E2-942F-134B-B981-394C9333E066}" srcOrd="1" destOrd="0" presId="urn:microsoft.com/office/officeart/2005/8/layout/orgChart1"/>
    <dgm:cxn modelId="{3C2EF4B6-51E9-E343-A76E-D3037DEC3A44}" type="presParOf" srcId="{1525068B-BB4E-3C4E-A882-81B7692A8C5D}" destId="{40E2CE6E-686C-3443-956B-3BA8B5B58D89}" srcOrd="1" destOrd="0" presId="urn:microsoft.com/office/officeart/2005/8/layout/orgChart1"/>
    <dgm:cxn modelId="{3BF69EC7-FB2F-5A47-AD07-93A38BBF2A89}" type="presParOf" srcId="{40E2CE6E-686C-3443-956B-3BA8B5B58D89}" destId="{45A88916-56DE-304E-B3F8-2507D7A49D40}" srcOrd="0" destOrd="0" presId="urn:microsoft.com/office/officeart/2005/8/layout/orgChart1"/>
    <dgm:cxn modelId="{99B82261-6230-AD4C-8F02-E834DB3440D6}" type="presParOf" srcId="{40E2CE6E-686C-3443-956B-3BA8B5B58D89}" destId="{90B60271-05D9-7041-9593-AA18B8653507}" srcOrd="1" destOrd="0" presId="urn:microsoft.com/office/officeart/2005/8/layout/orgChart1"/>
    <dgm:cxn modelId="{A6D5D009-7274-4842-BD22-A5C024BAFE99}" type="presParOf" srcId="{90B60271-05D9-7041-9593-AA18B8653507}" destId="{60778BBC-6D25-424C-A8E4-CEB4743D49E5}" srcOrd="0" destOrd="0" presId="urn:microsoft.com/office/officeart/2005/8/layout/orgChart1"/>
    <dgm:cxn modelId="{127E1EB3-F9A1-1646-B2E4-0016D8638FE8}" type="presParOf" srcId="{60778BBC-6D25-424C-A8E4-CEB4743D49E5}" destId="{56322808-B1A5-5C4A-A6D1-96F39C05A4B5}" srcOrd="0" destOrd="0" presId="urn:microsoft.com/office/officeart/2005/8/layout/orgChart1"/>
    <dgm:cxn modelId="{AB10C5F3-3905-634D-92ED-8BFAC7BC8023}" type="presParOf" srcId="{60778BBC-6D25-424C-A8E4-CEB4743D49E5}" destId="{5DBB2762-4ED9-9C48-A374-26C3397FECED}" srcOrd="1" destOrd="0" presId="urn:microsoft.com/office/officeart/2005/8/layout/orgChart1"/>
    <dgm:cxn modelId="{CB204BFA-7607-0A41-A1DE-6C7A0A006938}" type="presParOf" srcId="{90B60271-05D9-7041-9593-AA18B8653507}" destId="{441CFD51-2650-864D-8389-FD48223DFB6D}" srcOrd="1" destOrd="0" presId="urn:microsoft.com/office/officeart/2005/8/layout/orgChart1"/>
    <dgm:cxn modelId="{3FE587C0-E04C-464E-89A8-FA0963748010}" type="presParOf" srcId="{90B60271-05D9-7041-9593-AA18B8653507}" destId="{112A2EA4-005E-274B-B5FB-F135804B0CCA}" srcOrd="2" destOrd="0" presId="urn:microsoft.com/office/officeart/2005/8/layout/orgChart1"/>
    <dgm:cxn modelId="{60529ECB-7634-3443-97CE-CE1C281048C7}" type="presParOf" srcId="{40E2CE6E-686C-3443-956B-3BA8B5B58D89}" destId="{DFD7BE10-C51E-0645-9780-1FAE55E8D72E}" srcOrd="2" destOrd="0" presId="urn:microsoft.com/office/officeart/2005/8/layout/orgChart1"/>
    <dgm:cxn modelId="{CFEB0262-E0A9-9D43-9F86-5F924C035C35}" type="presParOf" srcId="{40E2CE6E-686C-3443-956B-3BA8B5B58D89}" destId="{27F9F4AF-7EF6-C941-B0F0-ED191276E26A}" srcOrd="3" destOrd="0" presId="urn:microsoft.com/office/officeart/2005/8/layout/orgChart1"/>
    <dgm:cxn modelId="{935E4F5E-6D57-4044-B157-468240CC5D02}" type="presParOf" srcId="{27F9F4AF-7EF6-C941-B0F0-ED191276E26A}" destId="{ED3FA7B0-6BB5-594B-820D-84155EF6A0D5}" srcOrd="0" destOrd="0" presId="urn:microsoft.com/office/officeart/2005/8/layout/orgChart1"/>
    <dgm:cxn modelId="{3A7DD90A-93BD-FA40-85B6-0B2E76A36FA0}" type="presParOf" srcId="{ED3FA7B0-6BB5-594B-820D-84155EF6A0D5}" destId="{058D2B2A-6F41-7343-B863-FC0357775A42}" srcOrd="0" destOrd="0" presId="urn:microsoft.com/office/officeart/2005/8/layout/orgChart1"/>
    <dgm:cxn modelId="{894D3A56-2276-7041-B0C6-A87BE62D6CC6}" type="presParOf" srcId="{ED3FA7B0-6BB5-594B-820D-84155EF6A0D5}" destId="{5D625663-0164-6441-9F08-FB2F2D949A37}" srcOrd="1" destOrd="0" presId="urn:microsoft.com/office/officeart/2005/8/layout/orgChart1"/>
    <dgm:cxn modelId="{1CCE3911-0BC7-764C-ABD2-96370751D3A3}" type="presParOf" srcId="{27F9F4AF-7EF6-C941-B0F0-ED191276E26A}" destId="{22BD5825-687A-4945-AF02-80817F6F6924}" srcOrd="1" destOrd="0" presId="urn:microsoft.com/office/officeart/2005/8/layout/orgChart1"/>
    <dgm:cxn modelId="{AEFD0662-4E94-BD44-9320-BEC0E9C84EEB}" type="presParOf" srcId="{27F9F4AF-7EF6-C941-B0F0-ED191276E26A}" destId="{882AEA61-7E75-F64B-B3AE-D6CF34B9AD5F}" srcOrd="2" destOrd="0" presId="urn:microsoft.com/office/officeart/2005/8/layout/orgChart1"/>
    <dgm:cxn modelId="{52EFA753-7655-5F45-BAD6-FE63981E9674}" type="presParOf" srcId="{40E2CE6E-686C-3443-956B-3BA8B5B58D89}" destId="{1914B3C6-714B-4F46-A207-2D90A0F691DD}" srcOrd="4" destOrd="0" presId="urn:microsoft.com/office/officeart/2005/8/layout/orgChart1"/>
    <dgm:cxn modelId="{04E072E9-2ADF-104B-93AC-CF055630EE56}" type="presParOf" srcId="{40E2CE6E-686C-3443-956B-3BA8B5B58D89}" destId="{9153A3A7-AD4F-624D-B857-B720626A0AD9}" srcOrd="5" destOrd="0" presId="urn:microsoft.com/office/officeart/2005/8/layout/orgChart1"/>
    <dgm:cxn modelId="{4CD9A3CE-5AF5-1F4C-BDF7-37FC565EF169}" type="presParOf" srcId="{9153A3A7-AD4F-624D-B857-B720626A0AD9}" destId="{0A29F3AD-267F-5740-A791-64CBF4DC7549}" srcOrd="0" destOrd="0" presId="urn:microsoft.com/office/officeart/2005/8/layout/orgChart1"/>
    <dgm:cxn modelId="{D843AA1A-8B1B-3844-8956-CC53F2B73163}" type="presParOf" srcId="{0A29F3AD-267F-5740-A791-64CBF4DC7549}" destId="{4881AFA9-DF50-7B43-809E-BBACCB4E2956}" srcOrd="0" destOrd="0" presId="urn:microsoft.com/office/officeart/2005/8/layout/orgChart1"/>
    <dgm:cxn modelId="{7A7CA560-4863-4B45-BC59-D6DBE21183D4}" type="presParOf" srcId="{0A29F3AD-267F-5740-A791-64CBF4DC7549}" destId="{2F3B6A1B-7D38-FC47-9BC4-F584F52E6B7C}" srcOrd="1" destOrd="0" presId="urn:microsoft.com/office/officeart/2005/8/layout/orgChart1"/>
    <dgm:cxn modelId="{8152DE58-044D-3E47-AB91-D1D3349AF13F}" type="presParOf" srcId="{9153A3A7-AD4F-624D-B857-B720626A0AD9}" destId="{207CC69B-CE93-4247-B1C7-2F0A0D774086}" srcOrd="1" destOrd="0" presId="urn:microsoft.com/office/officeart/2005/8/layout/orgChart1"/>
    <dgm:cxn modelId="{E2063559-1EF7-8548-B82E-8E02508D6301}" type="presParOf" srcId="{9153A3A7-AD4F-624D-B857-B720626A0AD9}" destId="{2981D175-4594-5A4D-AEB3-30E44F86752B}" srcOrd="2" destOrd="0" presId="urn:microsoft.com/office/officeart/2005/8/layout/orgChart1"/>
    <dgm:cxn modelId="{C48DFF6B-C632-3645-84BD-A0983BA14B80}" type="presParOf" srcId="{40E2CE6E-686C-3443-956B-3BA8B5B58D89}" destId="{906F3FE1-ED41-D043-BCCF-9A171BFCF166}" srcOrd="6" destOrd="0" presId="urn:microsoft.com/office/officeart/2005/8/layout/orgChart1"/>
    <dgm:cxn modelId="{E9DC8144-8D4C-384A-AC24-27DD4A06556B}" type="presParOf" srcId="{40E2CE6E-686C-3443-956B-3BA8B5B58D89}" destId="{E7216CA6-24BB-7440-9FEC-2D1BA4D337AF}" srcOrd="7" destOrd="0" presId="urn:microsoft.com/office/officeart/2005/8/layout/orgChart1"/>
    <dgm:cxn modelId="{35F57116-274C-AF45-88DB-56B27E6595F5}" type="presParOf" srcId="{E7216CA6-24BB-7440-9FEC-2D1BA4D337AF}" destId="{B581C898-2AD7-464B-82FD-366401ECCD29}" srcOrd="0" destOrd="0" presId="urn:microsoft.com/office/officeart/2005/8/layout/orgChart1"/>
    <dgm:cxn modelId="{327D8306-5242-B24F-9A6D-105ADE903E40}" type="presParOf" srcId="{B581C898-2AD7-464B-82FD-366401ECCD29}" destId="{E06660BB-FC10-3149-9C94-E5C7BD40B053}" srcOrd="0" destOrd="0" presId="urn:microsoft.com/office/officeart/2005/8/layout/orgChart1"/>
    <dgm:cxn modelId="{99444EA8-A359-3B48-AEC0-E861E46BE712}" type="presParOf" srcId="{B581C898-2AD7-464B-82FD-366401ECCD29}" destId="{B2A9EB1B-DA27-C943-81DC-9A61769D69AE}" srcOrd="1" destOrd="0" presId="urn:microsoft.com/office/officeart/2005/8/layout/orgChart1"/>
    <dgm:cxn modelId="{C2073783-E578-4042-861B-414BC8C0A7AC}" type="presParOf" srcId="{E7216CA6-24BB-7440-9FEC-2D1BA4D337AF}" destId="{131FCB7D-3843-0B4D-9684-62006FF691D3}" srcOrd="1" destOrd="0" presId="urn:microsoft.com/office/officeart/2005/8/layout/orgChart1"/>
    <dgm:cxn modelId="{C15735C8-0646-4F4C-9D24-78571B6D96BA}" type="presParOf" srcId="{E7216CA6-24BB-7440-9FEC-2D1BA4D337AF}" destId="{52EA3B44-DB09-4E44-BF5E-3413A94190C5}" srcOrd="2" destOrd="0" presId="urn:microsoft.com/office/officeart/2005/8/layout/orgChart1"/>
    <dgm:cxn modelId="{E812E454-BBE8-F24D-8E4E-3509C263A627}" type="presParOf" srcId="{40E2CE6E-686C-3443-956B-3BA8B5B58D89}" destId="{EC72A046-2F8D-A14C-8B2D-3149967A5EE6}" srcOrd="8" destOrd="0" presId="urn:microsoft.com/office/officeart/2005/8/layout/orgChart1"/>
    <dgm:cxn modelId="{58CF23B2-DC84-0343-8D45-79119B6E2EA3}" type="presParOf" srcId="{40E2CE6E-686C-3443-956B-3BA8B5B58D89}" destId="{FE40A684-EB1D-BB41-AECF-C03384E5312F}" srcOrd="9" destOrd="0" presId="urn:microsoft.com/office/officeart/2005/8/layout/orgChart1"/>
    <dgm:cxn modelId="{A1923441-C578-2C43-BCBD-6A1145D5E3A1}" type="presParOf" srcId="{FE40A684-EB1D-BB41-AECF-C03384E5312F}" destId="{2F759DA4-FF2E-C04C-98DC-F6E795C9B441}" srcOrd="0" destOrd="0" presId="urn:microsoft.com/office/officeart/2005/8/layout/orgChart1"/>
    <dgm:cxn modelId="{FEF48B3D-B07F-5744-95D5-4D38F1F18BBE}" type="presParOf" srcId="{2F759DA4-FF2E-C04C-98DC-F6E795C9B441}" destId="{5DDCE885-9B63-474F-B01B-CEE0EA7AD237}" srcOrd="0" destOrd="0" presId="urn:microsoft.com/office/officeart/2005/8/layout/orgChart1"/>
    <dgm:cxn modelId="{6498207A-0ADD-3C45-A35A-12A4B1D02E83}" type="presParOf" srcId="{2F759DA4-FF2E-C04C-98DC-F6E795C9B441}" destId="{43C39F9A-8BDB-0A49-A1F1-D4C9048E58C9}" srcOrd="1" destOrd="0" presId="urn:microsoft.com/office/officeart/2005/8/layout/orgChart1"/>
    <dgm:cxn modelId="{01709DE6-3AA9-DF43-8441-41DBCF498DD5}" type="presParOf" srcId="{FE40A684-EB1D-BB41-AECF-C03384E5312F}" destId="{DC2077EE-D2A9-064B-A3BC-9D388BA52B80}" srcOrd="1" destOrd="0" presId="urn:microsoft.com/office/officeart/2005/8/layout/orgChart1"/>
    <dgm:cxn modelId="{50B7E6AE-3AFD-5D47-8E92-8E6B5720035D}" type="presParOf" srcId="{FE40A684-EB1D-BB41-AECF-C03384E5312F}" destId="{5BCDF869-A8B7-744B-B3F3-4C15F34BC50C}" srcOrd="2" destOrd="0" presId="urn:microsoft.com/office/officeart/2005/8/layout/orgChart1"/>
    <dgm:cxn modelId="{80F2C685-746C-4D4E-9355-DED2B793BB4B}" type="presParOf" srcId="{1525068B-BB4E-3C4E-A882-81B7692A8C5D}" destId="{0015505E-E777-604C-80F7-B571CDD396AD}" srcOrd="2" destOrd="0" presId="urn:microsoft.com/office/officeart/2005/8/layout/orgChart1"/>
    <dgm:cxn modelId="{54BBD519-65EB-8645-8246-4E2741980A6E}" type="presParOf" srcId="{021A7588-075F-E545-A9D8-85952073C6F4}" destId="{447F47B4-5992-CB4D-B0FD-12E9AC92C069}" srcOrd="2" destOrd="0" presId="urn:microsoft.com/office/officeart/2005/8/layout/orgChart1"/>
    <dgm:cxn modelId="{A4E4E9E8-D561-154B-8D8A-57683E4C3F12}" type="presParOf" srcId="{021A7588-075F-E545-A9D8-85952073C6F4}" destId="{55F437F5-7AA7-434F-B04D-C470C49CB4BC}" srcOrd="3" destOrd="0" presId="urn:microsoft.com/office/officeart/2005/8/layout/orgChart1"/>
    <dgm:cxn modelId="{3B4F5751-78A7-9248-A414-37E8AC50EF5D}" type="presParOf" srcId="{55F437F5-7AA7-434F-B04D-C470C49CB4BC}" destId="{6958894B-82B1-DA4D-B810-A8B70E0DA2C5}" srcOrd="0" destOrd="0" presId="urn:microsoft.com/office/officeart/2005/8/layout/orgChart1"/>
    <dgm:cxn modelId="{9CAE9463-E356-F44C-9027-BD25BA3883C7}" type="presParOf" srcId="{6958894B-82B1-DA4D-B810-A8B70E0DA2C5}" destId="{0F056397-CD72-7742-8A2E-EA5AD6082350}" srcOrd="0" destOrd="0" presId="urn:microsoft.com/office/officeart/2005/8/layout/orgChart1"/>
    <dgm:cxn modelId="{CD146B86-4F62-F348-9193-269C716DC79A}" type="presParOf" srcId="{6958894B-82B1-DA4D-B810-A8B70E0DA2C5}" destId="{0B801B19-E59A-1044-9F2D-DE64A3891AE1}" srcOrd="1" destOrd="0" presId="urn:microsoft.com/office/officeart/2005/8/layout/orgChart1"/>
    <dgm:cxn modelId="{584B51C9-BA2B-3942-B093-9E92C20E1273}" type="presParOf" srcId="{55F437F5-7AA7-434F-B04D-C470C49CB4BC}" destId="{13359BB9-92AB-0B41-B35C-6899705ABB6F}" srcOrd="1" destOrd="0" presId="urn:microsoft.com/office/officeart/2005/8/layout/orgChart1"/>
    <dgm:cxn modelId="{7441B878-58C9-7A49-B56B-D897F70E44BD}" type="presParOf" srcId="{13359BB9-92AB-0B41-B35C-6899705ABB6F}" destId="{F5EE29CD-F3EA-8143-A005-CB4EC7EB1E7C}" srcOrd="0" destOrd="0" presId="urn:microsoft.com/office/officeart/2005/8/layout/orgChart1"/>
    <dgm:cxn modelId="{CEB57FDA-84C7-7048-9ED1-29D3774BC968}" type="presParOf" srcId="{13359BB9-92AB-0B41-B35C-6899705ABB6F}" destId="{D745FC88-3F3E-3E49-A5AE-9778E24BD33C}" srcOrd="1" destOrd="0" presId="urn:microsoft.com/office/officeart/2005/8/layout/orgChart1"/>
    <dgm:cxn modelId="{268C50A9-9F01-C441-BBA1-C60013C8A5D8}" type="presParOf" srcId="{D745FC88-3F3E-3E49-A5AE-9778E24BD33C}" destId="{942E0720-4E55-D04E-9BBB-CEFF01A5937C}" srcOrd="0" destOrd="0" presId="urn:microsoft.com/office/officeart/2005/8/layout/orgChart1"/>
    <dgm:cxn modelId="{381A7E53-7A6F-BF45-9E82-A5764172757C}" type="presParOf" srcId="{942E0720-4E55-D04E-9BBB-CEFF01A5937C}" destId="{A02BE8A2-9250-D847-923E-56B51F96D214}" srcOrd="0" destOrd="0" presId="urn:microsoft.com/office/officeart/2005/8/layout/orgChart1"/>
    <dgm:cxn modelId="{EE49E8DF-E1A0-EC42-81AD-8DA6C04F6BFC}" type="presParOf" srcId="{942E0720-4E55-D04E-9BBB-CEFF01A5937C}" destId="{08C791AE-B0AD-1745-A829-61F77AB97DE0}" srcOrd="1" destOrd="0" presId="urn:microsoft.com/office/officeart/2005/8/layout/orgChart1"/>
    <dgm:cxn modelId="{182B20A8-16F8-CF47-98C2-DBF33AE166B5}" type="presParOf" srcId="{D745FC88-3F3E-3E49-A5AE-9778E24BD33C}" destId="{2FDF7789-3BB9-654F-AFF7-800CE949CB65}" srcOrd="1" destOrd="0" presId="urn:microsoft.com/office/officeart/2005/8/layout/orgChart1"/>
    <dgm:cxn modelId="{644660C7-1C61-DB40-B318-98E7E0F08FDB}" type="presParOf" srcId="{D745FC88-3F3E-3E49-A5AE-9778E24BD33C}" destId="{D9EAC151-0FAE-4447-B8E9-563F9AC27583}" srcOrd="2" destOrd="0" presId="urn:microsoft.com/office/officeart/2005/8/layout/orgChart1"/>
    <dgm:cxn modelId="{5ADE7E41-444C-6E46-8E02-EEF332263900}" type="presParOf" srcId="{13359BB9-92AB-0B41-B35C-6899705ABB6F}" destId="{AD07B513-E517-A949-88B3-AC13B9CE1BBE}" srcOrd="2" destOrd="0" presId="urn:microsoft.com/office/officeart/2005/8/layout/orgChart1"/>
    <dgm:cxn modelId="{27A7C2F6-C9EC-1E44-9315-D3E344AEE9FB}" type="presParOf" srcId="{13359BB9-92AB-0B41-B35C-6899705ABB6F}" destId="{1F1C6576-DA7F-ED42-9861-A61994E3B792}" srcOrd="3" destOrd="0" presId="urn:microsoft.com/office/officeart/2005/8/layout/orgChart1"/>
    <dgm:cxn modelId="{DD746661-E1B9-8146-89A8-EC4E4F5B1827}" type="presParOf" srcId="{1F1C6576-DA7F-ED42-9861-A61994E3B792}" destId="{21694ED4-2DB5-0F4F-B71D-401F694EADBE}" srcOrd="0" destOrd="0" presId="urn:microsoft.com/office/officeart/2005/8/layout/orgChart1"/>
    <dgm:cxn modelId="{8EEF0A6A-2547-CD45-BA83-0F06BBDB0434}" type="presParOf" srcId="{21694ED4-2DB5-0F4F-B71D-401F694EADBE}" destId="{9897D543-5681-1F4D-99BE-2552ADF3C0B0}" srcOrd="0" destOrd="0" presId="urn:microsoft.com/office/officeart/2005/8/layout/orgChart1"/>
    <dgm:cxn modelId="{14B4123E-26C3-CF41-BF72-64F21B6D8119}" type="presParOf" srcId="{21694ED4-2DB5-0F4F-B71D-401F694EADBE}" destId="{F17F96E8-9CF6-5C41-9EB0-B8DA5BE4991A}" srcOrd="1" destOrd="0" presId="urn:microsoft.com/office/officeart/2005/8/layout/orgChart1"/>
    <dgm:cxn modelId="{C9F951CA-EFB7-DE43-B320-1C4192734205}" type="presParOf" srcId="{1F1C6576-DA7F-ED42-9861-A61994E3B792}" destId="{A3E240D5-9037-A642-A434-616B3710CF72}" srcOrd="1" destOrd="0" presId="urn:microsoft.com/office/officeart/2005/8/layout/orgChart1"/>
    <dgm:cxn modelId="{0FD547C7-534F-F549-BC1B-0873F2EF1C69}" type="presParOf" srcId="{1F1C6576-DA7F-ED42-9861-A61994E3B792}" destId="{00311311-1CC2-8C4D-BE6A-0287E0F1E0CE}" srcOrd="2" destOrd="0" presId="urn:microsoft.com/office/officeart/2005/8/layout/orgChart1"/>
    <dgm:cxn modelId="{7099C287-B58C-644C-AB09-E01EFA67807F}" type="presParOf" srcId="{13359BB9-92AB-0B41-B35C-6899705ABB6F}" destId="{559A94D6-1BA9-E84A-A51D-FBB0CB623B83}" srcOrd="4" destOrd="0" presId="urn:microsoft.com/office/officeart/2005/8/layout/orgChart1"/>
    <dgm:cxn modelId="{3576512F-5E50-FF4A-B8CB-F084D3949351}" type="presParOf" srcId="{13359BB9-92AB-0B41-B35C-6899705ABB6F}" destId="{B2E24A5C-1CDA-D84B-9C74-4B263763D99B}" srcOrd="5" destOrd="0" presId="urn:microsoft.com/office/officeart/2005/8/layout/orgChart1"/>
    <dgm:cxn modelId="{7BE8B3F1-74BC-C74A-96E6-883FDBF2F83B}" type="presParOf" srcId="{B2E24A5C-1CDA-D84B-9C74-4B263763D99B}" destId="{2F381A69-665D-E84C-A17D-706C7BB47211}" srcOrd="0" destOrd="0" presId="urn:microsoft.com/office/officeart/2005/8/layout/orgChart1"/>
    <dgm:cxn modelId="{6110B525-CF2C-C046-A22C-E19A091434C7}" type="presParOf" srcId="{2F381A69-665D-E84C-A17D-706C7BB47211}" destId="{4CC8507F-C11E-1042-8D46-E3C6E8E78F15}" srcOrd="0" destOrd="0" presId="urn:microsoft.com/office/officeart/2005/8/layout/orgChart1"/>
    <dgm:cxn modelId="{7F44F37E-280C-2246-A54A-C29ED32BFE03}" type="presParOf" srcId="{2F381A69-665D-E84C-A17D-706C7BB47211}" destId="{6E1EC7E4-94AB-D145-8DDC-CF98402C394E}" srcOrd="1" destOrd="0" presId="urn:microsoft.com/office/officeart/2005/8/layout/orgChart1"/>
    <dgm:cxn modelId="{12392701-FEA1-7241-A6B5-D33ED1884DF9}" type="presParOf" srcId="{B2E24A5C-1CDA-D84B-9C74-4B263763D99B}" destId="{1F7DA611-3720-8644-834C-DF06F79E6B05}" srcOrd="1" destOrd="0" presId="urn:microsoft.com/office/officeart/2005/8/layout/orgChart1"/>
    <dgm:cxn modelId="{7631FAF2-8568-B142-8316-E9F292A99B1C}" type="presParOf" srcId="{B2E24A5C-1CDA-D84B-9C74-4B263763D99B}" destId="{AC169685-CF33-3D4A-BDD1-50A370A918AD}" srcOrd="2" destOrd="0" presId="urn:microsoft.com/office/officeart/2005/8/layout/orgChart1"/>
    <dgm:cxn modelId="{B7084A1A-1E08-2448-93D9-95C3E35500A6}" type="presParOf" srcId="{13359BB9-92AB-0B41-B35C-6899705ABB6F}" destId="{A76ABEDC-ED73-9642-9654-C07E7FBD194B}" srcOrd="6" destOrd="0" presId="urn:microsoft.com/office/officeart/2005/8/layout/orgChart1"/>
    <dgm:cxn modelId="{BECE802A-5B00-F043-A99D-2AF95FE17C0A}" type="presParOf" srcId="{13359BB9-92AB-0B41-B35C-6899705ABB6F}" destId="{FB83EC4B-ED3C-CC41-92DF-B4DA1AB14F01}" srcOrd="7" destOrd="0" presId="urn:microsoft.com/office/officeart/2005/8/layout/orgChart1"/>
    <dgm:cxn modelId="{2A8DF8D9-5599-864E-85FE-E2493AE9F02E}" type="presParOf" srcId="{FB83EC4B-ED3C-CC41-92DF-B4DA1AB14F01}" destId="{E60EDDDF-7A3C-CD43-BB72-88C5A7013434}" srcOrd="0" destOrd="0" presId="urn:microsoft.com/office/officeart/2005/8/layout/orgChart1"/>
    <dgm:cxn modelId="{75C3C15B-CF7D-B441-A7CE-3C951CE5D848}" type="presParOf" srcId="{E60EDDDF-7A3C-CD43-BB72-88C5A7013434}" destId="{38B1AE01-AC21-2A4A-A48E-DFC07A8CEA21}" srcOrd="0" destOrd="0" presId="urn:microsoft.com/office/officeart/2005/8/layout/orgChart1"/>
    <dgm:cxn modelId="{84E648C0-8878-714D-A34A-009889731BC5}" type="presParOf" srcId="{E60EDDDF-7A3C-CD43-BB72-88C5A7013434}" destId="{5583BF21-6108-524D-8BEB-7F74E6E6BD57}" srcOrd="1" destOrd="0" presId="urn:microsoft.com/office/officeart/2005/8/layout/orgChart1"/>
    <dgm:cxn modelId="{BA003589-55B2-5A4F-9F41-66306EC7B7E9}" type="presParOf" srcId="{FB83EC4B-ED3C-CC41-92DF-B4DA1AB14F01}" destId="{819E0BDA-B417-A641-81A1-9356341BBBC5}" srcOrd="1" destOrd="0" presId="urn:microsoft.com/office/officeart/2005/8/layout/orgChart1"/>
    <dgm:cxn modelId="{A33E1F48-7A4F-9648-8582-6B8104C0F7C6}" type="presParOf" srcId="{FB83EC4B-ED3C-CC41-92DF-B4DA1AB14F01}" destId="{2EC23F7A-A27B-AE40-A3C0-53332EC96752}" srcOrd="2" destOrd="0" presId="urn:microsoft.com/office/officeart/2005/8/layout/orgChart1"/>
    <dgm:cxn modelId="{C400069E-1492-B541-93C7-6AA78CE022BF}" type="presParOf" srcId="{13359BB9-92AB-0B41-B35C-6899705ABB6F}" destId="{2E1BE3A7-2A75-8941-85BF-5E337AB6F13D}" srcOrd="8" destOrd="0" presId="urn:microsoft.com/office/officeart/2005/8/layout/orgChart1"/>
    <dgm:cxn modelId="{26100385-F8A0-1E4C-B974-1E05565A2661}" type="presParOf" srcId="{13359BB9-92AB-0B41-B35C-6899705ABB6F}" destId="{CC21A649-BF9E-1F4D-A937-4997CBA79955}" srcOrd="9" destOrd="0" presId="urn:microsoft.com/office/officeart/2005/8/layout/orgChart1"/>
    <dgm:cxn modelId="{92B89690-46C3-744F-9FDE-4F8C23F3F049}" type="presParOf" srcId="{CC21A649-BF9E-1F4D-A937-4997CBA79955}" destId="{2B143375-1A1D-4649-A021-057852C0E730}" srcOrd="0" destOrd="0" presId="urn:microsoft.com/office/officeart/2005/8/layout/orgChart1"/>
    <dgm:cxn modelId="{CFA2B5B3-3B00-D845-A906-1717D6C423BB}" type="presParOf" srcId="{2B143375-1A1D-4649-A021-057852C0E730}" destId="{D77049C4-7D93-4C47-B1CF-2E07938E5F11}" srcOrd="0" destOrd="0" presId="urn:microsoft.com/office/officeart/2005/8/layout/orgChart1"/>
    <dgm:cxn modelId="{AA4FD075-22C6-9D43-954C-D75225F01AC4}" type="presParOf" srcId="{2B143375-1A1D-4649-A021-057852C0E730}" destId="{AFC8A357-482A-B14E-B513-1F0147D8DBFF}" srcOrd="1" destOrd="0" presId="urn:microsoft.com/office/officeart/2005/8/layout/orgChart1"/>
    <dgm:cxn modelId="{3EA63D59-59B5-5441-BF1B-002DD6E15F8C}" type="presParOf" srcId="{CC21A649-BF9E-1F4D-A937-4997CBA79955}" destId="{86092F44-1A58-524B-8429-6BFD7D78822C}" srcOrd="1" destOrd="0" presId="urn:microsoft.com/office/officeart/2005/8/layout/orgChart1"/>
    <dgm:cxn modelId="{45FEEF8F-D13E-1444-8749-AA906A9F7151}" type="presParOf" srcId="{CC21A649-BF9E-1F4D-A937-4997CBA79955}" destId="{5D3D44BB-A97F-594E-A070-2F4F21B0A71A}" srcOrd="2" destOrd="0" presId="urn:microsoft.com/office/officeart/2005/8/layout/orgChart1"/>
    <dgm:cxn modelId="{BA204471-9130-5345-9186-45FCAD1068D3}" type="presParOf" srcId="{55F437F5-7AA7-434F-B04D-C470C49CB4BC}" destId="{AFA8E894-4C23-A64B-BF1D-13FE69E4110A}" srcOrd="2" destOrd="0" presId="urn:microsoft.com/office/officeart/2005/8/layout/orgChart1"/>
    <dgm:cxn modelId="{0EF284C4-ED25-724A-9BF7-EF1839A8AA60}" type="presParOf" srcId="{021A7588-075F-E545-A9D8-85952073C6F4}" destId="{2F579AB0-7D77-004F-9F98-BD806C214F6E}" srcOrd="4" destOrd="0" presId="urn:microsoft.com/office/officeart/2005/8/layout/orgChart1"/>
    <dgm:cxn modelId="{AC7E3F41-E200-0D40-88CD-4D0BBD575E2B}" type="presParOf" srcId="{021A7588-075F-E545-A9D8-85952073C6F4}" destId="{1976374A-841A-C645-A48F-186903B3C4C8}" srcOrd="5" destOrd="0" presId="urn:microsoft.com/office/officeart/2005/8/layout/orgChart1"/>
    <dgm:cxn modelId="{A502EAD4-DB92-764D-9F78-C32F945CC6E5}" type="presParOf" srcId="{1976374A-841A-C645-A48F-186903B3C4C8}" destId="{87145CDD-7291-914B-ADBB-E4B38AD6FB2B}" srcOrd="0" destOrd="0" presId="urn:microsoft.com/office/officeart/2005/8/layout/orgChart1"/>
    <dgm:cxn modelId="{07BE5233-CF91-F94D-B5B5-00A4B4ACB35F}" type="presParOf" srcId="{87145CDD-7291-914B-ADBB-E4B38AD6FB2B}" destId="{7347144E-DD24-A747-8505-75040003165D}" srcOrd="0" destOrd="0" presId="urn:microsoft.com/office/officeart/2005/8/layout/orgChart1"/>
    <dgm:cxn modelId="{059489DD-91BA-9143-8332-294C9188E668}" type="presParOf" srcId="{87145CDD-7291-914B-ADBB-E4B38AD6FB2B}" destId="{5DD7E157-D619-3243-B949-7480DAC9AAAE}" srcOrd="1" destOrd="0" presId="urn:microsoft.com/office/officeart/2005/8/layout/orgChart1"/>
    <dgm:cxn modelId="{3CD5F2C5-E65D-8342-8D1A-74DFB5A7D399}" type="presParOf" srcId="{1976374A-841A-C645-A48F-186903B3C4C8}" destId="{9DC92B85-651C-CF43-869A-A1027216EDE3}" srcOrd="1" destOrd="0" presId="urn:microsoft.com/office/officeart/2005/8/layout/orgChart1"/>
    <dgm:cxn modelId="{BBFD34E9-D052-B646-A119-0E9E2A26D402}" type="presParOf" srcId="{9DC92B85-651C-CF43-869A-A1027216EDE3}" destId="{6CEDB933-2D54-A04C-AC14-59C1B104E4B7}" srcOrd="0" destOrd="0" presId="urn:microsoft.com/office/officeart/2005/8/layout/orgChart1"/>
    <dgm:cxn modelId="{1278D356-99D8-C246-8DD1-87E281425095}" type="presParOf" srcId="{9DC92B85-651C-CF43-869A-A1027216EDE3}" destId="{EB14EC67-4073-5346-8770-D9964493425A}" srcOrd="1" destOrd="0" presId="urn:microsoft.com/office/officeart/2005/8/layout/orgChart1"/>
    <dgm:cxn modelId="{38CC087A-113D-1C4E-A403-CD8421BED15D}" type="presParOf" srcId="{EB14EC67-4073-5346-8770-D9964493425A}" destId="{DC0DE496-31A6-3D41-88C7-C5775F1C44E1}" srcOrd="0" destOrd="0" presId="urn:microsoft.com/office/officeart/2005/8/layout/orgChart1"/>
    <dgm:cxn modelId="{AE1D8654-B71E-D14B-9E31-0795DBAAADB0}" type="presParOf" srcId="{DC0DE496-31A6-3D41-88C7-C5775F1C44E1}" destId="{9C1BE93F-B7F2-CB46-BF24-0AEC8EB4CCCA}" srcOrd="0" destOrd="0" presId="urn:microsoft.com/office/officeart/2005/8/layout/orgChart1"/>
    <dgm:cxn modelId="{75583C10-8661-C443-BED5-26D6CCDBEB3A}" type="presParOf" srcId="{DC0DE496-31A6-3D41-88C7-C5775F1C44E1}" destId="{6DF0A7D4-121C-AC4B-9A47-7AAE3BD902EA}" srcOrd="1" destOrd="0" presId="urn:microsoft.com/office/officeart/2005/8/layout/orgChart1"/>
    <dgm:cxn modelId="{568BBE1B-8A78-E04B-B5B3-57ABC5D82CAA}" type="presParOf" srcId="{EB14EC67-4073-5346-8770-D9964493425A}" destId="{E0588F87-4F9B-F442-92B7-B4C80EE67155}" srcOrd="1" destOrd="0" presId="urn:microsoft.com/office/officeart/2005/8/layout/orgChart1"/>
    <dgm:cxn modelId="{BB0659BC-A853-C645-9170-971593C1249E}" type="presParOf" srcId="{EB14EC67-4073-5346-8770-D9964493425A}" destId="{D325AD41-7A3C-B34C-B987-000F6238895C}" srcOrd="2" destOrd="0" presId="urn:microsoft.com/office/officeart/2005/8/layout/orgChart1"/>
    <dgm:cxn modelId="{A1477071-B935-9542-8D70-2BC51F66A1E9}" type="presParOf" srcId="{9DC92B85-651C-CF43-869A-A1027216EDE3}" destId="{773DC43E-A519-DB4C-9E9A-3B668B1CE798}" srcOrd="2" destOrd="0" presId="urn:microsoft.com/office/officeart/2005/8/layout/orgChart1"/>
    <dgm:cxn modelId="{B46A136C-36B3-6C4A-A6D6-889D6BCABD7E}" type="presParOf" srcId="{9DC92B85-651C-CF43-869A-A1027216EDE3}" destId="{75D3A81C-19EA-AE46-AB2F-1887482EA094}" srcOrd="3" destOrd="0" presId="urn:microsoft.com/office/officeart/2005/8/layout/orgChart1"/>
    <dgm:cxn modelId="{365239A2-3A22-294C-A19C-60710B646C8C}" type="presParOf" srcId="{75D3A81C-19EA-AE46-AB2F-1887482EA094}" destId="{ABB27366-0AC2-2C4C-88C6-1EE3793ECB1B}" srcOrd="0" destOrd="0" presId="urn:microsoft.com/office/officeart/2005/8/layout/orgChart1"/>
    <dgm:cxn modelId="{DF948E88-59F8-3940-A12A-D214D4892CB2}" type="presParOf" srcId="{ABB27366-0AC2-2C4C-88C6-1EE3793ECB1B}" destId="{5A1C5008-CE88-174D-9D3E-C51C90C51458}" srcOrd="0" destOrd="0" presId="urn:microsoft.com/office/officeart/2005/8/layout/orgChart1"/>
    <dgm:cxn modelId="{0F96E29C-4457-484F-A2EF-4612913B2156}" type="presParOf" srcId="{ABB27366-0AC2-2C4C-88C6-1EE3793ECB1B}" destId="{8F377FEA-D8B0-0E45-8154-30AD8268E40B}" srcOrd="1" destOrd="0" presId="urn:microsoft.com/office/officeart/2005/8/layout/orgChart1"/>
    <dgm:cxn modelId="{329C78C4-F9D9-094C-9BCE-943DFB26EFCD}" type="presParOf" srcId="{75D3A81C-19EA-AE46-AB2F-1887482EA094}" destId="{2F12606D-5432-CA4B-A04A-D9E04F7AA005}" srcOrd="1" destOrd="0" presId="urn:microsoft.com/office/officeart/2005/8/layout/orgChart1"/>
    <dgm:cxn modelId="{A0F5D2DC-5FE8-6040-B608-1A7E352398D8}" type="presParOf" srcId="{75D3A81C-19EA-AE46-AB2F-1887482EA094}" destId="{2A0F2719-BC07-0C43-9B6E-C76AB9C7EACD}" srcOrd="2" destOrd="0" presId="urn:microsoft.com/office/officeart/2005/8/layout/orgChart1"/>
    <dgm:cxn modelId="{C550B440-1B68-0B49-9A61-5FCA8BF4A1D9}" type="presParOf" srcId="{9DC92B85-651C-CF43-869A-A1027216EDE3}" destId="{59243B1D-3847-B14C-8F44-845F912C399A}" srcOrd="4" destOrd="0" presId="urn:microsoft.com/office/officeart/2005/8/layout/orgChart1"/>
    <dgm:cxn modelId="{AE2A2C54-B5CC-C447-88A4-03B9B38FFF76}" type="presParOf" srcId="{9DC92B85-651C-CF43-869A-A1027216EDE3}" destId="{57FE486E-6F2F-B64D-9996-A3105890070A}" srcOrd="5" destOrd="0" presId="urn:microsoft.com/office/officeart/2005/8/layout/orgChart1"/>
    <dgm:cxn modelId="{7EA103CC-8E08-A84D-9D26-A6ACE62FDCE1}" type="presParOf" srcId="{57FE486E-6F2F-B64D-9996-A3105890070A}" destId="{D97A2728-72EA-044F-A494-E61C10D6EABA}" srcOrd="0" destOrd="0" presId="urn:microsoft.com/office/officeart/2005/8/layout/orgChart1"/>
    <dgm:cxn modelId="{1B5D0F04-AD53-BC4C-BCA1-97CBF90465FD}" type="presParOf" srcId="{D97A2728-72EA-044F-A494-E61C10D6EABA}" destId="{B0204DCD-43DA-1248-95E7-EB37BFB45C5B}" srcOrd="0" destOrd="0" presId="urn:microsoft.com/office/officeart/2005/8/layout/orgChart1"/>
    <dgm:cxn modelId="{BD77C956-6985-DF43-923D-8ACECD7173E1}" type="presParOf" srcId="{D97A2728-72EA-044F-A494-E61C10D6EABA}" destId="{BC4659D9-9938-6C46-8109-0EED7FDA09AA}" srcOrd="1" destOrd="0" presId="urn:microsoft.com/office/officeart/2005/8/layout/orgChart1"/>
    <dgm:cxn modelId="{DA727C99-FDC1-5942-A5C3-F24DD0DADD7A}" type="presParOf" srcId="{57FE486E-6F2F-B64D-9996-A3105890070A}" destId="{1DF9B2C5-1592-F444-966B-4CCAD11A89AD}" srcOrd="1" destOrd="0" presId="urn:microsoft.com/office/officeart/2005/8/layout/orgChart1"/>
    <dgm:cxn modelId="{D769F3A5-F365-BB40-A609-896F1BEA85C4}" type="presParOf" srcId="{57FE486E-6F2F-B64D-9996-A3105890070A}" destId="{8767EDC5-077C-EA48-9505-D74C62E01ED7}" srcOrd="2" destOrd="0" presId="urn:microsoft.com/office/officeart/2005/8/layout/orgChart1"/>
    <dgm:cxn modelId="{597C3955-0E3C-9E47-9475-30FE34DFA548}" type="presParOf" srcId="{9DC92B85-651C-CF43-869A-A1027216EDE3}" destId="{60A0E602-BB93-624B-AE07-3C14A424DF63}" srcOrd="6" destOrd="0" presId="urn:microsoft.com/office/officeart/2005/8/layout/orgChart1"/>
    <dgm:cxn modelId="{0D986FAA-DCAC-8D4B-AD4E-361BCAA86475}" type="presParOf" srcId="{9DC92B85-651C-CF43-869A-A1027216EDE3}" destId="{5504E4A5-7274-7A45-A191-8EEDF5C84071}" srcOrd="7" destOrd="0" presId="urn:microsoft.com/office/officeart/2005/8/layout/orgChart1"/>
    <dgm:cxn modelId="{69D3598B-DDD7-5C46-9274-B257CBDDB93C}" type="presParOf" srcId="{5504E4A5-7274-7A45-A191-8EEDF5C84071}" destId="{AB4C5F20-24D9-C941-9E9B-26270063E5BB}" srcOrd="0" destOrd="0" presId="urn:microsoft.com/office/officeart/2005/8/layout/orgChart1"/>
    <dgm:cxn modelId="{BAB53355-6218-1646-A67F-9FD928F4445E}" type="presParOf" srcId="{AB4C5F20-24D9-C941-9E9B-26270063E5BB}" destId="{A427FC8E-1B03-3343-A326-998C4265A854}" srcOrd="0" destOrd="0" presId="urn:microsoft.com/office/officeart/2005/8/layout/orgChart1"/>
    <dgm:cxn modelId="{BB42F586-A4F3-3847-B2B9-A13DA33AF9AC}" type="presParOf" srcId="{AB4C5F20-24D9-C941-9E9B-26270063E5BB}" destId="{CC08850C-0382-F949-869E-547809A7513B}" srcOrd="1" destOrd="0" presId="urn:microsoft.com/office/officeart/2005/8/layout/orgChart1"/>
    <dgm:cxn modelId="{DB7119A7-48AC-EB49-9082-9E64ECABB5D5}" type="presParOf" srcId="{5504E4A5-7274-7A45-A191-8EEDF5C84071}" destId="{F03ABE21-14BF-AB42-B10D-5490FE7CF07D}" srcOrd="1" destOrd="0" presId="urn:microsoft.com/office/officeart/2005/8/layout/orgChart1"/>
    <dgm:cxn modelId="{BD968BFE-95E8-9249-9A90-D050C819CB45}" type="presParOf" srcId="{5504E4A5-7274-7A45-A191-8EEDF5C84071}" destId="{4F66032D-4F5A-0948-A6DE-1EDC13CAE8B4}" srcOrd="2" destOrd="0" presId="urn:microsoft.com/office/officeart/2005/8/layout/orgChart1"/>
    <dgm:cxn modelId="{95DB1AF0-BA25-4B47-8F0E-38931A72D5F5}" type="presParOf" srcId="{9DC92B85-651C-CF43-869A-A1027216EDE3}" destId="{C7FBC995-0154-B647-9DF4-13458651E305}" srcOrd="8" destOrd="0" presId="urn:microsoft.com/office/officeart/2005/8/layout/orgChart1"/>
    <dgm:cxn modelId="{EE4D7CB5-33B3-5C4F-BB2C-6C79B3D751BC}" type="presParOf" srcId="{9DC92B85-651C-CF43-869A-A1027216EDE3}" destId="{BC5B8DE0-8C5C-094A-B3F4-113D33B8433E}" srcOrd="9" destOrd="0" presId="urn:microsoft.com/office/officeart/2005/8/layout/orgChart1"/>
    <dgm:cxn modelId="{E1609A89-CB64-2548-9B34-5C026A3A4B14}" type="presParOf" srcId="{BC5B8DE0-8C5C-094A-B3F4-113D33B8433E}" destId="{C711D17A-9D1B-BA47-921A-01FB5DEA7C94}" srcOrd="0" destOrd="0" presId="urn:microsoft.com/office/officeart/2005/8/layout/orgChart1"/>
    <dgm:cxn modelId="{394DD3D1-1FBC-9A4C-9E79-8CDC3EE0C9FB}" type="presParOf" srcId="{C711D17A-9D1B-BA47-921A-01FB5DEA7C94}" destId="{6C52D65F-D2E2-E843-8907-F1119FFBC1EA}" srcOrd="0" destOrd="0" presId="urn:microsoft.com/office/officeart/2005/8/layout/orgChart1"/>
    <dgm:cxn modelId="{8492BEA5-9F17-A349-8F3E-73E938B47B0F}" type="presParOf" srcId="{C711D17A-9D1B-BA47-921A-01FB5DEA7C94}" destId="{6BD8F845-DD77-9E4A-B88E-CE6BE271EA56}" srcOrd="1" destOrd="0" presId="urn:microsoft.com/office/officeart/2005/8/layout/orgChart1"/>
    <dgm:cxn modelId="{C6F7759B-335C-3946-84D9-4392B95AE3FD}" type="presParOf" srcId="{BC5B8DE0-8C5C-094A-B3F4-113D33B8433E}" destId="{E5AECD89-5D5E-6546-BB5A-150EB9090BF7}" srcOrd="1" destOrd="0" presId="urn:microsoft.com/office/officeart/2005/8/layout/orgChart1"/>
    <dgm:cxn modelId="{FA4ED0B8-F0F2-A949-8977-67E92E777844}" type="presParOf" srcId="{BC5B8DE0-8C5C-094A-B3F4-113D33B8433E}" destId="{79EB81DE-3011-2C4D-94B1-7A912F58AE7A}" srcOrd="2" destOrd="0" presId="urn:microsoft.com/office/officeart/2005/8/layout/orgChart1"/>
    <dgm:cxn modelId="{19A8C026-15D9-E34A-9BB4-F6BC10E9B6E5}" type="presParOf" srcId="{1976374A-841A-C645-A48F-186903B3C4C8}" destId="{CEDCDEF4-9C4F-294A-8821-895DB1E58BF1}" srcOrd="2" destOrd="0" presId="urn:microsoft.com/office/officeart/2005/8/layout/orgChart1"/>
    <dgm:cxn modelId="{AB9B9DC3-5036-6C42-85FF-FD3D383936BA}" type="presParOf" srcId="{021A7588-075F-E545-A9D8-85952073C6F4}" destId="{591B3C8D-F428-7048-9873-4CDF85B26F56}" srcOrd="6" destOrd="0" presId="urn:microsoft.com/office/officeart/2005/8/layout/orgChart1"/>
    <dgm:cxn modelId="{BE2A29B0-23DB-A945-BB8A-2F0729B32A6A}" type="presParOf" srcId="{021A7588-075F-E545-A9D8-85952073C6F4}" destId="{B93E776D-8A76-6B42-85C1-E5443042D304}" srcOrd="7" destOrd="0" presId="urn:microsoft.com/office/officeart/2005/8/layout/orgChart1"/>
    <dgm:cxn modelId="{E271079F-D729-0E43-9148-E55088F14A24}" type="presParOf" srcId="{B93E776D-8A76-6B42-85C1-E5443042D304}" destId="{478E35F1-88C2-D74E-9527-D0132D7A20FE}" srcOrd="0" destOrd="0" presId="urn:microsoft.com/office/officeart/2005/8/layout/orgChart1"/>
    <dgm:cxn modelId="{EF416553-6EB7-8845-AC61-A204583C72B5}" type="presParOf" srcId="{478E35F1-88C2-D74E-9527-D0132D7A20FE}" destId="{428D5A43-E17E-5C44-8C37-0807ABEBF64A}" srcOrd="0" destOrd="0" presId="urn:microsoft.com/office/officeart/2005/8/layout/orgChart1"/>
    <dgm:cxn modelId="{B0B0805F-2018-FC42-8F1F-CB146FE04E55}" type="presParOf" srcId="{478E35F1-88C2-D74E-9527-D0132D7A20FE}" destId="{C5A32428-F9B2-654C-8D5B-8D959857DF32}" srcOrd="1" destOrd="0" presId="urn:microsoft.com/office/officeart/2005/8/layout/orgChart1"/>
    <dgm:cxn modelId="{71857D16-9430-4749-AF99-319B4A079D26}" type="presParOf" srcId="{B93E776D-8A76-6B42-85C1-E5443042D304}" destId="{6A3146BF-537B-D947-9726-5399AABE9A59}" srcOrd="1" destOrd="0" presId="urn:microsoft.com/office/officeart/2005/8/layout/orgChart1"/>
    <dgm:cxn modelId="{892EDDCA-5309-EF46-ACDE-DEB2A7AC6AB0}" type="presParOf" srcId="{6A3146BF-537B-D947-9726-5399AABE9A59}" destId="{ED119481-9A3E-6343-A30D-9F3312A50E2D}" srcOrd="0" destOrd="0" presId="urn:microsoft.com/office/officeart/2005/8/layout/orgChart1"/>
    <dgm:cxn modelId="{A1108B21-2BC7-8A44-90F6-36C86BF5C669}" type="presParOf" srcId="{6A3146BF-537B-D947-9726-5399AABE9A59}" destId="{7063623A-7203-664C-B4AD-6A5794F04CDD}" srcOrd="1" destOrd="0" presId="urn:microsoft.com/office/officeart/2005/8/layout/orgChart1"/>
    <dgm:cxn modelId="{2285D21E-2BEF-E24F-AFFC-D5B3B648A733}" type="presParOf" srcId="{7063623A-7203-664C-B4AD-6A5794F04CDD}" destId="{0ABD2843-8AF4-4C4D-88E5-A876FA73AF3E}" srcOrd="0" destOrd="0" presId="urn:microsoft.com/office/officeart/2005/8/layout/orgChart1"/>
    <dgm:cxn modelId="{FC5132F4-62D4-2D44-9906-466E3597E166}" type="presParOf" srcId="{0ABD2843-8AF4-4C4D-88E5-A876FA73AF3E}" destId="{5F046FDD-594C-BD4F-9CB0-7C8FA78FB53D}" srcOrd="0" destOrd="0" presId="urn:microsoft.com/office/officeart/2005/8/layout/orgChart1"/>
    <dgm:cxn modelId="{9F0AA7EB-3662-CF4F-A502-5F68F9987ECF}" type="presParOf" srcId="{0ABD2843-8AF4-4C4D-88E5-A876FA73AF3E}" destId="{602609F8-C7D3-C24D-BAF3-BDEC11CF6C70}" srcOrd="1" destOrd="0" presId="urn:microsoft.com/office/officeart/2005/8/layout/orgChart1"/>
    <dgm:cxn modelId="{7E5D63CF-5CBA-3242-BBED-F0672D19F9D1}" type="presParOf" srcId="{7063623A-7203-664C-B4AD-6A5794F04CDD}" destId="{11436E77-9A73-7040-B6F0-2B0A33079F87}" srcOrd="1" destOrd="0" presId="urn:microsoft.com/office/officeart/2005/8/layout/orgChart1"/>
    <dgm:cxn modelId="{6DB9AFE8-2FC0-4147-80B2-3BA0A152AD22}" type="presParOf" srcId="{7063623A-7203-664C-B4AD-6A5794F04CDD}" destId="{59695A1C-083E-4141-80C2-4645EE053601}" srcOrd="2" destOrd="0" presId="urn:microsoft.com/office/officeart/2005/8/layout/orgChart1"/>
    <dgm:cxn modelId="{3AA0B0F1-6D93-0B40-AF3D-E4BC83BAF1D7}" type="presParOf" srcId="{6A3146BF-537B-D947-9726-5399AABE9A59}" destId="{E4B72C3E-5788-724E-9249-E8E157CAA4A2}" srcOrd="2" destOrd="0" presId="urn:microsoft.com/office/officeart/2005/8/layout/orgChart1"/>
    <dgm:cxn modelId="{308A0EF1-077A-1544-BD77-0FB72BFCA221}" type="presParOf" srcId="{6A3146BF-537B-D947-9726-5399AABE9A59}" destId="{CD6B5664-DDDB-D349-A1E3-FCC86032C4ED}" srcOrd="3" destOrd="0" presId="urn:microsoft.com/office/officeart/2005/8/layout/orgChart1"/>
    <dgm:cxn modelId="{EED07CC8-DE92-C746-B866-7049A5D3B1DD}" type="presParOf" srcId="{CD6B5664-DDDB-D349-A1E3-FCC86032C4ED}" destId="{3B26EE19-8EF6-4B4B-A78D-CFECE9A28F31}" srcOrd="0" destOrd="0" presId="urn:microsoft.com/office/officeart/2005/8/layout/orgChart1"/>
    <dgm:cxn modelId="{57CBB74C-A8FE-1649-BAD4-1D5B3AC74B92}" type="presParOf" srcId="{3B26EE19-8EF6-4B4B-A78D-CFECE9A28F31}" destId="{4F236AB2-A52C-2C4A-BD1B-85A337160A30}" srcOrd="0" destOrd="0" presId="urn:microsoft.com/office/officeart/2005/8/layout/orgChart1"/>
    <dgm:cxn modelId="{BD4BEA30-1851-F141-88BC-1F87A815CA71}" type="presParOf" srcId="{3B26EE19-8EF6-4B4B-A78D-CFECE9A28F31}" destId="{959B0949-4D6D-E14D-9B5B-1E5DF504F6D5}" srcOrd="1" destOrd="0" presId="urn:microsoft.com/office/officeart/2005/8/layout/orgChart1"/>
    <dgm:cxn modelId="{45975CB0-A97B-D14C-9D53-C9CBAD0A2516}" type="presParOf" srcId="{CD6B5664-DDDB-D349-A1E3-FCC86032C4ED}" destId="{01966364-3723-4A47-BB0E-53F103623A59}" srcOrd="1" destOrd="0" presId="urn:microsoft.com/office/officeart/2005/8/layout/orgChart1"/>
    <dgm:cxn modelId="{D888E9C8-9E24-6541-9D89-A78C88731013}" type="presParOf" srcId="{CD6B5664-DDDB-D349-A1E3-FCC86032C4ED}" destId="{B7639086-009B-054B-93A6-FCEEC9C410DE}" srcOrd="2" destOrd="0" presId="urn:microsoft.com/office/officeart/2005/8/layout/orgChart1"/>
    <dgm:cxn modelId="{E26EE454-B5BE-4F41-B009-B41E00D7B94E}" type="presParOf" srcId="{6A3146BF-537B-D947-9726-5399AABE9A59}" destId="{3D8137D3-8C67-F043-9668-4E34B500982C}" srcOrd="4" destOrd="0" presId="urn:microsoft.com/office/officeart/2005/8/layout/orgChart1"/>
    <dgm:cxn modelId="{2160C0DB-5E4D-A540-808D-48B9A72DE5E4}" type="presParOf" srcId="{6A3146BF-537B-D947-9726-5399AABE9A59}" destId="{340DABD6-B2DB-D24C-81AB-ECEA975ACCC9}" srcOrd="5" destOrd="0" presId="urn:microsoft.com/office/officeart/2005/8/layout/orgChart1"/>
    <dgm:cxn modelId="{877D3B54-968D-0949-87FF-16DAE90E8A76}" type="presParOf" srcId="{340DABD6-B2DB-D24C-81AB-ECEA975ACCC9}" destId="{437F01B5-641B-C240-938C-10C61B66CA6A}" srcOrd="0" destOrd="0" presId="urn:microsoft.com/office/officeart/2005/8/layout/orgChart1"/>
    <dgm:cxn modelId="{674656E9-73B2-1D4E-8857-9CE8321BF4E8}" type="presParOf" srcId="{437F01B5-641B-C240-938C-10C61B66CA6A}" destId="{796450F3-9C7A-7E44-BFD0-65425317C514}" srcOrd="0" destOrd="0" presId="urn:microsoft.com/office/officeart/2005/8/layout/orgChart1"/>
    <dgm:cxn modelId="{721342B1-837E-1F46-A779-4474BC18267E}" type="presParOf" srcId="{437F01B5-641B-C240-938C-10C61B66CA6A}" destId="{E2EF3262-2169-D349-9651-A0AF1444CFD4}" srcOrd="1" destOrd="0" presId="urn:microsoft.com/office/officeart/2005/8/layout/orgChart1"/>
    <dgm:cxn modelId="{4E8D012E-E5F9-834B-89E2-FA84FCB2F24A}" type="presParOf" srcId="{340DABD6-B2DB-D24C-81AB-ECEA975ACCC9}" destId="{C9A3D3A5-F2ED-FD46-9FC7-7968AE71200B}" srcOrd="1" destOrd="0" presId="urn:microsoft.com/office/officeart/2005/8/layout/orgChart1"/>
    <dgm:cxn modelId="{A984D11B-4814-7A4F-85D7-281B85882A7B}" type="presParOf" srcId="{340DABD6-B2DB-D24C-81AB-ECEA975ACCC9}" destId="{3635C9CF-D3AE-1C42-96A8-FCA0FD428EA3}" srcOrd="2" destOrd="0" presId="urn:microsoft.com/office/officeart/2005/8/layout/orgChart1"/>
    <dgm:cxn modelId="{B819C59E-97DC-D040-B448-DDB04062A5F7}" type="presParOf" srcId="{6A3146BF-537B-D947-9726-5399AABE9A59}" destId="{95E41E4C-1515-E943-BFB6-712D48F96790}" srcOrd="6" destOrd="0" presId="urn:microsoft.com/office/officeart/2005/8/layout/orgChart1"/>
    <dgm:cxn modelId="{DBDC5542-FB1A-DA40-A1D7-D91E3FFAD7D6}" type="presParOf" srcId="{6A3146BF-537B-D947-9726-5399AABE9A59}" destId="{115778EA-0787-DE44-AA39-6958D02CBD58}" srcOrd="7" destOrd="0" presId="urn:microsoft.com/office/officeart/2005/8/layout/orgChart1"/>
    <dgm:cxn modelId="{2AE40B20-F04A-0543-B01F-18FA40CB0ACD}" type="presParOf" srcId="{115778EA-0787-DE44-AA39-6958D02CBD58}" destId="{7C8CAFB0-8687-C644-A8D5-AC386597868D}" srcOrd="0" destOrd="0" presId="urn:microsoft.com/office/officeart/2005/8/layout/orgChart1"/>
    <dgm:cxn modelId="{67E173BE-5E20-2A46-8B95-ACB6216E437E}" type="presParOf" srcId="{7C8CAFB0-8687-C644-A8D5-AC386597868D}" destId="{099C06DD-57CB-8F47-BDBE-4396A431905D}" srcOrd="0" destOrd="0" presId="urn:microsoft.com/office/officeart/2005/8/layout/orgChart1"/>
    <dgm:cxn modelId="{C7D9306C-F491-8E4F-87DA-273A445FB771}" type="presParOf" srcId="{7C8CAFB0-8687-C644-A8D5-AC386597868D}" destId="{CCB476F6-F9DC-CA44-9D7F-F73AD49934B7}" srcOrd="1" destOrd="0" presId="urn:microsoft.com/office/officeart/2005/8/layout/orgChart1"/>
    <dgm:cxn modelId="{46379E2A-3947-F642-9FC7-BAD7BC601C36}" type="presParOf" srcId="{115778EA-0787-DE44-AA39-6958D02CBD58}" destId="{8C3FA942-E1F1-D241-8F52-60D782FB1ACB}" srcOrd="1" destOrd="0" presId="urn:microsoft.com/office/officeart/2005/8/layout/orgChart1"/>
    <dgm:cxn modelId="{9A352D5D-2C1C-534B-B8AA-E5C4D77791AC}" type="presParOf" srcId="{115778EA-0787-DE44-AA39-6958D02CBD58}" destId="{D37EFE96-EB14-0440-8FCF-3D6DEA683B0A}" srcOrd="2" destOrd="0" presId="urn:microsoft.com/office/officeart/2005/8/layout/orgChart1"/>
    <dgm:cxn modelId="{E4CADDCA-7E47-1242-B2E0-8F4672084D80}" type="presParOf" srcId="{6A3146BF-537B-D947-9726-5399AABE9A59}" destId="{280655E5-57BC-274D-AB50-FD7ED4E795A7}" srcOrd="8" destOrd="0" presId="urn:microsoft.com/office/officeart/2005/8/layout/orgChart1"/>
    <dgm:cxn modelId="{F69D2D94-1591-F543-8057-B67813699CE7}" type="presParOf" srcId="{6A3146BF-537B-D947-9726-5399AABE9A59}" destId="{EC01083C-69CD-D84D-A538-FAA6F36D8178}" srcOrd="9" destOrd="0" presId="urn:microsoft.com/office/officeart/2005/8/layout/orgChart1"/>
    <dgm:cxn modelId="{E5D544B4-05D7-BD47-943A-79E3DFDF006D}" type="presParOf" srcId="{EC01083C-69CD-D84D-A538-FAA6F36D8178}" destId="{CE035092-1C97-E74A-8BC6-CE9C38C10742}" srcOrd="0" destOrd="0" presId="urn:microsoft.com/office/officeart/2005/8/layout/orgChart1"/>
    <dgm:cxn modelId="{BFCE0369-4162-4645-8EDF-F01BB7394D8B}" type="presParOf" srcId="{CE035092-1C97-E74A-8BC6-CE9C38C10742}" destId="{538637D4-A238-E24E-A213-A357126259B8}" srcOrd="0" destOrd="0" presId="urn:microsoft.com/office/officeart/2005/8/layout/orgChart1"/>
    <dgm:cxn modelId="{930336DF-44E7-784B-968A-2EDA434E05C5}" type="presParOf" srcId="{CE035092-1C97-E74A-8BC6-CE9C38C10742}" destId="{A0558170-3DC1-E142-89D5-E9217DD9D2CB}" srcOrd="1" destOrd="0" presId="urn:microsoft.com/office/officeart/2005/8/layout/orgChart1"/>
    <dgm:cxn modelId="{6FE767D5-C5A3-7349-B166-272FBDC519B9}" type="presParOf" srcId="{EC01083C-69CD-D84D-A538-FAA6F36D8178}" destId="{0424F32B-CD1A-1F4B-8C31-0C409B01BE92}" srcOrd="1" destOrd="0" presId="urn:microsoft.com/office/officeart/2005/8/layout/orgChart1"/>
    <dgm:cxn modelId="{C4FEF68A-3071-8249-AF91-5EF6EE0CD3B2}" type="presParOf" srcId="{EC01083C-69CD-D84D-A538-FAA6F36D8178}" destId="{9F5F00FD-8BA2-A049-85EE-BE5BB8470630}" srcOrd="2" destOrd="0" presId="urn:microsoft.com/office/officeart/2005/8/layout/orgChart1"/>
    <dgm:cxn modelId="{38E76530-1836-0F48-BD2B-781A695F4855}" type="presParOf" srcId="{B93E776D-8A76-6B42-85C1-E5443042D304}" destId="{F8485D66-14B0-F646-99F3-67B928FCF575}" srcOrd="2" destOrd="0" presId="urn:microsoft.com/office/officeart/2005/8/layout/orgChart1"/>
    <dgm:cxn modelId="{9A82FB90-030C-C746-95BC-F35C9500FFCF}" type="presParOf" srcId="{021A7588-075F-E545-A9D8-85952073C6F4}" destId="{A502784D-547B-6342-AC4C-418808E474B9}" srcOrd="8" destOrd="0" presId="urn:microsoft.com/office/officeart/2005/8/layout/orgChart1"/>
    <dgm:cxn modelId="{65430305-A0D8-C94F-81B1-2DF1AFFEF333}" type="presParOf" srcId="{021A7588-075F-E545-A9D8-85952073C6F4}" destId="{1798F067-6331-3E47-9A58-F1A2B0C4858F}" srcOrd="9" destOrd="0" presId="urn:microsoft.com/office/officeart/2005/8/layout/orgChart1"/>
    <dgm:cxn modelId="{CA22A4C3-0642-864C-875A-D470AC11749A}" type="presParOf" srcId="{1798F067-6331-3E47-9A58-F1A2B0C4858F}" destId="{968E116C-29E7-8C46-ADFC-684F33289051}" srcOrd="0" destOrd="0" presId="urn:microsoft.com/office/officeart/2005/8/layout/orgChart1"/>
    <dgm:cxn modelId="{32298978-74BC-364B-9D9F-2108A7757207}" type="presParOf" srcId="{968E116C-29E7-8C46-ADFC-684F33289051}" destId="{B233BBCC-A46E-844D-9103-ABAED787A56F}" srcOrd="0" destOrd="0" presId="urn:microsoft.com/office/officeart/2005/8/layout/orgChart1"/>
    <dgm:cxn modelId="{0144450C-1043-924C-9625-AB2940C4B885}" type="presParOf" srcId="{968E116C-29E7-8C46-ADFC-684F33289051}" destId="{58C2C9EB-0ADB-9B48-B27B-EA3B4CC7C8A2}" srcOrd="1" destOrd="0" presId="urn:microsoft.com/office/officeart/2005/8/layout/orgChart1"/>
    <dgm:cxn modelId="{132C784D-179B-7240-9929-81A3DCDB7393}" type="presParOf" srcId="{1798F067-6331-3E47-9A58-F1A2B0C4858F}" destId="{C46B5C8A-2D52-6E4A-86D8-2B016794CB9F}" srcOrd="1" destOrd="0" presId="urn:microsoft.com/office/officeart/2005/8/layout/orgChart1"/>
    <dgm:cxn modelId="{32146045-2C41-C341-8E43-CCBD27E58D5C}" type="presParOf" srcId="{C46B5C8A-2D52-6E4A-86D8-2B016794CB9F}" destId="{A62015D4-C15E-D74E-96B7-11227AE6376C}" srcOrd="0" destOrd="0" presId="urn:microsoft.com/office/officeart/2005/8/layout/orgChart1"/>
    <dgm:cxn modelId="{0CB406BF-DA25-E542-BFDC-352CA442979D}" type="presParOf" srcId="{C46B5C8A-2D52-6E4A-86D8-2B016794CB9F}" destId="{2380DC1B-9E23-1C4D-9066-C1CBC95014CD}" srcOrd="1" destOrd="0" presId="urn:microsoft.com/office/officeart/2005/8/layout/orgChart1"/>
    <dgm:cxn modelId="{C31CDD05-A27C-1B43-ABA0-5D325ED5E8FC}" type="presParOf" srcId="{2380DC1B-9E23-1C4D-9066-C1CBC95014CD}" destId="{EE85E8D4-B52F-7349-A50E-5ACBB4FCAF40}" srcOrd="0" destOrd="0" presId="urn:microsoft.com/office/officeart/2005/8/layout/orgChart1"/>
    <dgm:cxn modelId="{CFFE7E68-E0E6-A643-A436-1F884C333CC6}" type="presParOf" srcId="{EE85E8D4-B52F-7349-A50E-5ACBB4FCAF40}" destId="{0F54C0DC-D6FA-6248-A8F8-017844B2C7DA}" srcOrd="0" destOrd="0" presId="urn:microsoft.com/office/officeart/2005/8/layout/orgChart1"/>
    <dgm:cxn modelId="{BA9F5448-FEFC-E543-B6E0-B9BED0166B73}" type="presParOf" srcId="{EE85E8D4-B52F-7349-A50E-5ACBB4FCAF40}" destId="{312C3BF2-2833-324E-BE0E-61D21A23DCDC}" srcOrd="1" destOrd="0" presId="urn:microsoft.com/office/officeart/2005/8/layout/orgChart1"/>
    <dgm:cxn modelId="{91530798-87A6-E145-863D-E0A88CECF3DD}" type="presParOf" srcId="{2380DC1B-9E23-1C4D-9066-C1CBC95014CD}" destId="{62F70A1E-4DA4-4A41-B1E6-738D166A635E}" srcOrd="1" destOrd="0" presId="urn:microsoft.com/office/officeart/2005/8/layout/orgChart1"/>
    <dgm:cxn modelId="{771EB90F-05C6-8D48-8653-2957F8A2351D}" type="presParOf" srcId="{2380DC1B-9E23-1C4D-9066-C1CBC95014CD}" destId="{68D1B31E-DD35-0F4B-9EBE-DB2B5C1B04E8}" srcOrd="2" destOrd="0" presId="urn:microsoft.com/office/officeart/2005/8/layout/orgChart1"/>
    <dgm:cxn modelId="{05CBF8EB-9754-AB4C-B536-2816937B234E}" type="presParOf" srcId="{C46B5C8A-2D52-6E4A-86D8-2B016794CB9F}" destId="{CC220595-1D19-0D49-87F0-42A1D6FD1D00}" srcOrd="2" destOrd="0" presId="urn:microsoft.com/office/officeart/2005/8/layout/orgChart1"/>
    <dgm:cxn modelId="{A3591A1C-DF96-0449-8DC5-AFAC080E9ADF}" type="presParOf" srcId="{C46B5C8A-2D52-6E4A-86D8-2B016794CB9F}" destId="{D586AAD7-1147-0D4D-A31F-B283CB05A6E8}" srcOrd="3" destOrd="0" presId="urn:microsoft.com/office/officeart/2005/8/layout/orgChart1"/>
    <dgm:cxn modelId="{FCBCC835-4641-3244-9AFF-9B5764E92802}" type="presParOf" srcId="{D586AAD7-1147-0D4D-A31F-B283CB05A6E8}" destId="{C85D8D35-7E8F-B548-8378-A2757D1117F6}" srcOrd="0" destOrd="0" presId="urn:microsoft.com/office/officeart/2005/8/layout/orgChart1"/>
    <dgm:cxn modelId="{E620DD53-D70F-5143-96E1-6DD4761098FA}" type="presParOf" srcId="{C85D8D35-7E8F-B548-8378-A2757D1117F6}" destId="{A4B98F60-7313-B640-966D-121399B0212F}" srcOrd="0" destOrd="0" presId="urn:microsoft.com/office/officeart/2005/8/layout/orgChart1"/>
    <dgm:cxn modelId="{9B06F5C3-F330-9547-9050-D087067F2CBD}" type="presParOf" srcId="{C85D8D35-7E8F-B548-8378-A2757D1117F6}" destId="{0F5A1596-4180-AD48-9A15-FDF004DF19AC}" srcOrd="1" destOrd="0" presId="urn:microsoft.com/office/officeart/2005/8/layout/orgChart1"/>
    <dgm:cxn modelId="{E9B24CEE-698E-2845-909F-DF4B390B12B2}" type="presParOf" srcId="{D586AAD7-1147-0D4D-A31F-B283CB05A6E8}" destId="{07C225A6-EBFB-6548-B5A8-53CEF2AD6848}" srcOrd="1" destOrd="0" presId="urn:microsoft.com/office/officeart/2005/8/layout/orgChart1"/>
    <dgm:cxn modelId="{6BD3D764-9CFC-0B42-80E3-1D0D2EF6D22A}" type="presParOf" srcId="{D586AAD7-1147-0D4D-A31F-B283CB05A6E8}" destId="{251BE41C-501A-4D4B-BCA6-5C7FDB9DF84C}" srcOrd="2" destOrd="0" presId="urn:microsoft.com/office/officeart/2005/8/layout/orgChart1"/>
    <dgm:cxn modelId="{3914DEC9-8620-7C45-846C-5AAE458CB493}" type="presParOf" srcId="{C46B5C8A-2D52-6E4A-86D8-2B016794CB9F}" destId="{D27C1392-82ED-7648-AA8B-5870C2DF966F}" srcOrd="4" destOrd="0" presId="urn:microsoft.com/office/officeart/2005/8/layout/orgChart1"/>
    <dgm:cxn modelId="{A45F8F09-6DFA-DB4E-95EA-B391D9B87E77}" type="presParOf" srcId="{C46B5C8A-2D52-6E4A-86D8-2B016794CB9F}" destId="{CFE3B938-3DF2-334C-A099-91B23786DED2}" srcOrd="5" destOrd="0" presId="urn:microsoft.com/office/officeart/2005/8/layout/orgChart1"/>
    <dgm:cxn modelId="{15D93625-F6C9-7240-B1C7-36589750949A}" type="presParOf" srcId="{CFE3B938-3DF2-334C-A099-91B23786DED2}" destId="{9FCB6FC3-FB3B-9049-9378-AEC9F77B7C77}" srcOrd="0" destOrd="0" presId="urn:microsoft.com/office/officeart/2005/8/layout/orgChart1"/>
    <dgm:cxn modelId="{F2CA640E-2253-F04E-A2C1-5EFB0E73A387}" type="presParOf" srcId="{9FCB6FC3-FB3B-9049-9378-AEC9F77B7C77}" destId="{8E5AB8A2-A011-384B-B174-FAB61CE125EC}" srcOrd="0" destOrd="0" presId="urn:microsoft.com/office/officeart/2005/8/layout/orgChart1"/>
    <dgm:cxn modelId="{FCFCAFEB-4F66-894E-BFE1-009BB42DA2CB}" type="presParOf" srcId="{9FCB6FC3-FB3B-9049-9378-AEC9F77B7C77}" destId="{2456FA62-8F6F-CB40-A528-2234B9466B98}" srcOrd="1" destOrd="0" presId="urn:microsoft.com/office/officeart/2005/8/layout/orgChart1"/>
    <dgm:cxn modelId="{6CAFCABF-2A7A-C24C-8183-A44478881B51}" type="presParOf" srcId="{CFE3B938-3DF2-334C-A099-91B23786DED2}" destId="{EBFFFF35-133F-AF45-B3D2-E424DC1D2C57}" srcOrd="1" destOrd="0" presId="urn:microsoft.com/office/officeart/2005/8/layout/orgChart1"/>
    <dgm:cxn modelId="{AE379610-9342-2F44-BE30-1991BE9B8709}" type="presParOf" srcId="{CFE3B938-3DF2-334C-A099-91B23786DED2}" destId="{69D0CFCE-308C-BB45-B7A7-68DFC43F4959}" srcOrd="2" destOrd="0" presId="urn:microsoft.com/office/officeart/2005/8/layout/orgChart1"/>
    <dgm:cxn modelId="{0D17FC96-C12E-C543-BBDE-5325C87BDBA9}" type="presParOf" srcId="{C46B5C8A-2D52-6E4A-86D8-2B016794CB9F}" destId="{18DF6DEA-2E43-DB45-AD79-2F9FF3607F31}" srcOrd="6" destOrd="0" presId="urn:microsoft.com/office/officeart/2005/8/layout/orgChart1"/>
    <dgm:cxn modelId="{D67DA770-917E-B443-84BE-03B05C244D4A}" type="presParOf" srcId="{C46B5C8A-2D52-6E4A-86D8-2B016794CB9F}" destId="{0B7794A0-E868-5D43-8C38-7B661DE77E6D}" srcOrd="7" destOrd="0" presId="urn:microsoft.com/office/officeart/2005/8/layout/orgChart1"/>
    <dgm:cxn modelId="{93FDFCFA-150C-7E40-8C6E-3B71A44EE405}" type="presParOf" srcId="{0B7794A0-E868-5D43-8C38-7B661DE77E6D}" destId="{63E9EB87-1002-DF4E-BCB4-109FC65EC4B1}" srcOrd="0" destOrd="0" presId="urn:microsoft.com/office/officeart/2005/8/layout/orgChart1"/>
    <dgm:cxn modelId="{02F6D82D-914F-C840-8E0A-EC6F5628E6A4}" type="presParOf" srcId="{63E9EB87-1002-DF4E-BCB4-109FC65EC4B1}" destId="{712BCF6F-4015-1F43-B9AC-D818D7678B58}" srcOrd="0" destOrd="0" presId="urn:microsoft.com/office/officeart/2005/8/layout/orgChart1"/>
    <dgm:cxn modelId="{F6079592-75D6-8041-9AA1-8F4DB09D8F38}" type="presParOf" srcId="{63E9EB87-1002-DF4E-BCB4-109FC65EC4B1}" destId="{7DE0768E-AFEF-5744-A6CC-00CDFE396932}" srcOrd="1" destOrd="0" presId="urn:microsoft.com/office/officeart/2005/8/layout/orgChart1"/>
    <dgm:cxn modelId="{33C8BBBB-3B1C-034B-9653-9BA44A6EB1EE}" type="presParOf" srcId="{0B7794A0-E868-5D43-8C38-7B661DE77E6D}" destId="{5D11CABC-128D-BE4D-82B0-CFEF389B2CAE}" srcOrd="1" destOrd="0" presId="urn:microsoft.com/office/officeart/2005/8/layout/orgChart1"/>
    <dgm:cxn modelId="{F8636E2F-1283-0F4C-994A-EAE79B653985}" type="presParOf" srcId="{0B7794A0-E868-5D43-8C38-7B661DE77E6D}" destId="{E3AAEFD3-D6DD-A143-A890-9860B4FABD4C}" srcOrd="2" destOrd="0" presId="urn:microsoft.com/office/officeart/2005/8/layout/orgChart1"/>
    <dgm:cxn modelId="{E96BC56C-9972-324C-85AF-180656CDECAE}" type="presParOf" srcId="{C46B5C8A-2D52-6E4A-86D8-2B016794CB9F}" destId="{FEABFE87-C57D-A14A-9730-B947A0F8485A}" srcOrd="8" destOrd="0" presId="urn:microsoft.com/office/officeart/2005/8/layout/orgChart1"/>
    <dgm:cxn modelId="{8034C0AA-1BD9-C440-9069-2783AA385F96}" type="presParOf" srcId="{C46B5C8A-2D52-6E4A-86D8-2B016794CB9F}" destId="{FBF41483-3A43-E246-B1EF-56DAD7CC1DC3}" srcOrd="9" destOrd="0" presId="urn:microsoft.com/office/officeart/2005/8/layout/orgChart1"/>
    <dgm:cxn modelId="{5963AF98-2CB0-7C40-B881-694F5B96DE45}" type="presParOf" srcId="{FBF41483-3A43-E246-B1EF-56DAD7CC1DC3}" destId="{216505B6-3E4E-AB49-92D0-A90654F63851}" srcOrd="0" destOrd="0" presId="urn:microsoft.com/office/officeart/2005/8/layout/orgChart1"/>
    <dgm:cxn modelId="{E282CF9A-CCDA-6148-9E90-AFD00510654B}" type="presParOf" srcId="{216505B6-3E4E-AB49-92D0-A90654F63851}" destId="{F7A0DB8A-AF20-3143-9BD0-A7120F7C2655}" srcOrd="0" destOrd="0" presId="urn:microsoft.com/office/officeart/2005/8/layout/orgChart1"/>
    <dgm:cxn modelId="{D8B4A023-F701-3F4A-A96E-8F453EB89F56}" type="presParOf" srcId="{216505B6-3E4E-AB49-92D0-A90654F63851}" destId="{3F9391C6-B83B-C94A-A2D2-59CC7301C199}" srcOrd="1" destOrd="0" presId="urn:microsoft.com/office/officeart/2005/8/layout/orgChart1"/>
    <dgm:cxn modelId="{F20B1523-5507-684A-9A5D-43611D124FEC}" type="presParOf" srcId="{FBF41483-3A43-E246-B1EF-56DAD7CC1DC3}" destId="{15CE5412-F0FA-8B40-BBEA-F74AD4484F24}" srcOrd="1" destOrd="0" presId="urn:microsoft.com/office/officeart/2005/8/layout/orgChart1"/>
    <dgm:cxn modelId="{7CC3B685-0FE1-E14F-AACA-4C500C1162FF}" type="presParOf" srcId="{FBF41483-3A43-E246-B1EF-56DAD7CC1DC3}" destId="{DD59A458-B1FD-6345-95F9-BF5D5630EE93}" srcOrd="2" destOrd="0" presId="urn:microsoft.com/office/officeart/2005/8/layout/orgChart1"/>
    <dgm:cxn modelId="{94B33405-BE55-3E40-A228-A6066506BA92}" type="presParOf" srcId="{1798F067-6331-3E47-9A58-F1A2B0C4858F}" destId="{0B65F82D-941B-BA44-A7B5-8D53BB8C156A}" srcOrd="2" destOrd="0" presId="urn:microsoft.com/office/officeart/2005/8/layout/orgChart1"/>
    <dgm:cxn modelId="{044D8AB9-4578-8C47-BFCF-FA2EAA8FAA0D}" type="presParOf" srcId="{021A7588-075F-E545-A9D8-85952073C6F4}" destId="{7CD6D1E3-A3CD-AF45-9F55-F784920C3736}" srcOrd="10" destOrd="0" presId="urn:microsoft.com/office/officeart/2005/8/layout/orgChart1"/>
    <dgm:cxn modelId="{1192D33D-E31B-AB46-B1CC-F7762302902E}" type="presParOf" srcId="{021A7588-075F-E545-A9D8-85952073C6F4}" destId="{55C685BF-545A-FD4A-A0F2-7CD87B2E3DF5}" srcOrd="11" destOrd="0" presId="urn:microsoft.com/office/officeart/2005/8/layout/orgChart1"/>
    <dgm:cxn modelId="{791F5EF4-28D0-7742-9A88-EF2EF8276447}" type="presParOf" srcId="{55C685BF-545A-FD4A-A0F2-7CD87B2E3DF5}" destId="{E199AE1F-ABB6-5E4B-AD89-F0AEE4BD8260}" srcOrd="0" destOrd="0" presId="urn:microsoft.com/office/officeart/2005/8/layout/orgChart1"/>
    <dgm:cxn modelId="{1A5BC41B-5FE6-AF4D-916B-5DD251A4B854}" type="presParOf" srcId="{E199AE1F-ABB6-5E4B-AD89-F0AEE4BD8260}" destId="{F6DFD276-B40C-FD4E-A37A-DD49D2BC5452}" srcOrd="0" destOrd="0" presId="urn:microsoft.com/office/officeart/2005/8/layout/orgChart1"/>
    <dgm:cxn modelId="{188FCE62-1C5F-0947-A363-B6C1D39484C7}" type="presParOf" srcId="{E199AE1F-ABB6-5E4B-AD89-F0AEE4BD8260}" destId="{3E545FAB-3323-B348-B9A4-A574213A38CB}" srcOrd="1" destOrd="0" presId="urn:microsoft.com/office/officeart/2005/8/layout/orgChart1"/>
    <dgm:cxn modelId="{A34BD5A2-7260-694F-98FA-B5BCB4963952}" type="presParOf" srcId="{55C685BF-545A-FD4A-A0F2-7CD87B2E3DF5}" destId="{A2417DC7-40E0-BD4B-9FB2-953DC73016CF}" srcOrd="1" destOrd="0" presId="urn:microsoft.com/office/officeart/2005/8/layout/orgChart1"/>
    <dgm:cxn modelId="{47E4CF76-FCB4-B54B-9A04-D9E2CB95865D}" type="presParOf" srcId="{A2417DC7-40E0-BD4B-9FB2-953DC73016CF}" destId="{899FE1AD-9C3D-384E-B9F9-6CFA2E525D63}" srcOrd="0" destOrd="0" presId="urn:microsoft.com/office/officeart/2005/8/layout/orgChart1"/>
    <dgm:cxn modelId="{4A077CFF-5FF8-674E-8230-009734471A92}" type="presParOf" srcId="{A2417DC7-40E0-BD4B-9FB2-953DC73016CF}" destId="{C20366DD-7912-DD41-9676-21D8ED6A9E56}" srcOrd="1" destOrd="0" presId="urn:microsoft.com/office/officeart/2005/8/layout/orgChart1"/>
    <dgm:cxn modelId="{EF412601-FE62-9B42-8961-4B0350512925}" type="presParOf" srcId="{C20366DD-7912-DD41-9676-21D8ED6A9E56}" destId="{A3EC6523-A3DF-7147-9602-7E307FC33946}" srcOrd="0" destOrd="0" presId="urn:microsoft.com/office/officeart/2005/8/layout/orgChart1"/>
    <dgm:cxn modelId="{DAE6C663-8C60-5746-84E4-E2143118F481}" type="presParOf" srcId="{A3EC6523-A3DF-7147-9602-7E307FC33946}" destId="{432602CC-7B66-AE4E-9A1D-C0C0B44E0987}" srcOrd="0" destOrd="0" presId="urn:microsoft.com/office/officeart/2005/8/layout/orgChart1"/>
    <dgm:cxn modelId="{00E5E444-DE13-6C48-AB9F-B67FECB83C32}" type="presParOf" srcId="{A3EC6523-A3DF-7147-9602-7E307FC33946}" destId="{70CE929F-DAD8-6541-A1DF-65B3657E1892}" srcOrd="1" destOrd="0" presId="urn:microsoft.com/office/officeart/2005/8/layout/orgChart1"/>
    <dgm:cxn modelId="{293987F7-0FA4-264C-9081-10800696F468}" type="presParOf" srcId="{C20366DD-7912-DD41-9676-21D8ED6A9E56}" destId="{5A1580F6-FEB3-E648-9B09-0BA95879AE0D}" srcOrd="1" destOrd="0" presId="urn:microsoft.com/office/officeart/2005/8/layout/orgChart1"/>
    <dgm:cxn modelId="{4E19AED3-7A7E-B243-8D30-BBEA2FE62F57}" type="presParOf" srcId="{C20366DD-7912-DD41-9676-21D8ED6A9E56}" destId="{7466ADAF-16B5-D842-A943-F49F5C0A5580}" srcOrd="2" destOrd="0" presId="urn:microsoft.com/office/officeart/2005/8/layout/orgChart1"/>
    <dgm:cxn modelId="{C2CD2AB5-8466-5341-826E-2255A776BBCE}" type="presParOf" srcId="{A2417DC7-40E0-BD4B-9FB2-953DC73016CF}" destId="{0007BE38-F80F-0E4D-83BB-B3444CEF07AC}" srcOrd="2" destOrd="0" presId="urn:microsoft.com/office/officeart/2005/8/layout/orgChart1"/>
    <dgm:cxn modelId="{5841945E-6C7A-1F4B-B742-3B98F06191AD}" type="presParOf" srcId="{A2417DC7-40E0-BD4B-9FB2-953DC73016CF}" destId="{FF9D31C6-1E6F-0942-9738-B26EF4775217}" srcOrd="3" destOrd="0" presId="urn:microsoft.com/office/officeart/2005/8/layout/orgChart1"/>
    <dgm:cxn modelId="{70AA35B5-8E54-4A40-8068-5BE023CF954D}" type="presParOf" srcId="{FF9D31C6-1E6F-0942-9738-B26EF4775217}" destId="{BD7A770C-38AA-3F48-91AA-9C8E81A8EE6E}" srcOrd="0" destOrd="0" presId="urn:microsoft.com/office/officeart/2005/8/layout/orgChart1"/>
    <dgm:cxn modelId="{07109835-1627-3E48-B5DB-2D7D80DB7DDC}" type="presParOf" srcId="{BD7A770C-38AA-3F48-91AA-9C8E81A8EE6E}" destId="{743860FC-0A80-164E-8069-167B7B5C70E5}" srcOrd="0" destOrd="0" presId="urn:microsoft.com/office/officeart/2005/8/layout/orgChart1"/>
    <dgm:cxn modelId="{2C18289A-2E92-5C43-8C14-7794A862CDE3}" type="presParOf" srcId="{BD7A770C-38AA-3F48-91AA-9C8E81A8EE6E}" destId="{502B4F08-4E88-3247-A992-BACE55B1BE82}" srcOrd="1" destOrd="0" presId="urn:microsoft.com/office/officeart/2005/8/layout/orgChart1"/>
    <dgm:cxn modelId="{B24B6DBE-03CC-9746-9F7D-91D96177274D}" type="presParOf" srcId="{FF9D31C6-1E6F-0942-9738-B26EF4775217}" destId="{8D55A562-13CA-1E46-8719-5D515E1DFA69}" srcOrd="1" destOrd="0" presId="urn:microsoft.com/office/officeart/2005/8/layout/orgChart1"/>
    <dgm:cxn modelId="{5264E5FC-AC7A-9941-B34B-ECB11BA93DE0}" type="presParOf" srcId="{FF9D31C6-1E6F-0942-9738-B26EF4775217}" destId="{BBC60AA2-513D-0D4F-84F4-7D328C6121BE}" srcOrd="2" destOrd="0" presId="urn:microsoft.com/office/officeart/2005/8/layout/orgChart1"/>
    <dgm:cxn modelId="{EF077E61-6B58-FF49-835A-2684D180B52D}" type="presParOf" srcId="{A2417DC7-40E0-BD4B-9FB2-953DC73016CF}" destId="{9137E982-0AD4-EE4A-80FA-8D80B634FBAB}" srcOrd="4" destOrd="0" presId="urn:microsoft.com/office/officeart/2005/8/layout/orgChart1"/>
    <dgm:cxn modelId="{0A752521-E3E6-D147-8BE1-B28A6221F1CC}" type="presParOf" srcId="{A2417DC7-40E0-BD4B-9FB2-953DC73016CF}" destId="{B5378C55-2098-C343-A5FF-1F6C33E7E940}" srcOrd="5" destOrd="0" presId="urn:microsoft.com/office/officeart/2005/8/layout/orgChart1"/>
    <dgm:cxn modelId="{734BA99E-C8C4-E947-AF30-C3ED93FACDF9}" type="presParOf" srcId="{B5378C55-2098-C343-A5FF-1F6C33E7E940}" destId="{A2A3F5D2-DBA7-4D48-85C2-1EFAEFEDB9DA}" srcOrd="0" destOrd="0" presId="urn:microsoft.com/office/officeart/2005/8/layout/orgChart1"/>
    <dgm:cxn modelId="{186F8B4E-BEF1-F241-8A80-6FE300C350C6}" type="presParOf" srcId="{A2A3F5D2-DBA7-4D48-85C2-1EFAEFEDB9DA}" destId="{8F17A487-28C8-7B4F-95FC-017611D27C5D}" srcOrd="0" destOrd="0" presId="urn:microsoft.com/office/officeart/2005/8/layout/orgChart1"/>
    <dgm:cxn modelId="{D453473B-7106-104C-9D17-04FBECFEC7A1}" type="presParOf" srcId="{A2A3F5D2-DBA7-4D48-85C2-1EFAEFEDB9DA}" destId="{66EB4D63-122B-F242-9647-8DFEC8D248A8}" srcOrd="1" destOrd="0" presId="urn:microsoft.com/office/officeart/2005/8/layout/orgChart1"/>
    <dgm:cxn modelId="{8EA5CB11-2E85-7D46-AA81-B92E5251DFE2}" type="presParOf" srcId="{B5378C55-2098-C343-A5FF-1F6C33E7E940}" destId="{B7E3C1E5-EF88-4D41-A3D5-3083046C8125}" srcOrd="1" destOrd="0" presId="urn:microsoft.com/office/officeart/2005/8/layout/orgChart1"/>
    <dgm:cxn modelId="{1446F65E-78B3-B641-A3E7-3EEA80453D09}" type="presParOf" srcId="{B5378C55-2098-C343-A5FF-1F6C33E7E940}" destId="{61FCB597-F54A-E742-8CFD-01090AF6FEC8}" srcOrd="2" destOrd="0" presId="urn:microsoft.com/office/officeart/2005/8/layout/orgChart1"/>
    <dgm:cxn modelId="{D8D5DFEB-F39A-3343-A444-DDC68E134E80}" type="presParOf" srcId="{A2417DC7-40E0-BD4B-9FB2-953DC73016CF}" destId="{11F8B0B4-009B-3045-BBC2-34A178BCD640}" srcOrd="6" destOrd="0" presId="urn:microsoft.com/office/officeart/2005/8/layout/orgChart1"/>
    <dgm:cxn modelId="{9366AAFA-A410-FB4F-94DA-E89517D21134}" type="presParOf" srcId="{A2417DC7-40E0-BD4B-9FB2-953DC73016CF}" destId="{B52FA703-5C3E-4949-83F7-395DC7E71281}" srcOrd="7" destOrd="0" presId="urn:microsoft.com/office/officeart/2005/8/layout/orgChart1"/>
    <dgm:cxn modelId="{014A1CA2-DC91-9248-8CEF-1F06447C49F5}" type="presParOf" srcId="{B52FA703-5C3E-4949-83F7-395DC7E71281}" destId="{F41CFA86-1AE9-2145-BC7C-5E0BD0BEFBAA}" srcOrd="0" destOrd="0" presId="urn:microsoft.com/office/officeart/2005/8/layout/orgChart1"/>
    <dgm:cxn modelId="{1F8230BA-4642-7447-9BB8-DA71658071B8}" type="presParOf" srcId="{F41CFA86-1AE9-2145-BC7C-5E0BD0BEFBAA}" destId="{A419EE8F-104A-4947-90B9-DC8067939707}" srcOrd="0" destOrd="0" presId="urn:microsoft.com/office/officeart/2005/8/layout/orgChart1"/>
    <dgm:cxn modelId="{90B99F6E-29CF-5141-A903-2C3F45D1BD38}" type="presParOf" srcId="{F41CFA86-1AE9-2145-BC7C-5E0BD0BEFBAA}" destId="{4CC41668-60E8-A947-B4D4-F317C786127E}" srcOrd="1" destOrd="0" presId="urn:microsoft.com/office/officeart/2005/8/layout/orgChart1"/>
    <dgm:cxn modelId="{D6CCBD9D-F51C-0E42-93B4-9BABA222AC51}" type="presParOf" srcId="{B52FA703-5C3E-4949-83F7-395DC7E71281}" destId="{B3CF0094-BF54-1F41-BCD3-4489EB5C7144}" srcOrd="1" destOrd="0" presId="urn:microsoft.com/office/officeart/2005/8/layout/orgChart1"/>
    <dgm:cxn modelId="{B4BC9D48-CF8A-B642-A143-47399C91F05A}" type="presParOf" srcId="{B52FA703-5C3E-4949-83F7-395DC7E71281}" destId="{BBCB4D77-E921-A342-89E7-62FDD9D0C836}" srcOrd="2" destOrd="0" presId="urn:microsoft.com/office/officeart/2005/8/layout/orgChart1"/>
    <dgm:cxn modelId="{EEE90326-8FC6-374C-926C-6B93316D8DD2}" type="presParOf" srcId="{A2417DC7-40E0-BD4B-9FB2-953DC73016CF}" destId="{6F99706E-8D76-DF4F-AEA0-28410CFAB098}" srcOrd="8" destOrd="0" presId="urn:microsoft.com/office/officeart/2005/8/layout/orgChart1"/>
    <dgm:cxn modelId="{CA6F998E-BCAA-3F45-B983-16A494119873}" type="presParOf" srcId="{A2417DC7-40E0-BD4B-9FB2-953DC73016CF}" destId="{F591AD99-19D7-584D-95CD-2E9DF52F26A9}" srcOrd="9" destOrd="0" presId="urn:microsoft.com/office/officeart/2005/8/layout/orgChart1"/>
    <dgm:cxn modelId="{5036CDF9-7748-F24A-A2AA-4EE1F08CD8AB}" type="presParOf" srcId="{F591AD99-19D7-584D-95CD-2E9DF52F26A9}" destId="{D31B572E-0704-094D-BEED-5245E06308CA}" srcOrd="0" destOrd="0" presId="urn:microsoft.com/office/officeart/2005/8/layout/orgChart1"/>
    <dgm:cxn modelId="{2352827D-4542-CE4A-9536-98BAAA5F3816}" type="presParOf" srcId="{D31B572E-0704-094D-BEED-5245E06308CA}" destId="{D61C9E14-7370-3448-B824-0C3F9C11ED24}" srcOrd="0" destOrd="0" presId="urn:microsoft.com/office/officeart/2005/8/layout/orgChart1"/>
    <dgm:cxn modelId="{3D27EDBA-E217-204D-B689-2A9B1C1412E9}" type="presParOf" srcId="{D31B572E-0704-094D-BEED-5245E06308CA}" destId="{7729DB82-9564-F944-9C93-2624D992252E}" srcOrd="1" destOrd="0" presId="urn:microsoft.com/office/officeart/2005/8/layout/orgChart1"/>
    <dgm:cxn modelId="{B1C2B7B1-B48B-A04C-92DD-D49CF9E46405}" type="presParOf" srcId="{F591AD99-19D7-584D-95CD-2E9DF52F26A9}" destId="{AD9B878A-5BC4-1543-9351-D5544064C7E3}" srcOrd="1" destOrd="0" presId="urn:microsoft.com/office/officeart/2005/8/layout/orgChart1"/>
    <dgm:cxn modelId="{B0B6F12F-FC47-AF41-876A-81E10817EE57}" type="presParOf" srcId="{F591AD99-19D7-584D-95CD-2E9DF52F26A9}" destId="{1C8E0901-9FC9-834D-8470-AAC8727C88CC}" srcOrd="2" destOrd="0" presId="urn:microsoft.com/office/officeart/2005/8/layout/orgChart1"/>
    <dgm:cxn modelId="{70C36990-CDDE-D144-9CDD-255D8C0A08FB}" type="presParOf" srcId="{55C685BF-545A-FD4A-A0F2-7CD87B2E3DF5}" destId="{CE340D75-31EF-634A-AC5E-01CDCA9865D8}" srcOrd="2" destOrd="0" presId="urn:microsoft.com/office/officeart/2005/8/layout/orgChart1"/>
    <dgm:cxn modelId="{23764E5D-EC2B-3143-8559-12B8F6FC96C3}" type="presParOf" srcId="{6CB05DD2-1A23-604C-8F2C-89FE8601984A}" destId="{055EAD31-0F3E-284A-8AFF-70256FEFB5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3D5E0-FE1F-5E46-8A98-38F26DA77FF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D9FC1-46B4-4642-BED2-BC475A58B04B}">
      <dgm:prSet phldrT="[Text]"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1, ?</a:t>
          </a:r>
          <a:endParaRPr lang="en-US" dirty="0"/>
        </a:p>
      </dgm:t>
    </dgm:pt>
    <dgm:pt modelId="{A9727331-9A95-5D44-8D01-658663692066}" type="parTrans" cxnId="{B6F3FABC-88CD-2F46-969C-76AFAF26FEEB}">
      <dgm:prSet/>
      <dgm:spPr/>
      <dgm:t>
        <a:bodyPr/>
        <a:lstStyle/>
        <a:p>
          <a:endParaRPr lang="en-US"/>
        </a:p>
      </dgm:t>
    </dgm:pt>
    <dgm:pt modelId="{518CE61B-2263-8C4B-B85E-CF23DEAC1F49}" type="sibTrans" cxnId="{B6F3FABC-88CD-2F46-969C-76AFAF26FEEB}">
      <dgm:prSet/>
      <dgm:spPr/>
      <dgm:t>
        <a:bodyPr/>
        <a:lstStyle/>
        <a:p>
          <a:endParaRPr lang="en-US"/>
        </a:p>
      </dgm:t>
    </dgm:pt>
    <dgm:pt modelId="{D64DDD6C-BC69-4841-B558-A55583C470A1}">
      <dgm:prSet phldrT="[Text]"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12, ?</a:t>
          </a:r>
          <a:endParaRPr lang="en-US" dirty="0"/>
        </a:p>
      </dgm:t>
    </dgm:pt>
    <dgm:pt modelId="{2E31D226-EE3D-0847-8AAD-4BEC1594D9A2}" type="parTrans" cxnId="{0F0E88B7-DFB8-AE49-92AE-8EB58EEFC09C}">
      <dgm:prSet/>
      <dgm:spPr/>
      <dgm:t>
        <a:bodyPr/>
        <a:lstStyle/>
        <a:p>
          <a:endParaRPr lang="en-US"/>
        </a:p>
      </dgm:t>
    </dgm:pt>
    <dgm:pt modelId="{7043AE7F-43C6-4F47-8B16-6523496805C9}" type="sibTrans" cxnId="{0F0E88B7-DFB8-AE49-92AE-8EB58EEFC09C}">
      <dgm:prSet/>
      <dgm:spPr/>
      <dgm:t>
        <a:bodyPr/>
        <a:lstStyle/>
        <a:p>
          <a:endParaRPr lang="en-US"/>
        </a:p>
      </dgm:t>
    </dgm:pt>
    <dgm:pt modelId="{B025DB74-8DDB-874E-A14A-5672D3F37571}">
      <dgm:prSet phldrT="[Text]"/>
      <dgm:spPr/>
      <dgm:t>
        <a:bodyPr/>
        <a:lstStyle/>
        <a:p>
          <a:r>
            <a:rPr lang="en-US" dirty="0" smtClean="0"/>
            <a:t>0, 123, 0</a:t>
          </a:r>
          <a:endParaRPr lang="en-US" dirty="0"/>
        </a:p>
      </dgm:t>
    </dgm:pt>
    <dgm:pt modelId="{F38A2B4F-9966-754D-BC32-EBA7D2760D9C}" type="parTrans" cxnId="{D8653228-2B8D-8347-A75F-65C82DBB43D5}">
      <dgm:prSet/>
      <dgm:spPr/>
      <dgm:t>
        <a:bodyPr/>
        <a:lstStyle/>
        <a:p>
          <a:endParaRPr lang="en-US"/>
        </a:p>
      </dgm:t>
    </dgm:pt>
    <dgm:pt modelId="{30C57AB6-3E66-A048-A687-6C0FB1884F34}" type="sibTrans" cxnId="{D8653228-2B8D-8347-A75F-65C82DBB43D5}">
      <dgm:prSet/>
      <dgm:spPr/>
      <dgm:t>
        <a:bodyPr/>
        <a:lstStyle/>
        <a:p>
          <a:endParaRPr lang="en-US"/>
        </a:p>
      </dgm:t>
    </dgm:pt>
    <dgm:pt modelId="{8373C44D-7831-374A-AB13-E59C03373EB7}">
      <dgm:prSet phldrT="[Text]"/>
      <dgm:spPr/>
      <dgm:t>
        <a:bodyPr/>
        <a:lstStyle/>
        <a:p>
          <a:r>
            <a:rPr lang="en-US" dirty="0" smtClean="0"/>
            <a:t>0, 124, 0</a:t>
          </a:r>
          <a:endParaRPr lang="en-US" dirty="0"/>
        </a:p>
      </dgm:t>
    </dgm:pt>
    <dgm:pt modelId="{77811354-8671-944F-8F44-AF7A820268EC}" type="parTrans" cxnId="{507222A1-FE4B-2541-9922-CD0B4AD6C5C9}">
      <dgm:prSet/>
      <dgm:spPr/>
      <dgm:t>
        <a:bodyPr/>
        <a:lstStyle/>
        <a:p>
          <a:endParaRPr lang="en-US"/>
        </a:p>
      </dgm:t>
    </dgm:pt>
    <dgm:pt modelId="{7EBD9595-900B-684C-9AD0-431FC2B01EF1}" type="sibTrans" cxnId="{507222A1-FE4B-2541-9922-CD0B4AD6C5C9}">
      <dgm:prSet/>
      <dgm:spPr/>
      <dgm:t>
        <a:bodyPr/>
        <a:lstStyle/>
        <a:p>
          <a:endParaRPr lang="en-US"/>
        </a:p>
      </dgm:t>
    </dgm:pt>
    <dgm:pt modelId="{B895A32B-2148-204A-AE9B-180DEF6966E1}">
      <dgm:prSet/>
      <dgm:spPr/>
      <dgm:t>
        <a:bodyPr/>
        <a:lstStyle/>
        <a:p>
          <a:r>
            <a:rPr lang="en-US" dirty="0" smtClean="0"/>
            <a:t>0, 125, 0</a:t>
          </a:r>
          <a:endParaRPr lang="en-US" dirty="0"/>
        </a:p>
      </dgm:t>
    </dgm:pt>
    <dgm:pt modelId="{ED69F0C2-C93C-1A48-A288-DCEA486A23B5}" type="parTrans" cxnId="{787BFB2A-785C-8C42-9143-0F8290362C58}">
      <dgm:prSet/>
      <dgm:spPr/>
      <dgm:t>
        <a:bodyPr/>
        <a:lstStyle/>
        <a:p>
          <a:endParaRPr lang="en-US"/>
        </a:p>
      </dgm:t>
    </dgm:pt>
    <dgm:pt modelId="{753107B8-0A5D-D749-95D9-0FB432091E9B}" type="sibTrans" cxnId="{787BFB2A-785C-8C42-9143-0F8290362C58}">
      <dgm:prSet/>
      <dgm:spPr/>
      <dgm:t>
        <a:bodyPr/>
        <a:lstStyle/>
        <a:p>
          <a:endParaRPr lang="en-US"/>
        </a:p>
      </dgm:t>
    </dgm:pt>
    <dgm:pt modelId="{9A451735-8532-574F-925C-7457AF3644FB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126, X</a:t>
          </a:r>
          <a:endParaRPr lang="en-US" dirty="0"/>
        </a:p>
      </dgm:t>
    </dgm:pt>
    <dgm:pt modelId="{3F48CAF5-9DE4-7E4C-9BC1-E971F9036193}" type="parTrans" cxnId="{B360CA1F-7C9C-DB4B-8D9B-DFFAB5724F95}">
      <dgm:prSet/>
      <dgm:spPr/>
      <dgm:t>
        <a:bodyPr/>
        <a:lstStyle/>
        <a:p>
          <a:endParaRPr lang="en-US"/>
        </a:p>
      </dgm:t>
    </dgm:pt>
    <dgm:pt modelId="{F1AB562D-BBF4-9C4C-A97A-318D6E4375CA}" type="sibTrans" cxnId="{B360CA1F-7C9C-DB4B-8D9B-DFFAB5724F95}">
      <dgm:prSet/>
      <dgm:spPr/>
      <dgm:t>
        <a:bodyPr/>
        <a:lstStyle/>
        <a:p>
          <a:endParaRPr lang="en-US"/>
        </a:p>
      </dgm:t>
    </dgm:pt>
    <dgm:pt modelId="{4143AA8B-5BED-8B47-A06D-529CA8F4583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127, X</a:t>
          </a:r>
          <a:endParaRPr lang="en-US" dirty="0"/>
        </a:p>
      </dgm:t>
    </dgm:pt>
    <dgm:pt modelId="{4A595E09-DC15-B140-A138-C5B6FBED7D37}" type="parTrans" cxnId="{B6537300-1D44-6E4D-90BD-5A2ECB55A8D1}">
      <dgm:prSet/>
      <dgm:spPr/>
      <dgm:t>
        <a:bodyPr/>
        <a:lstStyle/>
        <a:p>
          <a:endParaRPr lang="en-US"/>
        </a:p>
      </dgm:t>
    </dgm:pt>
    <dgm:pt modelId="{B10CF84D-E466-DB43-86B6-1EC605F73A30}" type="sibTrans" cxnId="{B6537300-1D44-6E4D-90BD-5A2ECB55A8D1}">
      <dgm:prSet/>
      <dgm:spPr/>
      <dgm:t>
        <a:bodyPr/>
        <a:lstStyle/>
        <a:p>
          <a:endParaRPr lang="en-US"/>
        </a:p>
      </dgm:t>
    </dgm:pt>
    <dgm:pt modelId="{DD9EEA79-106D-064A-92DE-E55BE9214545}">
      <dgm:prSet/>
      <dgm:spPr/>
      <dgm:t>
        <a:bodyPr/>
        <a:lstStyle/>
        <a:p>
          <a:r>
            <a:rPr lang="en-US" dirty="0" smtClean="0"/>
            <a:t>0, 132, 0</a:t>
          </a:r>
          <a:endParaRPr lang="en-US" dirty="0"/>
        </a:p>
      </dgm:t>
    </dgm:pt>
    <dgm:pt modelId="{199828B7-9E65-4241-90F7-714EABB5850C}" type="parTrans" cxnId="{F479699B-ACD9-6244-B4E9-C0002EB03DA6}">
      <dgm:prSet/>
      <dgm:spPr/>
      <dgm:t>
        <a:bodyPr/>
        <a:lstStyle/>
        <a:p>
          <a:endParaRPr lang="en-US"/>
        </a:p>
      </dgm:t>
    </dgm:pt>
    <dgm:pt modelId="{95CBB6FD-C833-0F49-8270-842037A6FBE9}" type="sibTrans" cxnId="{F479699B-ACD9-6244-B4E9-C0002EB03DA6}">
      <dgm:prSet/>
      <dgm:spPr/>
      <dgm:t>
        <a:bodyPr/>
        <a:lstStyle/>
        <a:p>
          <a:endParaRPr lang="en-US"/>
        </a:p>
      </dgm:t>
    </dgm:pt>
    <dgm:pt modelId="{344EF05B-9FC5-0E41-AD8D-FE272B4DC8F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157, X</a:t>
          </a:r>
          <a:endParaRPr lang="en-US" dirty="0"/>
        </a:p>
      </dgm:t>
    </dgm:pt>
    <dgm:pt modelId="{DCDEEA4C-C714-AD40-AFC2-3935B47F17EA}" type="parTrans" cxnId="{6E70ADEF-4360-1549-807D-611C625896AC}">
      <dgm:prSet/>
      <dgm:spPr/>
      <dgm:t>
        <a:bodyPr/>
        <a:lstStyle/>
        <a:p>
          <a:endParaRPr lang="en-US"/>
        </a:p>
      </dgm:t>
    </dgm:pt>
    <dgm:pt modelId="{2EF3244F-DFAF-1948-AEDE-16617BF16300}" type="sibTrans" cxnId="{6E70ADEF-4360-1549-807D-611C625896AC}">
      <dgm:prSet/>
      <dgm:spPr/>
      <dgm:t>
        <a:bodyPr/>
        <a:lstStyle/>
        <a:p>
          <a:endParaRPr lang="en-US"/>
        </a:p>
      </dgm:t>
    </dgm:pt>
    <dgm:pt modelId="{F50D5F91-8D93-5F49-95D4-1A23CEE5F9CA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13, ?</a:t>
          </a:r>
          <a:endParaRPr lang="en-US" dirty="0"/>
        </a:p>
      </dgm:t>
    </dgm:pt>
    <dgm:pt modelId="{EC094622-1EAB-A045-BB99-2E76316385F0}" type="parTrans" cxnId="{8B29B4F9-4DAB-9A47-A81E-4E27E29D0CB0}">
      <dgm:prSet/>
      <dgm:spPr/>
      <dgm:t>
        <a:bodyPr/>
        <a:lstStyle/>
        <a:p>
          <a:endParaRPr lang="en-US"/>
        </a:p>
      </dgm:t>
    </dgm:pt>
    <dgm:pt modelId="{C96734D0-E595-3E45-A4C0-CBE50E9CA771}" type="sibTrans" cxnId="{8B29B4F9-4DAB-9A47-A81E-4E27E29D0CB0}">
      <dgm:prSet/>
      <dgm:spPr/>
      <dgm:t>
        <a:bodyPr/>
        <a:lstStyle/>
        <a:p>
          <a:endParaRPr lang="en-US"/>
        </a:p>
      </dgm:t>
    </dgm:pt>
    <dgm:pt modelId="{AE045FBE-5D41-2646-934B-169389B785DB}">
      <dgm:prSet/>
      <dgm:spPr/>
      <dgm:t>
        <a:bodyPr/>
        <a:lstStyle/>
        <a:p>
          <a:r>
            <a:rPr lang="en-US" dirty="0" smtClean="0"/>
            <a:t>0, 134, 0</a:t>
          </a:r>
          <a:endParaRPr lang="en-US" dirty="0"/>
        </a:p>
      </dgm:t>
    </dgm:pt>
    <dgm:pt modelId="{9542BEAA-71FB-FD4A-905B-8A2E1553252B}" type="parTrans" cxnId="{FF1F1085-2595-BC4E-BE27-1E5DC157E1C2}">
      <dgm:prSet/>
      <dgm:spPr/>
      <dgm:t>
        <a:bodyPr/>
        <a:lstStyle/>
        <a:p>
          <a:endParaRPr lang="en-US"/>
        </a:p>
      </dgm:t>
    </dgm:pt>
    <dgm:pt modelId="{836C1095-2A31-2644-BE08-E41B593AA8CC}" type="sibTrans" cxnId="{FF1F1085-2595-BC4E-BE27-1E5DC157E1C2}">
      <dgm:prSet/>
      <dgm:spPr/>
      <dgm:t>
        <a:bodyPr/>
        <a:lstStyle/>
        <a:p>
          <a:endParaRPr lang="en-US"/>
        </a:p>
      </dgm:t>
    </dgm:pt>
    <dgm:pt modelId="{ADAA3C21-A32C-054C-92AD-5E21B1FE6FD0}">
      <dgm:prSet/>
      <dgm:spPr/>
      <dgm:t>
        <a:bodyPr/>
        <a:lstStyle/>
        <a:p>
          <a:r>
            <a:rPr lang="en-US" dirty="0" smtClean="0"/>
            <a:t>0, 135, 0</a:t>
          </a:r>
          <a:endParaRPr lang="en-US" dirty="0"/>
        </a:p>
      </dgm:t>
    </dgm:pt>
    <dgm:pt modelId="{A980AF12-6F21-4544-93F2-C97251C9CD61}" type="parTrans" cxnId="{1BA56D0C-03E0-DA49-97DF-3ED34F7070CD}">
      <dgm:prSet/>
      <dgm:spPr/>
      <dgm:t>
        <a:bodyPr/>
        <a:lstStyle/>
        <a:p>
          <a:endParaRPr lang="en-US"/>
        </a:p>
      </dgm:t>
    </dgm:pt>
    <dgm:pt modelId="{BEE4A643-3E3A-E74A-890A-59FF5AE79E57}" type="sibTrans" cxnId="{1BA56D0C-03E0-DA49-97DF-3ED34F7070CD}">
      <dgm:prSet/>
      <dgm:spPr/>
      <dgm:t>
        <a:bodyPr/>
        <a:lstStyle/>
        <a:p>
          <a:endParaRPr lang="en-US"/>
        </a:p>
      </dgm:t>
    </dgm:pt>
    <dgm:pt modelId="{CA0BE7E5-4C40-684A-9DC4-9C9711DC8C3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136, X</a:t>
          </a:r>
          <a:endParaRPr lang="en-US" dirty="0"/>
        </a:p>
      </dgm:t>
    </dgm:pt>
    <dgm:pt modelId="{3258959F-4BDE-7643-A223-4E1F6F59EAC8}" type="parTrans" cxnId="{1E2C0D03-1B4B-9D45-9626-9BDDFC3A0659}">
      <dgm:prSet/>
      <dgm:spPr/>
      <dgm:t>
        <a:bodyPr/>
        <a:lstStyle/>
        <a:p>
          <a:endParaRPr lang="en-US"/>
        </a:p>
      </dgm:t>
    </dgm:pt>
    <dgm:pt modelId="{9F424E35-F582-704A-9EE1-CBA575CAD42D}" type="sibTrans" cxnId="{1E2C0D03-1B4B-9D45-9626-9BDDFC3A0659}">
      <dgm:prSet/>
      <dgm:spPr/>
      <dgm:t>
        <a:bodyPr/>
        <a:lstStyle/>
        <a:p>
          <a:endParaRPr lang="en-US"/>
        </a:p>
      </dgm:t>
    </dgm:pt>
    <dgm:pt modelId="{B96BDFA2-6C63-8E4B-8A82-E94AB1371DA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137, X</a:t>
          </a:r>
          <a:endParaRPr lang="en-US" dirty="0"/>
        </a:p>
      </dgm:t>
    </dgm:pt>
    <dgm:pt modelId="{B6A0483B-D34B-A740-9447-CA9DAFEB9999}" type="parTrans" cxnId="{D6732A4B-774C-8643-9D24-461475A47E0D}">
      <dgm:prSet/>
      <dgm:spPr/>
      <dgm:t>
        <a:bodyPr/>
        <a:lstStyle/>
        <a:p>
          <a:endParaRPr lang="en-US"/>
        </a:p>
      </dgm:t>
    </dgm:pt>
    <dgm:pt modelId="{8C16C5BB-60BC-E445-8134-C8924EDC2BC5}" type="sibTrans" cxnId="{D6732A4B-774C-8643-9D24-461475A47E0D}">
      <dgm:prSet/>
      <dgm:spPr/>
      <dgm:t>
        <a:bodyPr/>
        <a:lstStyle/>
        <a:p>
          <a:endParaRPr lang="en-US"/>
        </a:p>
      </dgm:t>
    </dgm:pt>
    <dgm:pt modelId="{A1F71AE5-B066-6F43-AA91-9A84AD1B49B7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14, ?</a:t>
          </a:r>
          <a:endParaRPr lang="en-US" dirty="0"/>
        </a:p>
      </dgm:t>
    </dgm:pt>
    <dgm:pt modelId="{15C24900-A19A-6140-8A0B-E5C5C1633927}" type="parTrans" cxnId="{D8487761-790E-7649-8785-DF845964058F}">
      <dgm:prSet/>
      <dgm:spPr/>
      <dgm:t>
        <a:bodyPr/>
        <a:lstStyle/>
        <a:p>
          <a:endParaRPr lang="en-US"/>
        </a:p>
      </dgm:t>
    </dgm:pt>
    <dgm:pt modelId="{C99AB03F-7853-BC4A-BADE-D16D300E11C4}" type="sibTrans" cxnId="{D8487761-790E-7649-8785-DF845964058F}">
      <dgm:prSet/>
      <dgm:spPr/>
      <dgm:t>
        <a:bodyPr/>
        <a:lstStyle/>
        <a:p>
          <a:endParaRPr lang="en-US"/>
        </a:p>
      </dgm:t>
    </dgm:pt>
    <dgm:pt modelId="{2D6E5AD6-AC94-A341-8309-75ABD600CDFD}">
      <dgm:prSet/>
      <dgm:spPr/>
      <dgm:t>
        <a:bodyPr/>
        <a:lstStyle/>
        <a:p>
          <a:r>
            <a:rPr lang="en-US" dirty="0" smtClean="0"/>
            <a:t>0, 152, 0</a:t>
          </a:r>
          <a:endParaRPr lang="en-US" dirty="0"/>
        </a:p>
      </dgm:t>
    </dgm:pt>
    <dgm:pt modelId="{F779C5E4-9B9B-7E46-91BA-F2E80C28949C}" type="parTrans" cxnId="{57DC9D33-8BE1-1D40-A121-7B74247CEBD7}">
      <dgm:prSet/>
      <dgm:spPr/>
      <dgm:t>
        <a:bodyPr/>
        <a:lstStyle/>
        <a:p>
          <a:endParaRPr lang="en-US"/>
        </a:p>
      </dgm:t>
    </dgm:pt>
    <dgm:pt modelId="{C2089D97-6782-3749-AD84-4F92A94AA39A}" type="sibTrans" cxnId="{57DC9D33-8BE1-1D40-A121-7B74247CEBD7}">
      <dgm:prSet/>
      <dgm:spPr/>
      <dgm:t>
        <a:bodyPr/>
        <a:lstStyle/>
        <a:p>
          <a:endParaRPr lang="en-US"/>
        </a:p>
      </dgm:t>
    </dgm:pt>
    <dgm:pt modelId="{CDC2BD57-B338-0E49-8CF7-CBAA79E3F7E2}">
      <dgm:prSet/>
      <dgm:spPr/>
      <dgm:t>
        <a:bodyPr/>
        <a:lstStyle/>
        <a:p>
          <a:r>
            <a:rPr lang="en-US" dirty="0" smtClean="0"/>
            <a:t>0, 153, 0</a:t>
          </a:r>
          <a:endParaRPr lang="en-US" dirty="0"/>
        </a:p>
      </dgm:t>
    </dgm:pt>
    <dgm:pt modelId="{56529E7F-4B62-324B-A45E-1FDF4CAED7AE}" type="parTrans" cxnId="{7AB16C03-C7AD-7C4B-B4CE-4C199B8A0047}">
      <dgm:prSet/>
      <dgm:spPr/>
      <dgm:t>
        <a:bodyPr/>
        <a:lstStyle/>
        <a:p>
          <a:endParaRPr lang="en-US"/>
        </a:p>
      </dgm:t>
    </dgm:pt>
    <dgm:pt modelId="{F95ED6C4-4F5E-0443-94DE-090C05F5E665}" type="sibTrans" cxnId="{7AB16C03-C7AD-7C4B-B4CE-4C199B8A0047}">
      <dgm:prSet/>
      <dgm:spPr/>
      <dgm:t>
        <a:bodyPr/>
        <a:lstStyle/>
        <a:p>
          <a:endParaRPr lang="en-US"/>
        </a:p>
      </dgm:t>
    </dgm:pt>
    <dgm:pt modelId="{121C3491-B79D-1E4A-9C1A-727270FCE4BE}">
      <dgm:prSet/>
      <dgm:spPr/>
      <dgm:t>
        <a:bodyPr/>
        <a:lstStyle/>
        <a:p>
          <a:r>
            <a:rPr lang="en-US" dirty="0" smtClean="0"/>
            <a:t>0, 154, 0</a:t>
          </a:r>
          <a:endParaRPr lang="en-US" dirty="0"/>
        </a:p>
      </dgm:t>
    </dgm:pt>
    <dgm:pt modelId="{A2DC5733-8FB5-2C4C-99AD-EF32237DBBCF}" type="parTrans" cxnId="{3FE7C570-B6C1-534F-B37B-54AC330F2887}">
      <dgm:prSet/>
      <dgm:spPr/>
      <dgm:t>
        <a:bodyPr/>
        <a:lstStyle/>
        <a:p>
          <a:endParaRPr lang="en-US"/>
        </a:p>
      </dgm:t>
    </dgm:pt>
    <dgm:pt modelId="{4B07EF06-B76B-3C4F-8F4C-76773509B0E1}" type="sibTrans" cxnId="{3FE7C570-B6C1-534F-B37B-54AC330F2887}">
      <dgm:prSet/>
      <dgm:spPr/>
      <dgm:t>
        <a:bodyPr/>
        <a:lstStyle/>
        <a:p>
          <a:endParaRPr lang="en-US"/>
        </a:p>
      </dgm:t>
    </dgm:pt>
    <dgm:pt modelId="{26A2BFDE-1393-6E48-AA9B-964CC5142FE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156, X</a:t>
          </a:r>
          <a:endParaRPr lang="en-US" dirty="0"/>
        </a:p>
      </dgm:t>
    </dgm:pt>
    <dgm:pt modelId="{3CA74835-B5AA-5B41-874E-B9883EDDFADB}" type="parTrans" cxnId="{063D6620-9006-ED41-9432-3B8B2A6E6A30}">
      <dgm:prSet/>
      <dgm:spPr/>
      <dgm:t>
        <a:bodyPr/>
        <a:lstStyle/>
        <a:p>
          <a:endParaRPr lang="en-US"/>
        </a:p>
      </dgm:t>
    </dgm:pt>
    <dgm:pt modelId="{709E0FE2-89B0-384A-9409-91D21DE39340}" type="sibTrans" cxnId="{063D6620-9006-ED41-9432-3B8B2A6E6A30}">
      <dgm:prSet/>
      <dgm:spPr/>
      <dgm:t>
        <a:bodyPr/>
        <a:lstStyle/>
        <a:p>
          <a:endParaRPr lang="en-US"/>
        </a:p>
      </dgm:t>
    </dgm:pt>
    <dgm:pt modelId="{6D6627BF-15A8-E64D-8870-A77180A779BF}">
      <dgm:prSet/>
      <dgm:spPr/>
      <dgm:t>
        <a:bodyPr/>
        <a:lstStyle/>
        <a:p>
          <a:r>
            <a:rPr lang="en-US" dirty="0" smtClean="0"/>
            <a:t>0, 142, 0</a:t>
          </a:r>
          <a:endParaRPr lang="en-US" dirty="0"/>
        </a:p>
      </dgm:t>
    </dgm:pt>
    <dgm:pt modelId="{ACACC851-E9A1-2947-8A5B-8D4E4AB0BAFF}" type="parTrans" cxnId="{C15D4014-8697-8E45-9F7C-D6429C479D5C}">
      <dgm:prSet/>
      <dgm:spPr/>
      <dgm:t>
        <a:bodyPr/>
        <a:lstStyle/>
        <a:p>
          <a:endParaRPr lang="en-US"/>
        </a:p>
      </dgm:t>
    </dgm:pt>
    <dgm:pt modelId="{04A219B7-7467-EF45-8418-EA75FA2EE71E}" type="sibTrans" cxnId="{C15D4014-8697-8E45-9F7C-D6429C479D5C}">
      <dgm:prSet/>
      <dgm:spPr/>
      <dgm:t>
        <a:bodyPr/>
        <a:lstStyle/>
        <a:p>
          <a:endParaRPr lang="en-US"/>
        </a:p>
      </dgm:t>
    </dgm:pt>
    <dgm:pt modelId="{ED95F5D6-F58D-364B-9E39-CF5DC6D61064}">
      <dgm:prSet/>
      <dgm:spPr/>
      <dgm:t>
        <a:bodyPr/>
        <a:lstStyle/>
        <a:p>
          <a:r>
            <a:rPr lang="en-US" dirty="0" smtClean="0"/>
            <a:t>0, 143, 0</a:t>
          </a:r>
          <a:endParaRPr lang="en-US" dirty="0"/>
        </a:p>
      </dgm:t>
    </dgm:pt>
    <dgm:pt modelId="{3E04FD7B-E8A9-284B-89C3-80D049EA078F}" type="parTrans" cxnId="{42732A7D-30D1-CC42-A9BA-536540BA65AD}">
      <dgm:prSet/>
      <dgm:spPr/>
      <dgm:t>
        <a:bodyPr/>
        <a:lstStyle/>
        <a:p>
          <a:endParaRPr lang="en-US"/>
        </a:p>
      </dgm:t>
    </dgm:pt>
    <dgm:pt modelId="{71DBB7BA-D4CE-C543-AE90-9EC0C91BD314}" type="sibTrans" cxnId="{42732A7D-30D1-CC42-A9BA-536540BA65AD}">
      <dgm:prSet/>
      <dgm:spPr/>
      <dgm:t>
        <a:bodyPr/>
        <a:lstStyle/>
        <a:p>
          <a:endParaRPr lang="en-US"/>
        </a:p>
      </dgm:t>
    </dgm:pt>
    <dgm:pt modelId="{01755A3E-6F47-5543-8105-DA78A394551D}">
      <dgm:prSet/>
      <dgm:spPr/>
      <dgm:t>
        <a:bodyPr/>
        <a:lstStyle/>
        <a:p>
          <a:r>
            <a:rPr lang="en-US" dirty="0" smtClean="0"/>
            <a:t>0, 145, 0</a:t>
          </a:r>
          <a:endParaRPr lang="en-US" dirty="0"/>
        </a:p>
      </dgm:t>
    </dgm:pt>
    <dgm:pt modelId="{ED702C28-8110-1340-8B47-0E37DEEC8C7B}" type="parTrans" cxnId="{9547A981-7859-0C4E-A849-551C023D39DE}">
      <dgm:prSet/>
      <dgm:spPr/>
      <dgm:t>
        <a:bodyPr/>
        <a:lstStyle/>
        <a:p>
          <a:endParaRPr lang="en-US"/>
        </a:p>
      </dgm:t>
    </dgm:pt>
    <dgm:pt modelId="{68DC6003-C1F0-F446-A87D-220B80CCF2C2}" type="sibTrans" cxnId="{9547A981-7859-0C4E-A849-551C023D39DE}">
      <dgm:prSet/>
      <dgm:spPr/>
      <dgm:t>
        <a:bodyPr/>
        <a:lstStyle/>
        <a:p>
          <a:endParaRPr lang="en-US"/>
        </a:p>
      </dgm:t>
    </dgm:pt>
    <dgm:pt modelId="{C29D8E3C-A5BC-534E-95F7-2520C81D6AE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146, X</a:t>
          </a:r>
          <a:endParaRPr lang="en-US" dirty="0"/>
        </a:p>
      </dgm:t>
    </dgm:pt>
    <dgm:pt modelId="{AEA20F88-FFC4-7247-A920-D1654B168937}" type="parTrans" cxnId="{54EFCC0B-96C0-5B4D-B61B-969AEEA463BB}">
      <dgm:prSet/>
      <dgm:spPr/>
      <dgm:t>
        <a:bodyPr/>
        <a:lstStyle/>
        <a:p>
          <a:endParaRPr lang="en-US"/>
        </a:p>
      </dgm:t>
    </dgm:pt>
    <dgm:pt modelId="{428EDAFE-AE89-D64D-9635-9930F892840F}" type="sibTrans" cxnId="{54EFCC0B-96C0-5B4D-B61B-969AEEA463BB}">
      <dgm:prSet/>
      <dgm:spPr/>
      <dgm:t>
        <a:bodyPr/>
        <a:lstStyle/>
        <a:p>
          <a:endParaRPr lang="en-US"/>
        </a:p>
      </dgm:t>
    </dgm:pt>
    <dgm:pt modelId="{05DF3C37-A93B-DE46-8CC8-6C12BFAAC2B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147, X</a:t>
          </a:r>
          <a:endParaRPr lang="en-US" dirty="0"/>
        </a:p>
      </dgm:t>
    </dgm:pt>
    <dgm:pt modelId="{4CFC823A-C996-5C43-A098-55886AC71C9A}" type="parTrans" cxnId="{67555008-5755-3045-986A-BF6D206F357B}">
      <dgm:prSet/>
      <dgm:spPr/>
      <dgm:t>
        <a:bodyPr/>
        <a:lstStyle/>
        <a:p>
          <a:endParaRPr lang="en-US"/>
        </a:p>
      </dgm:t>
    </dgm:pt>
    <dgm:pt modelId="{93CB641A-8288-EA4B-B933-66E3D63FF989}" type="sibTrans" cxnId="{67555008-5755-3045-986A-BF6D206F357B}">
      <dgm:prSet/>
      <dgm:spPr/>
      <dgm:t>
        <a:bodyPr/>
        <a:lstStyle/>
        <a:p>
          <a:endParaRPr lang="en-US"/>
        </a:p>
      </dgm:t>
    </dgm:pt>
    <dgm:pt modelId="{46BF0BFC-BC20-1042-A65E-EFA840DF099E}">
      <dgm:prSet/>
      <dgm:spPr/>
      <dgm:t>
        <a:bodyPr/>
        <a:lstStyle/>
        <a:p>
          <a:r>
            <a:rPr lang="en-US" dirty="0" smtClean="0"/>
            <a:t>0</a:t>
          </a:r>
          <a:r>
            <a:rPr lang="en-US" smtClean="0"/>
            <a:t>, 15, ?</a:t>
          </a:r>
          <a:endParaRPr lang="en-US" dirty="0"/>
        </a:p>
      </dgm:t>
    </dgm:pt>
    <dgm:pt modelId="{5909631D-3F0B-F141-9548-57F3CD65CF9E}" type="parTrans" cxnId="{C5CBC52E-C4A0-FD48-8DD2-E1C213E4DA0F}">
      <dgm:prSet/>
      <dgm:spPr/>
      <dgm:t>
        <a:bodyPr/>
        <a:lstStyle/>
        <a:p>
          <a:endParaRPr lang="en-US"/>
        </a:p>
      </dgm:t>
    </dgm:pt>
    <dgm:pt modelId="{0F275BCE-AC54-2C41-B736-DA486D24DC86}" type="sibTrans" cxnId="{C5CBC52E-C4A0-FD48-8DD2-E1C213E4DA0F}">
      <dgm:prSet/>
      <dgm:spPr/>
      <dgm:t>
        <a:bodyPr/>
        <a:lstStyle/>
        <a:p>
          <a:endParaRPr lang="en-US"/>
        </a:p>
      </dgm:t>
    </dgm:pt>
    <dgm:pt modelId="{7B06DA8E-B565-5C4E-B064-4445DC0FBC1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16, ?</a:t>
          </a:r>
          <a:endParaRPr lang="en-US" dirty="0"/>
        </a:p>
      </dgm:t>
    </dgm:pt>
    <dgm:pt modelId="{44329B43-D618-1247-A397-21E4EE2D545A}" type="parTrans" cxnId="{AF91D28D-649F-A749-A03A-8C1B8BE77456}">
      <dgm:prSet/>
      <dgm:spPr/>
      <dgm:t>
        <a:bodyPr/>
        <a:lstStyle/>
        <a:p>
          <a:endParaRPr lang="en-US"/>
        </a:p>
      </dgm:t>
    </dgm:pt>
    <dgm:pt modelId="{EFD92B1B-1EBA-BE47-B55C-5B74F08B8CB4}" type="sibTrans" cxnId="{AF91D28D-649F-A749-A03A-8C1B8BE77456}">
      <dgm:prSet/>
      <dgm:spPr/>
      <dgm:t>
        <a:bodyPr/>
        <a:lstStyle/>
        <a:p>
          <a:endParaRPr lang="en-US"/>
        </a:p>
      </dgm:t>
    </dgm:pt>
    <dgm:pt modelId="{343B161D-231A-0F40-8EA9-D6C9295DCBC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162, X</a:t>
          </a:r>
          <a:endParaRPr lang="en-US" dirty="0"/>
        </a:p>
      </dgm:t>
    </dgm:pt>
    <dgm:pt modelId="{CE3C1561-2FBF-754D-ABD4-EA1E633C4927}" type="parTrans" cxnId="{DA86433B-3AEF-084B-8C96-7F783A4B66DB}">
      <dgm:prSet/>
      <dgm:spPr/>
      <dgm:t>
        <a:bodyPr/>
        <a:lstStyle/>
        <a:p>
          <a:endParaRPr lang="en-US"/>
        </a:p>
      </dgm:t>
    </dgm:pt>
    <dgm:pt modelId="{B19A0D1E-2D7B-D14C-9F02-622C79419658}" type="sibTrans" cxnId="{DA86433B-3AEF-084B-8C96-7F783A4B66DB}">
      <dgm:prSet/>
      <dgm:spPr/>
      <dgm:t>
        <a:bodyPr/>
        <a:lstStyle/>
        <a:p>
          <a:endParaRPr lang="en-US"/>
        </a:p>
      </dgm:t>
    </dgm:pt>
    <dgm:pt modelId="{BB734D42-ABA3-B643-BAEB-74E41B79DE6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163, X</a:t>
          </a:r>
          <a:endParaRPr lang="en-US" dirty="0"/>
        </a:p>
      </dgm:t>
    </dgm:pt>
    <dgm:pt modelId="{2607C347-A9F7-8542-AAAB-572DE0885D38}" type="parTrans" cxnId="{55B49497-0F82-9841-BAAC-DFB19ECFD891}">
      <dgm:prSet/>
      <dgm:spPr/>
      <dgm:t>
        <a:bodyPr/>
        <a:lstStyle/>
        <a:p>
          <a:endParaRPr lang="en-US"/>
        </a:p>
      </dgm:t>
    </dgm:pt>
    <dgm:pt modelId="{AA588D4D-2934-5148-841D-C6E939FD4998}" type="sibTrans" cxnId="{55B49497-0F82-9841-BAAC-DFB19ECFD891}">
      <dgm:prSet/>
      <dgm:spPr/>
      <dgm:t>
        <a:bodyPr/>
        <a:lstStyle/>
        <a:p>
          <a:endParaRPr lang="en-US"/>
        </a:p>
      </dgm:t>
    </dgm:pt>
    <dgm:pt modelId="{0109D5FA-43E9-ED48-8E27-3C838ADBCD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164, X</a:t>
          </a:r>
          <a:endParaRPr lang="en-US" dirty="0"/>
        </a:p>
      </dgm:t>
    </dgm:pt>
    <dgm:pt modelId="{6B061427-7B0F-F244-B07F-9D6723D24835}" type="parTrans" cxnId="{B6FEDE20-9965-1B48-BDBC-E42769AEA164}">
      <dgm:prSet/>
      <dgm:spPr/>
      <dgm:t>
        <a:bodyPr/>
        <a:lstStyle/>
        <a:p>
          <a:endParaRPr lang="en-US"/>
        </a:p>
      </dgm:t>
    </dgm:pt>
    <dgm:pt modelId="{F46D86F6-1E1F-DB41-A4B6-27C4000533E4}" type="sibTrans" cxnId="{B6FEDE20-9965-1B48-BDBC-E42769AEA164}">
      <dgm:prSet/>
      <dgm:spPr/>
      <dgm:t>
        <a:bodyPr/>
        <a:lstStyle/>
        <a:p>
          <a:endParaRPr lang="en-US"/>
        </a:p>
      </dgm:t>
    </dgm:pt>
    <dgm:pt modelId="{A8FAC10A-034F-7C4D-A760-C8C36D136D2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165, X</a:t>
          </a:r>
          <a:endParaRPr lang="en-US" dirty="0"/>
        </a:p>
      </dgm:t>
    </dgm:pt>
    <dgm:pt modelId="{AAC09606-AC9C-B548-817D-B54ABF82C514}" type="parTrans" cxnId="{0CA408F9-C6AA-C645-831E-87422AAA4A37}">
      <dgm:prSet/>
      <dgm:spPr/>
      <dgm:t>
        <a:bodyPr/>
        <a:lstStyle/>
        <a:p>
          <a:endParaRPr lang="en-US"/>
        </a:p>
      </dgm:t>
    </dgm:pt>
    <dgm:pt modelId="{D130775E-2B18-A74A-80CD-E78D0BE8F2CA}" type="sibTrans" cxnId="{0CA408F9-C6AA-C645-831E-87422AAA4A37}">
      <dgm:prSet/>
      <dgm:spPr/>
      <dgm:t>
        <a:bodyPr/>
        <a:lstStyle/>
        <a:p>
          <a:endParaRPr lang="en-US"/>
        </a:p>
      </dgm:t>
    </dgm:pt>
    <dgm:pt modelId="{322B60B4-50BF-934E-93CC-7D7A5048D3D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167, X</a:t>
          </a:r>
          <a:endParaRPr lang="en-US" dirty="0"/>
        </a:p>
      </dgm:t>
    </dgm:pt>
    <dgm:pt modelId="{BEED69D7-EDF1-C644-99E3-98A591C03FBE}" type="parTrans" cxnId="{26B8CAAF-0247-8D4C-BA7D-720D35F943E3}">
      <dgm:prSet/>
      <dgm:spPr/>
      <dgm:t>
        <a:bodyPr/>
        <a:lstStyle/>
        <a:p>
          <a:endParaRPr lang="en-US"/>
        </a:p>
      </dgm:t>
    </dgm:pt>
    <dgm:pt modelId="{805A234E-0DD9-6748-9101-4D6A37669529}" type="sibTrans" cxnId="{26B8CAAF-0247-8D4C-BA7D-720D35F943E3}">
      <dgm:prSet/>
      <dgm:spPr/>
      <dgm:t>
        <a:bodyPr/>
        <a:lstStyle/>
        <a:p>
          <a:endParaRPr lang="en-US"/>
        </a:p>
      </dgm:t>
    </dgm:pt>
    <dgm:pt modelId="{125C0971-847E-4748-A74B-74BE093538D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</a:t>
          </a:r>
          <a:r>
            <a:rPr lang="en-US" smtClean="0"/>
            <a:t>, 17, ?</a:t>
          </a:r>
          <a:endParaRPr lang="en-US" dirty="0"/>
        </a:p>
      </dgm:t>
    </dgm:pt>
    <dgm:pt modelId="{AAC6747B-AAFF-194E-A73D-E3394A82D7F2}" type="parTrans" cxnId="{886DC396-80D4-3643-921F-B803396C126B}">
      <dgm:prSet/>
      <dgm:spPr/>
      <dgm:t>
        <a:bodyPr/>
        <a:lstStyle/>
        <a:p>
          <a:endParaRPr lang="en-US"/>
        </a:p>
      </dgm:t>
    </dgm:pt>
    <dgm:pt modelId="{E61707CD-2237-1E44-AEE0-1504C71842BB}" type="sibTrans" cxnId="{886DC396-80D4-3643-921F-B803396C126B}">
      <dgm:prSet/>
      <dgm:spPr/>
      <dgm:t>
        <a:bodyPr/>
        <a:lstStyle/>
        <a:p>
          <a:endParaRPr lang="en-US"/>
        </a:p>
      </dgm:t>
    </dgm:pt>
    <dgm:pt modelId="{7C16B62A-046F-EC4D-AEAA-0BF310A5396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172, X</a:t>
          </a:r>
          <a:endParaRPr lang="en-US" dirty="0"/>
        </a:p>
      </dgm:t>
    </dgm:pt>
    <dgm:pt modelId="{9FA21E29-3ACE-1246-B577-5F8C4AB61956}" type="parTrans" cxnId="{EC9310DF-138E-ED44-83C0-F3CA9C3AB66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D8C3902-82B9-4148-B563-11E02404791D}" type="sibTrans" cxnId="{EC9310DF-138E-ED44-83C0-F3CA9C3AB66C}">
      <dgm:prSet/>
      <dgm:spPr/>
      <dgm:t>
        <a:bodyPr/>
        <a:lstStyle/>
        <a:p>
          <a:endParaRPr lang="en-US"/>
        </a:p>
      </dgm:t>
    </dgm:pt>
    <dgm:pt modelId="{1FA38047-6725-BF4C-873A-204880AF62C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173, X</a:t>
          </a:r>
          <a:endParaRPr lang="en-US" dirty="0"/>
        </a:p>
      </dgm:t>
    </dgm:pt>
    <dgm:pt modelId="{CA9CE017-E454-A442-B142-DFF27D87D891}" type="parTrans" cxnId="{67C6A84A-4854-BC4C-AF06-9A206168AC8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65B5B42-1741-D842-B911-34B72B34E4A9}" type="sibTrans" cxnId="{67C6A84A-4854-BC4C-AF06-9A206168AC83}">
      <dgm:prSet/>
      <dgm:spPr/>
      <dgm:t>
        <a:bodyPr/>
        <a:lstStyle/>
        <a:p>
          <a:endParaRPr lang="en-US"/>
        </a:p>
      </dgm:t>
    </dgm:pt>
    <dgm:pt modelId="{DD691F78-8CED-204A-9E50-43E786D5DF8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174, X</a:t>
          </a:r>
          <a:endParaRPr lang="en-US" dirty="0"/>
        </a:p>
      </dgm:t>
    </dgm:pt>
    <dgm:pt modelId="{61EADE82-B235-E34D-B632-13ECB6BFF1D4}" type="parTrans" cxnId="{4D8C4334-F69F-F445-A6FB-3D5FEBEB161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B5D0F91-DB37-3A40-B231-E72DACEE67A6}" type="sibTrans" cxnId="{4D8C4334-F69F-F445-A6FB-3D5FEBEB161D}">
      <dgm:prSet/>
      <dgm:spPr/>
      <dgm:t>
        <a:bodyPr/>
        <a:lstStyle/>
        <a:p>
          <a:endParaRPr lang="en-US"/>
        </a:p>
      </dgm:t>
    </dgm:pt>
    <dgm:pt modelId="{4DF331F8-4200-A14F-9703-819191EB35C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175, X</a:t>
          </a:r>
          <a:endParaRPr lang="en-US" dirty="0"/>
        </a:p>
      </dgm:t>
    </dgm:pt>
    <dgm:pt modelId="{F8CB2421-4C91-FE40-96E4-16CC37F9D125}" type="parTrans" cxnId="{547F039E-2E38-C748-B519-A72FBF4E4E06}">
      <dgm:prSet/>
      <dgm:spPr/>
      <dgm:t>
        <a:bodyPr/>
        <a:lstStyle/>
        <a:p>
          <a:endParaRPr lang="en-US"/>
        </a:p>
      </dgm:t>
    </dgm:pt>
    <dgm:pt modelId="{72D3F208-4115-B74F-AF3B-DCD8DC46D561}" type="sibTrans" cxnId="{547F039E-2E38-C748-B519-A72FBF4E4E06}">
      <dgm:prSet/>
      <dgm:spPr/>
      <dgm:t>
        <a:bodyPr/>
        <a:lstStyle/>
        <a:p>
          <a:endParaRPr lang="en-US"/>
        </a:p>
      </dgm:t>
    </dgm:pt>
    <dgm:pt modelId="{E0D73005-592B-1E47-AF41-45DED4DBD82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176, X</a:t>
          </a:r>
          <a:endParaRPr lang="en-US" dirty="0"/>
        </a:p>
      </dgm:t>
    </dgm:pt>
    <dgm:pt modelId="{45022401-BA32-9B41-9196-8E12E007C901}" type="parTrans" cxnId="{91AFA538-CC7E-444F-8613-1634F16A8DEE}">
      <dgm:prSet/>
      <dgm:spPr/>
      <dgm:t>
        <a:bodyPr/>
        <a:lstStyle/>
        <a:p>
          <a:endParaRPr lang="en-US"/>
        </a:p>
      </dgm:t>
    </dgm:pt>
    <dgm:pt modelId="{29A6F714-403B-6D49-902D-51516F369D70}" type="sibTrans" cxnId="{91AFA538-CC7E-444F-8613-1634F16A8DEE}">
      <dgm:prSet/>
      <dgm:spPr/>
      <dgm:t>
        <a:bodyPr/>
        <a:lstStyle/>
        <a:p>
          <a:endParaRPr lang="en-US"/>
        </a:p>
      </dgm:t>
    </dgm:pt>
    <dgm:pt modelId="{61132477-7B52-F641-B933-546849B12939}" type="pres">
      <dgm:prSet presAssocID="{D9B3D5E0-FE1F-5E46-8A98-38F26DA77F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B05DD2-1A23-604C-8F2C-89FE8601984A}" type="pres">
      <dgm:prSet presAssocID="{380D9FC1-46B4-4642-BED2-BC475A58B04B}" presName="hierRoot1" presStyleCnt="0">
        <dgm:presLayoutVars>
          <dgm:hierBranch val="init"/>
        </dgm:presLayoutVars>
      </dgm:prSet>
      <dgm:spPr/>
    </dgm:pt>
    <dgm:pt modelId="{DA27AD66-5A4C-554E-B536-72EFAB275127}" type="pres">
      <dgm:prSet presAssocID="{380D9FC1-46B4-4642-BED2-BC475A58B04B}" presName="rootComposite1" presStyleCnt="0"/>
      <dgm:spPr/>
    </dgm:pt>
    <dgm:pt modelId="{D3F26AC5-A237-D04B-A3C8-0CE517F184DF}" type="pres">
      <dgm:prSet presAssocID="{380D9FC1-46B4-4642-BED2-BC475A58B0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31233-F557-524E-AE2D-2F50B4D73086}" type="pres">
      <dgm:prSet presAssocID="{380D9FC1-46B4-4642-BED2-BC475A58B0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1A7588-075F-E545-A9D8-85952073C6F4}" type="pres">
      <dgm:prSet presAssocID="{380D9FC1-46B4-4642-BED2-BC475A58B04B}" presName="hierChild2" presStyleCnt="0"/>
      <dgm:spPr/>
    </dgm:pt>
    <dgm:pt modelId="{CFA248DA-E03C-574F-B2EF-1C8D5F212FBA}" type="pres">
      <dgm:prSet presAssocID="{2E31D226-EE3D-0847-8AAD-4BEC1594D9A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1525068B-BB4E-3C4E-A882-81B7692A8C5D}" type="pres">
      <dgm:prSet presAssocID="{D64DDD6C-BC69-4841-B558-A55583C470A1}" presName="hierRoot2" presStyleCnt="0">
        <dgm:presLayoutVars>
          <dgm:hierBranch val="init"/>
        </dgm:presLayoutVars>
      </dgm:prSet>
      <dgm:spPr/>
    </dgm:pt>
    <dgm:pt modelId="{8AFBE3AB-7300-DC49-BCFD-B7F10D86DB85}" type="pres">
      <dgm:prSet presAssocID="{D64DDD6C-BC69-4841-B558-A55583C470A1}" presName="rootComposite" presStyleCnt="0"/>
      <dgm:spPr/>
    </dgm:pt>
    <dgm:pt modelId="{171854AD-CAD4-0F40-A1CC-D2C920084404}" type="pres">
      <dgm:prSet presAssocID="{D64DDD6C-BC69-4841-B558-A55583C470A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B9E2-942F-134B-B981-394C9333E066}" type="pres">
      <dgm:prSet presAssocID="{D64DDD6C-BC69-4841-B558-A55583C470A1}" presName="rootConnector" presStyleLbl="node2" presStyleIdx="0" presStyleCnt="6"/>
      <dgm:spPr/>
      <dgm:t>
        <a:bodyPr/>
        <a:lstStyle/>
        <a:p>
          <a:endParaRPr lang="en-US"/>
        </a:p>
      </dgm:t>
    </dgm:pt>
    <dgm:pt modelId="{40E2CE6E-686C-3443-956B-3BA8B5B58D89}" type="pres">
      <dgm:prSet presAssocID="{D64DDD6C-BC69-4841-B558-A55583C470A1}" presName="hierChild4" presStyleCnt="0"/>
      <dgm:spPr/>
    </dgm:pt>
    <dgm:pt modelId="{45A88916-56DE-304E-B3F8-2507D7A49D40}" type="pres">
      <dgm:prSet presAssocID="{F38A2B4F-9966-754D-BC32-EBA7D2760D9C}" presName="Name37" presStyleLbl="parChTrans1D3" presStyleIdx="0" presStyleCnt="30"/>
      <dgm:spPr/>
      <dgm:t>
        <a:bodyPr/>
        <a:lstStyle/>
        <a:p>
          <a:endParaRPr lang="en-US"/>
        </a:p>
      </dgm:t>
    </dgm:pt>
    <dgm:pt modelId="{90B60271-05D9-7041-9593-AA18B8653507}" type="pres">
      <dgm:prSet presAssocID="{B025DB74-8DDB-874E-A14A-5672D3F37571}" presName="hierRoot2" presStyleCnt="0">
        <dgm:presLayoutVars>
          <dgm:hierBranch val="init"/>
        </dgm:presLayoutVars>
      </dgm:prSet>
      <dgm:spPr/>
    </dgm:pt>
    <dgm:pt modelId="{60778BBC-6D25-424C-A8E4-CEB4743D49E5}" type="pres">
      <dgm:prSet presAssocID="{B025DB74-8DDB-874E-A14A-5672D3F37571}" presName="rootComposite" presStyleCnt="0"/>
      <dgm:spPr/>
    </dgm:pt>
    <dgm:pt modelId="{56322808-B1A5-5C4A-A6D1-96F39C05A4B5}" type="pres">
      <dgm:prSet presAssocID="{B025DB74-8DDB-874E-A14A-5672D3F37571}" presName="rootText" presStyleLbl="node3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B2762-4ED9-9C48-A374-26C3397FECED}" type="pres">
      <dgm:prSet presAssocID="{B025DB74-8DDB-874E-A14A-5672D3F37571}" presName="rootConnector" presStyleLbl="node3" presStyleIdx="0" presStyleCnt="30"/>
      <dgm:spPr/>
      <dgm:t>
        <a:bodyPr/>
        <a:lstStyle/>
        <a:p>
          <a:endParaRPr lang="en-US"/>
        </a:p>
      </dgm:t>
    </dgm:pt>
    <dgm:pt modelId="{441CFD51-2650-864D-8389-FD48223DFB6D}" type="pres">
      <dgm:prSet presAssocID="{B025DB74-8DDB-874E-A14A-5672D3F37571}" presName="hierChild4" presStyleCnt="0"/>
      <dgm:spPr/>
    </dgm:pt>
    <dgm:pt modelId="{112A2EA4-005E-274B-B5FB-F135804B0CCA}" type="pres">
      <dgm:prSet presAssocID="{B025DB74-8DDB-874E-A14A-5672D3F37571}" presName="hierChild5" presStyleCnt="0"/>
      <dgm:spPr/>
    </dgm:pt>
    <dgm:pt modelId="{DFD7BE10-C51E-0645-9780-1FAE55E8D72E}" type="pres">
      <dgm:prSet presAssocID="{77811354-8671-944F-8F44-AF7A820268EC}" presName="Name37" presStyleLbl="parChTrans1D3" presStyleIdx="1" presStyleCnt="30"/>
      <dgm:spPr/>
      <dgm:t>
        <a:bodyPr/>
        <a:lstStyle/>
        <a:p>
          <a:endParaRPr lang="en-US"/>
        </a:p>
      </dgm:t>
    </dgm:pt>
    <dgm:pt modelId="{27F9F4AF-7EF6-C941-B0F0-ED191276E26A}" type="pres">
      <dgm:prSet presAssocID="{8373C44D-7831-374A-AB13-E59C03373EB7}" presName="hierRoot2" presStyleCnt="0">
        <dgm:presLayoutVars>
          <dgm:hierBranch val="init"/>
        </dgm:presLayoutVars>
      </dgm:prSet>
      <dgm:spPr/>
    </dgm:pt>
    <dgm:pt modelId="{ED3FA7B0-6BB5-594B-820D-84155EF6A0D5}" type="pres">
      <dgm:prSet presAssocID="{8373C44D-7831-374A-AB13-E59C03373EB7}" presName="rootComposite" presStyleCnt="0"/>
      <dgm:spPr/>
    </dgm:pt>
    <dgm:pt modelId="{058D2B2A-6F41-7343-B863-FC0357775A42}" type="pres">
      <dgm:prSet presAssocID="{8373C44D-7831-374A-AB13-E59C03373EB7}" presName="rootText" presStyleLbl="node3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5663-0164-6441-9F08-FB2F2D949A37}" type="pres">
      <dgm:prSet presAssocID="{8373C44D-7831-374A-AB13-E59C03373EB7}" presName="rootConnector" presStyleLbl="node3" presStyleIdx="1" presStyleCnt="30"/>
      <dgm:spPr/>
      <dgm:t>
        <a:bodyPr/>
        <a:lstStyle/>
        <a:p>
          <a:endParaRPr lang="en-US"/>
        </a:p>
      </dgm:t>
    </dgm:pt>
    <dgm:pt modelId="{22BD5825-687A-4945-AF02-80817F6F6924}" type="pres">
      <dgm:prSet presAssocID="{8373C44D-7831-374A-AB13-E59C03373EB7}" presName="hierChild4" presStyleCnt="0"/>
      <dgm:spPr/>
    </dgm:pt>
    <dgm:pt modelId="{882AEA61-7E75-F64B-B3AE-D6CF34B9AD5F}" type="pres">
      <dgm:prSet presAssocID="{8373C44D-7831-374A-AB13-E59C03373EB7}" presName="hierChild5" presStyleCnt="0"/>
      <dgm:spPr/>
    </dgm:pt>
    <dgm:pt modelId="{1914B3C6-714B-4F46-A207-2D90A0F691DD}" type="pres">
      <dgm:prSet presAssocID="{ED69F0C2-C93C-1A48-A288-DCEA486A23B5}" presName="Name37" presStyleLbl="parChTrans1D3" presStyleIdx="2" presStyleCnt="30"/>
      <dgm:spPr/>
      <dgm:t>
        <a:bodyPr/>
        <a:lstStyle/>
        <a:p>
          <a:endParaRPr lang="en-US"/>
        </a:p>
      </dgm:t>
    </dgm:pt>
    <dgm:pt modelId="{9153A3A7-AD4F-624D-B857-B720626A0AD9}" type="pres">
      <dgm:prSet presAssocID="{B895A32B-2148-204A-AE9B-180DEF6966E1}" presName="hierRoot2" presStyleCnt="0">
        <dgm:presLayoutVars>
          <dgm:hierBranch val="init"/>
        </dgm:presLayoutVars>
      </dgm:prSet>
      <dgm:spPr/>
    </dgm:pt>
    <dgm:pt modelId="{0A29F3AD-267F-5740-A791-64CBF4DC7549}" type="pres">
      <dgm:prSet presAssocID="{B895A32B-2148-204A-AE9B-180DEF6966E1}" presName="rootComposite" presStyleCnt="0"/>
      <dgm:spPr/>
    </dgm:pt>
    <dgm:pt modelId="{4881AFA9-DF50-7B43-809E-BBACCB4E2956}" type="pres">
      <dgm:prSet presAssocID="{B895A32B-2148-204A-AE9B-180DEF6966E1}" presName="rootText" presStyleLbl="node3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B6A1B-7D38-FC47-9BC4-F584F52E6B7C}" type="pres">
      <dgm:prSet presAssocID="{B895A32B-2148-204A-AE9B-180DEF6966E1}" presName="rootConnector" presStyleLbl="node3" presStyleIdx="2" presStyleCnt="30"/>
      <dgm:spPr/>
      <dgm:t>
        <a:bodyPr/>
        <a:lstStyle/>
        <a:p>
          <a:endParaRPr lang="en-US"/>
        </a:p>
      </dgm:t>
    </dgm:pt>
    <dgm:pt modelId="{207CC69B-CE93-4247-B1C7-2F0A0D774086}" type="pres">
      <dgm:prSet presAssocID="{B895A32B-2148-204A-AE9B-180DEF6966E1}" presName="hierChild4" presStyleCnt="0"/>
      <dgm:spPr/>
    </dgm:pt>
    <dgm:pt modelId="{2981D175-4594-5A4D-AEB3-30E44F86752B}" type="pres">
      <dgm:prSet presAssocID="{B895A32B-2148-204A-AE9B-180DEF6966E1}" presName="hierChild5" presStyleCnt="0"/>
      <dgm:spPr/>
    </dgm:pt>
    <dgm:pt modelId="{906F3FE1-ED41-D043-BCCF-9A171BFCF166}" type="pres">
      <dgm:prSet presAssocID="{3F48CAF5-9DE4-7E4C-9BC1-E971F9036193}" presName="Name37" presStyleLbl="parChTrans1D3" presStyleIdx="3" presStyleCnt="30"/>
      <dgm:spPr/>
      <dgm:t>
        <a:bodyPr/>
        <a:lstStyle/>
        <a:p>
          <a:endParaRPr lang="en-US"/>
        </a:p>
      </dgm:t>
    </dgm:pt>
    <dgm:pt modelId="{E7216CA6-24BB-7440-9FEC-2D1BA4D337AF}" type="pres">
      <dgm:prSet presAssocID="{9A451735-8532-574F-925C-7457AF3644FB}" presName="hierRoot2" presStyleCnt="0">
        <dgm:presLayoutVars>
          <dgm:hierBranch val="init"/>
        </dgm:presLayoutVars>
      </dgm:prSet>
      <dgm:spPr/>
    </dgm:pt>
    <dgm:pt modelId="{B581C898-2AD7-464B-82FD-366401ECCD29}" type="pres">
      <dgm:prSet presAssocID="{9A451735-8532-574F-925C-7457AF3644FB}" presName="rootComposite" presStyleCnt="0"/>
      <dgm:spPr/>
    </dgm:pt>
    <dgm:pt modelId="{E06660BB-FC10-3149-9C94-E5C7BD40B053}" type="pres">
      <dgm:prSet presAssocID="{9A451735-8532-574F-925C-7457AF3644FB}" presName="rootText" presStyleLbl="node3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9EB1B-DA27-C943-81DC-9A61769D69AE}" type="pres">
      <dgm:prSet presAssocID="{9A451735-8532-574F-925C-7457AF3644FB}" presName="rootConnector" presStyleLbl="node3" presStyleIdx="3" presStyleCnt="30"/>
      <dgm:spPr/>
      <dgm:t>
        <a:bodyPr/>
        <a:lstStyle/>
        <a:p>
          <a:endParaRPr lang="en-US"/>
        </a:p>
      </dgm:t>
    </dgm:pt>
    <dgm:pt modelId="{131FCB7D-3843-0B4D-9684-62006FF691D3}" type="pres">
      <dgm:prSet presAssocID="{9A451735-8532-574F-925C-7457AF3644FB}" presName="hierChild4" presStyleCnt="0"/>
      <dgm:spPr/>
    </dgm:pt>
    <dgm:pt modelId="{52EA3B44-DB09-4E44-BF5E-3413A94190C5}" type="pres">
      <dgm:prSet presAssocID="{9A451735-8532-574F-925C-7457AF3644FB}" presName="hierChild5" presStyleCnt="0"/>
      <dgm:spPr/>
    </dgm:pt>
    <dgm:pt modelId="{EC72A046-2F8D-A14C-8B2D-3149967A5EE6}" type="pres">
      <dgm:prSet presAssocID="{4A595E09-DC15-B140-A138-C5B6FBED7D37}" presName="Name37" presStyleLbl="parChTrans1D3" presStyleIdx="4" presStyleCnt="30"/>
      <dgm:spPr/>
      <dgm:t>
        <a:bodyPr/>
        <a:lstStyle/>
        <a:p>
          <a:endParaRPr lang="en-US"/>
        </a:p>
      </dgm:t>
    </dgm:pt>
    <dgm:pt modelId="{FE40A684-EB1D-BB41-AECF-C03384E5312F}" type="pres">
      <dgm:prSet presAssocID="{4143AA8B-5BED-8B47-A06D-529CA8F45837}" presName="hierRoot2" presStyleCnt="0">
        <dgm:presLayoutVars>
          <dgm:hierBranch val="init"/>
        </dgm:presLayoutVars>
      </dgm:prSet>
      <dgm:spPr/>
    </dgm:pt>
    <dgm:pt modelId="{2F759DA4-FF2E-C04C-98DC-F6E795C9B441}" type="pres">
      <dgm:prSet presAssocID="{4143AA8B-5BED-8B47-A06D-529CA8F45837}" presName="rootComposite" presStyleCnt="0"/>
      <dgm:spPr/>
    </dgm:pt>
    <dgm:pt modelId="{5DDCE885-9B63-474F-B01B-CEE0EA7AD237}" type="pres">
      <dgm:prSet presAssocID="{4143AA8B-5BED-8B47-A06D-529CA8F45837}" presName="rootText" presStyleLbl="node3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39F9A-8BDB-0A49-A1F1-D4C9048E58C9}" type="pres">
      <dgm:prSet presAssocID="{4143AA8B-5BED-8B47-A06D-529CA8F45837}" presName="rootConnector" presStyleLbl="node3" presStyleIdx="4" presStyleCnt="30"/>
      <dgm:spPr/>
      <dgm:t>
        <a:bodyPr/>
        <a:lstStyle/>
        <a:p>
          <a:endParaRPr lang="en-US"/>
        </a:p>
      </dgm:t>
    </dgm:pt>
    <dgm:pt modelId="{DC2077EE-D2A9-064B-A3BC-9D388BA52B80}" type="pres">
      <dgm:prSet presAssocID="{4143AA8B-5BED-8B47-A06D-529CA8F45837}" presName="hierChild4" presStyleCnt="0"/>
      <dgm:spPr/>
    </dgm:pt>
    <dgm:pt modelId="{5BCDF869-A8B7-744B-B3F3-4C15F34BC50C}" type="pres">
      <dgm:prSet presAssocID="{4143AA8B-5BED-8B47-A06D-529CA8F45837}" presName="hierChild5" presStyleCnt="0"/>
      <dgm:spPr/>
    </dgm:pt>
    <dgm:pt modelId="{0015505E-E777-604C-80F7-B571CDD396AD}" type="pres">
      <dgm:prSet presAssocID="{D64DDD6C-BC69-4841-B558-A55583C470A1}" presName="hierChild5" presStyleCnt="0"/>
      <dgm:spPr/>
    </dgm:pt>
    <dgm:pt modelId="{447F47B4-5992-CB4D-B0FD-12E9AC92C069}" type="pres">
      <dgm:prSet presAssocID="{EC094622-1EAB-A045-BB99-2E76316385F0}" presName="Name37" presStyleLbl="parChTrans1D2" presStyleIdx="1" presStyleCnt="6"/>
      <dgm:spPr/>
      <dgm:t>
        <a:bodyPr/>
        <a:lstStyle/>
        <a:p>
          <a:endParaRPr lang="en-US"/>
        </a:p>
      </dgm:t>
    </dgm:pt>
    <dgm:pt modelId="{55F437F5-7AA7-434F-B04D-C470C49CB4BC}" type="pres">
      <dgm:prSet presAssocID="{F50D5F91-8D93-5F49-95D4-1A23CEE5F9CA}" presName="hierRoot2" presStyleCnt="0">
        <dgm:presLayoutVars>
          <dgm:hierBranch val="init"/>
        </dgm:presLayoutVars>
      </dgm:prSet>
      <dgm:spPr/>
    </dgm:pt>
    <dgm:pt modelId="{6958894B-82B1-DA4D-B810-A8B70E0DA2C5}" type="pres">
      <dgm:prSet presAssocID="{F50D5F91-8D93-5F49-95D4-1A23CEE5F9CA}" presName="rootComposite" presStyleCnt="0"/>
      <dgm:spPr/>
    </dgm:pt>
    <dgm:pt modelId="{0F056397-CD72-7742-8A2E-EA5AD6082350}" type="pres">
      <dgm:prSet presAssocID="{F50D5F91-8D93-5F49-95D4-1A23CEE5F9CA}" presName="rootText" presStyleLbl="node2" presStyleIdx="1" presStyleCnt="6" custScaleY="90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01B19-E59A-1044-9F2D-DE64A3891AE1}" type="pres">
      <dgm:prSet presAssocID="{F50D5F91-8D93-5F49-95D4-1A23CEE5F9CA}" presName="rootConnector" presStyleLbl="node2" presStyleIdx="1" presStyleCnt="6"/>
      <dgm:spPr/>
      <dgm:t>
        <a:bodyPr/>
        <a:lstStyle/>
        <a:p>
          <a:endParaRPr lang="en-US"/>
        </a:p>
      </dgm:t>
    </dgm:pt>
    <dgm:pt modelId="{13359BB9-92AB-0B41-B35C-6899705ABB6F}" type="pres">
      <dgm:prSet presAssocID="{F50D5F91-8D93-5F49-95D4-1A23CEE5F9CA}" presName="hierChild4" presStyleCnt="0"/>
      <dgm:spPr/>
    </dgm:pt>
    <dgm:pt modelId="{F5EE29CD-F3EA-8143-A005-CB4EC7EB1E7C}" type="pres">
      <dgm:prSet presAssocID="{199828B7-9E65-4241-90F7-714EABB5850C}" presName="Name37" presStyleLbl="parChTrans1D3" presStyleIdx="5" presStyleCnt="30"/>
      <dgm:spPr/>
      <dgm:t>
        <a:bodyPr/>
        <a:lstStyle/>
        <a:p>
          <a:endParaRPr lang="en-US"/>
        </a:p>
      </dgm:t>
    </dgm:pt>
    <dgm:pt modelId="{D745FC88-3F3E-3E49-A5AE-9778E24BD33C}" type="pres">
      <dgm:prSet presAssocID="{DD9EEA79-106D-064A-92DE-E55BE9214545}" presName="hierRoot2" presStyleCnt="0">
        <dgm:presLayoutVars>
          <dgm:hierBranch val="init"/>
        </dgm:presLayoutVars>
      </dgm:prSet>
      <dgm:spPr/>
    </dgm:pt>
    <dgm:pt modelId="{942E0720-4E55-D04E-9BBB-CEFF01A5937C}" type="pres">
      <dgm:prSet presAssocID="{DD9EEA79-106D-064A-92DE-E55BE9214545}" presName="rootComposite" presStyleCnt="0"/>
      <dgm:spPr/>
    </dgm:pt>
    <dgm:pt modelId="{A02BE8A2-9250-D847-923E-56B51F96D214}" type="pres">
      <dgm:prSet presAssocID="{DD9EEA79-106D-064A-92DE-E55BE9214545}" presName="rootText" presStyleLbl="node3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791AE-B0AD-1745-A829-61F77AB97DE0}" type="pres">
      <dgm:prSet presAssocID="{DD9EEA79-106D-064A-92DE-E55BE9214545}" presName="rootConnector" presStyleLbl="node3" presStyleIdx="5" presStyleCnt="30"/>
      <dgm:spPr/>
      <dgm:t>
        <a:bodyPr/>
        <a:lstStyle/>
        <a:p>
          <a:endParaRPr lang="en-US"/>
        </a:p>
      </dgm:t>
    </dgm:pt>
    <dgm:pt modelId="{2FDF7789-3BB9-654F-AFF7-800CE949CB65}" type="pres">
      <dgm:prSet presAssocID="{DD9EEA79-106D-064A-92DE-E55BE9214545}" presName="hierChild4" presStyleCnt="0"/>
      <dgm:spPr/>
    </dgm:pt>
    <dgm:pt modelId="{D9EAC151-0FAE-4447-B8E9-563F9AC27583}" type="pres">
      <dgm:prSet presAssocID="{DD9EEA79-106D-064A-92DE-E55BE9214545}" presName="hierChild5" presStyleCnt="0"/>
      <dgm:spPr/>
    </dgm:pt>
    <dgm:pt modelId="{AD07B513-E517-A949-88B3-AC13B9CE1BBE}" type="pres">
      <dgm:prSet presAssocID="{9542BEAA-71FB-FD4A-905B-8A2E1553252B}" presName="Name37" presStyleLbl="parChTrans1D3" presStyleIdx="6" presStyleCnt="30"/>
      <dgm:spPr/>
      <dgm:t>
        <a:bodyPr/>
        <a:lstStyle/>
        <a:p>
          <a:endParaRPr lang="en-US"/>
        </a:p>
      </dgm:t>
    </dgm:pt>
    <dgm:pt modelId="{1F1C6576-DA7F-ED42-9861-A61994E3B792}" type="pres">
      <dgm:prSet presAssocID="{AE045FBE-5D41-2646-934B-169389B785DB}" presName="hierRoot2" presStyleCnt="0">
        <dgm:presLayoutVars>
          <dgm:hierBranch val="init"/>
        </dgm:presLayoutVars>
      </dgm:prSet>
      <dgm:spPr/>
    </dgm:pt>
    <dgm:pt modelId="{21694ED4-2DB5-0F4F-B71D-401F694EADBE}" type="pres">
      <dgm:prSet presAssocID="{AE045FBE-5D41-2646-934B-169389B785DB}" presName="rootComposite" presStyleCnt="0"/>
      <dgm:spPr/>
    </dgm:pt>
    <dgm:pt modelId="{9897D543-5681-1F4D-99BE-2552ADF3C0B0}" type="pres">
      <dgm:prSet presAssocID="{AE045FBE-5D41-2646-934B-169389B785DB}" presName="rootText" presStyleLbl="node3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F96E8-9CF6-5C41-9EB0-B8DA5BE4991A}" type="pres">
      <dgm:prSet presAssocID="{AE045FBE-5D41-2646-934B-169389B785DB}" presName="rootConnector" presStyleLbl="node3" presStyleIdx="6" presStyleCnt="30"/>
      <dgm:spPr/>
      <dgm:t>
        <a:bodyPr/>
        <a:lstStyle/>
        <a:p>
          <a:endParaRPr lang="en-US"/>
        </a:p>
      </dgm:t>
    </dgm:pt>
    <dgm:pt modelId="{A3E240D5-9037-A642-A434-616B3710CF72}" type="pres">
      <dgm:prSet presAssocID="{AE045FBE-5D41-2646-934B-169389B785DB}" presName="hierChild4" presStyleCnt="0"/>
      <dgm:spPr/>
    </dgm:pt>
    <dgm:pt modelId="{00311311-1CC2-8C4D-BE6A-0287E0F1E0CE}" type="pres">
      <dgm:prSet presAssocID="{AE045FBE-5D41-2646-934B-169389B785DB}" presName="hierChild5" presStyleCnt="0"/>
      <dgm:spPr/>
    </dgm:pt>
    <dgm:pt modelId="{559A94D6-1BA9-E84A-A51D-FBB0CB623B83}" type="pres">
      <dgm:prSet presAssocID="{A980AF12-6F21-4544-93F2-C97251C9CD61}" presName="Name37" presStyleLbl="parChTrans1D3" presStyleIdx="7" presStyleCnt="30"/>
      <dgm:spPr/>
      <dgm:t>
        <a:bodyPr/>
        <a:lstStyle/>
        <a:p>
          <a:endParaRPr lang="en-US"/>
        </a:p>
      </dgm:t>
    </dgm:pt>
    <dgm:pt modelId="{B2E24A5C-1CDA-D84B-9C74-4B263763D99B}" type="pres">
      <dgm:prSet presAssocID="{ADAA3C21-A32C-054C-92AD-5E21B1FE6FD0}" presName="hierRoot2" presStyleCnt="0">
        <dgm:presLayoutVars>
          <dgm:hierBranch val="init"/>
        </dgm:presLayoutVars>
      </dgm:prSet>
      <dgm:spPr/>
    </dgm:pt>
    <dgm:pt modelId="{2F381A69-665D-E84C-A17D-706C7BB47211}" type="pres">
      <dgm:prSet presAssocID="{ADAA3C21-A32C-054C-92AD-5E21B1FE6FD0}" presName="rootComposite" presStyleCnt="0"/>
      <dgm:spPr/>
    </dgm:pt>
    <dgm:pt modelId="{4CC8507F-C11E-1042-8D46-E3C6E8E78F15}" type="pres">
      <dgm:prSet presAssocID="{ADAA3C21-A32C-054C-92AD-5E21B1FE6FD0}" presName="rootText" presStyleLbl="node3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EC7E4-94AB-D145-8DDC-CF98402C394E}" type="pres">
      <dgm:prSet presAssocID="{ADAA3C21-A32C-054C-92AD-5E21B1FE6FD0}" presName="rootConnector" presStyleLbl="node3" presStyleIdx="7" presStyleCnt="30"/>
      <dgm:spPr/>
      <dgm:t>
        <a:bodyPr/>
        <a:lstStyle/>
        <a:p>
          <a:endParaRPr lang="en-US"/>
        </a:p>
      </dgm:t>
    </dgm:pt>
    <dgm:pt modelId="{1F7DA611-3720-8644-834C-DF06F79E6B05}" type="pres">
      <dgm:prSet presAssocID="{ADAA3C21-A32C-054C-92AD-5E21B1FE6FD0}" presName="hierChild4" presStyleCnt="0"/>
      <dgm:spPr/>
    </dgm:pt>
    <dgm:pt modelId="{AC169685-CF33-3D4A-BDD1-50A370A918AD}" type="pres">
      <dgm:prSet presAssocID="{ADAA3C21-A32C-054C-92AD-5E21B1FE6FD0}" presName="hierChild5" presStyleCnt="0"/>
      <dgm:spPr/>
    </dgm:pt>
    <dgm:pt modelId="{A76ABEDC-ED73-9642-9654-C07E7FBD194B}" type="pres">
      <dgm:prSet presAssocID="{3258959F-4BDE-7643-A223-4E1F6F59EAC8}" presName="Name37" presStyleLbl="parChTrans1D3" presStyleIdx="8" presStyleCnt="30"/>
      <dgm:spPr/>
      <dgm:t>
        <a:bodyPr/>
        <a:lstStyle/>
        <a:p>
          <a:endParaRPr lang="en-US"/>
        </a:p>
      </dgm:t>
    </dgm:pt>
    <dgm:pt modelId="{FB83EC4B-ED3C-CC41-92DF-B4DA1AB14F01}" type="pres">
      <dgm:prSet presAssocID="{CA0BE7E5-4C40-684A-9DC4-9C9711DC8C3E}" presName="hierRoot2" presStyleCnt="0">
        <dgm:presLayoutVars>
          <dgm:hierBranch val="init"/>
        </dgm:presLayoutVars>
      </dgm:prSet>
      <dgm:spPr/>
    </dgm:pt>
    <dgm:pt modelId="{E60EDDDF-7A3C-CD43-BB72-88C5A7013434}" type="pres">
      <dgm:prSet presAssocID="{CA0BE7E5-4C40-684A-9DC4-9C9711DC8C3E}" presName="rootComposite" presStyleCnt="0"/>
      <dgm:spPr/>
    </dgm:pt>
    <dgm:pt modelId="{38B1AE01-AC21-2A4A-A48E-DFC07A8CEA21}" type="pres">
      <dgm:prSet presAssocID="{CA0BE7E5-4C40-684A-9DC4-9C9711DC8C3E}" presName="rootText" presStyleLbl="node3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3BF21-6108-524D-8BEB-7F74E6E6BD57}" type="pres">
      <dgm:prSet presAssocID="{CA0BE7E5-4C40-684A-9DC4-9C9711DC8C3E}" presName="rootConnector" presStyleLbl="node3" presStyleIdx="8" presStyleCnt="30"/>
      <dgm:spPr/>
      <dgm:t>
        <a:bodyPr/>
        <a:lstStyle/>
        <a:p>
          <a:endParaRPr lang="en-US"/>
        </a:p>
      </dgm:t>
    </dgm:pt>
    <dgm:pt modelId="{819E0BDA-B417-A641-81A1-9356341BBBC5}" type="pres">
      <dgm:prSet presAssocID="{CA0BE7E5-4C40-684A-9DC4-9C9711DC8C3E}" presName="hierChild4" presStyleCnt="0"/>
      <dgm:spPr/>
    </dgm:pt>
    <dgm:pt modelId="{2EC23F7A-A27B-AE40-A3C0-53332EC96752}" type="pres">
      <dgm:prSet presAssocID="{CA0BE7E5-4C40-684A-9DC4-9C9711DC8C3E}" presName="hierChild5" presStyleCnt="0"/>
      <dgm:spPr/>
    </dgm:pt>
    <dgm:pt modelId="{2E1BE3A7-2A75-8941-85BF-5E337AB6F13D}" type="pres">
      <dgm:prSet presAssocID="{B6A0483B-D34B-A740-9447-CA9DAFEB9999}" presName="Name37" presStyleLbl="parChTrans1D3" presStyleIdx="9" presStyleCnt="30"/>
      <dgm:spPr/>
      <dgm:t>
        <a:bodyPr/>
        <a:lstStyle/>
        <a:p>
          <a:endParaRPr lang="en-US"/>
        </a:p>
      </dgm:t>
    </dgm:pt>
    <dgm:pt modelId="{CC21A649-BF9E-1F4D-A937-4997CBA79955}" type="pres">
      <dgm:prSet presAssocID="{B96BDFA2-6C63-8E4B-8A82-E94AB1371DAD}" presName="hierRoot2" presStyleCnt="0">
        <dgm:presLayoutVars>
          <dgm:hierBranch val="init"/>
        </dgm:presLayoutVars>
      </dgm:prSet>
      <dgm:spPr/>
    </dgm:pt>
    <dgm:pt modelId="{2B143375-1A1D-4649-A021-057852C0E730}" type="pres">
      <dgm:prSet presAssocID="{B96BDFA2-6C63-8E4B-8A82-E94AB1371DAD}" presName="rootComposite" presStyleCnt="0"/>
      <dgm:spPr/>
    </dgm:pt>
    <dgm:pt modelId="{D77049C4-7D93-4C47-B1CF-2E07938E5F11}" type="pres">
      <dgm:prSet presAssocID="{B96BDFA2-6C63-8E4B-8A82-E94AB1371DAD}" presName="rootText" presStyleLbl="node3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8A357-482A-B14E-B513-1F0147D8DBFF}" type="pres">
      <dgm:prSet presAssocID="{B96BDFA2-6C63-8E4B-8A82-E94AB1371DAD}" presName="rootConnector" presStyleLbl="node3" presStyleIdx="9" presStyleCnt="30"/>
      <dgm:spPr/>
      <dgm:t>
        <a:bodyPr/>
        <a:lstStyle/>
        <a:p>
          <a:endParaRPr lang="en-US"/>
        </a:p>
      </dgm:t>
    </dgm:pt>
    <dgm:pt modelId="{86092F44-1A58-524B-8429-6BFD7D78822C}" type="pres">
      <dgm:prSet presAssocID="{B96BDFA2-6C63-8E4B-8A82-E94AB1371DAD}" presName="hierChild4" presStyleCnt="0"/>
      <dgm:spPr/>
    </dgm:pt>
    <dgm:pt modelId="{5D3D44BB-A97F-594E-A070-2F4F21B0A71A}" type="pres">
      <dgm:prSet presAssocID="{B96BDFA2-6C63-8E4B-8A82-E94AB1371DAD}" presName="hierChild5" presStyleCnt="0"/>
      <dgm:spPr/>
    </dgm:pt>
    <dgm:pt modelId="{AFA8E894-4C23-A64B-BF1D-13FE69E4110A}" type="pres">
      <dgm:prSet presAssocID="{F50D5F91-8D93-5F49-95D4-1A23CEE5F9CA}" presName="hierChild5" presStyleCnt="0"/>
      <dgm:spPr/>
    </dgm:pt>
    <dgm:pt modelId="{2F579AB0-7D77-004F-9F98-BD806C214F6E}" type="pres">
      <dgm:prSet presAssocID="{15C24900-A19A-6140-8A0B-E5C5C1633927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976374A-841A-C645-A48F-186903B3C4C8}" type="pres">
      <dgm:prSet presAssocID="{A1F71AE5-B066-6F43-AA91-9A84AD1B49B7}" presName="hierRoot2" presStyleCnt="0">
        <dgm:presLayoutVars>
          <dgm:hierBranch val="init"/>
        </dgm:presLayoutVars>
      </dgm:prSet>
      <dgm:spPr/>
    </dgm:pt>
    <dgm:pt modelId="{87145CDD-7291-914B-ADBB-E4B38AD6FB2B}" type="pres">
      <dgm:prSet presAssocID="{A1F71AE5-B066-6F43-AA91-9A84AD1B49B7}" presName="rootComposite" presStyleCnt="0"/>
      <dgm:spPr/>
    </dgm:pt>
    <dgm:pt modelId="{7347144E-DD24-A747-8505-75040003165D}" type="pres">
      <dgm:prSet presAssocID="{A1F71AE5-B066-6F43-AA91-9A84AD1B49B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7E157-D619-3243-B949-7480DAC9AAAE}" type="pres">
      <dgm:prSet presAssocID="{A1F71AE5-B066-6F43-AA91-9A84AD1B49B7}" presName="rootConnector" presStyleLbl="node2" presStyleIdx="2" presStyleCnt="6"/>
      <dgm:spPr/>
      <dgm:t>
        <a:bodyPr/>
        <a:lstStyle/>
        <a:p>
          <a:endParaRPr lang="en-US"/>
        </a:p>
      </dgm:t>
    </dgm:pt>
    <dgm:pt modelId="{9DC92B85-651C-CF43-869A-A1027216EDE3}" type="pres">
      <dgm:prSet presAssocID="{A1F71AE5-B066-6F43-AA91-9A84AD1B49B7}" presName="hierChild4" presStyleCnt="0"/>
      <dgm:spPr/>
    </dgm:pt>
    <dgm:pt modelId="{6CEDB933-2D54-A04C-AC14-59C1B104E4B7}" type="pres">
      <dgm:prSet presAssocID="{ACACC851-E9A1-2947-8A5B-8D4E4AB0BAFF}" presName="Name37" presStyleLbl="parChTrans1D3" presStyleIdx="10" presStyleCnt="30"/>
      <dgm:spPr/>
      <dgm:t>
        <a:bodyPr/>
        <a:lstStyle/>
        <a:p>
          <a:endParaRPr lang="en-US"/>
        </a:p>
      </dgm:t>
    </dgm:pt>
    <dgm:pt modelId="{EB14EC67-4073-5346-8770-D9964493425A}" type="pres">
      <dgm:prSet presAssocID="{6D6627BF-15A8-E64D-8870-A77180A779BF}" presName="hierRoot2" presStyleCnt="0">
        <dgm:presLayoutVars>
          <dgm:hierBranch val="init"/>
        </dgm:presLayoutVars>
      </dgm:prSet>
      <dgm:spPr/>
    </dgm:pt>
    <dgm:pt modelId="{DC0DE496-31A6-3D41-88C7-C5775F1C44E1}" type="pres">
      <dgm:prSet presAssocID="{6D6627BF-15A8-E64D-8870-A77180A779BF}" presName="rootComposite" presStyleCnt="0"/>
      <dgm:spPr/>
    </dgm:pt>
    <dgm:pt modelId="{9C1BE93F-B7F2-CB46-BF24-0AEC8EB4CCCA}" type="pres">
      <dgm:prSet presAssocID="{6D6627BF-15A8-E64D-8870-A77180A779BF}" presName="rootText" presStyleLbl="node3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0A7D4-121C-AC4B-9A47-7AAE3BD902EA}" type="pres">
      <dgm:prSet presAssocID="{6D6627BF-15A8-E64D-8870-A77180A779BF}" presName="rootConnector" presStyleLbl="node3" presStyleIdx="10" presStyleCnt="30"/>
      <dgm:spPr/>
      <dgm:t>
        <a:bodyPr/>
        <a:lstStyle/>
        <a:p>
          <a:endParaRPr lang="en-US"/>
        </a:p>
      </dgm:t>
    </dgm:pt>
    <dgm:pt modelId="{E0588F87-4F9B-F442-92B7-B4C80EE67155}" type="pres">
      <dgm:prSet presAssocID="{6D6627BF-15A8-E64D-8870-A77180A779BF}" presName="hierChild4" presStyleCnt="0"/>
      <dgm:spPr/>
    </dgm:pt>
    <dgm:pt modelId="{D325AD41-7A3C-B34C-B987-000F6238895C}" type="pres">
      <dgm:prSet presAssocID="{6D6627BF-15A8-E64D-8870-A77180A779BF}" presName="hierChild5" presStyleCnt="0"/>
      <dgm:spPr/>
    </dgm:pt>
    <dgm:pt modelId="{773DC43E-A519-DB4C-9E9A-3B668B1CE798}" type="pres">
      <dgm:prSet presAssocID="{3E04FD7B-E8A9-284B-89C3-80D049EA078F}" presName="Name37" presStyleLbl="parChTrans1D3" presStyleIdx="11" presStyleCnt="30"/>
      <dgm:spPr/>
      <dgm:t>
        <a:bodyPr/>
        <a:lstStyle/>
        <a:p>
          <a:endParaRPr lang="en-US"/>
        </a:p>
      </dgm:t>
    </dgm:pt>
    <dgm:pt modelId="{75D3A81C-19EA-AE46-AB2F-1887482EA094}" type="pres">
      <dgm:prSet presAssocID="{ED95F5D6-F58D-364B-9E39-CF5DC6D61064}" presName="hierRoot2" presStyleCnt="0">
        <dgm:presLayoutVars>
          <dgm:hierBranch val="init"/>
        </dgm:presLayoutVars>
      </dgm:prSet>
      <dgm:spPr/>
    </dgm:pt>
    <dgm:pt modelId="{ABB27366-0AC2-2C4C-88C6-1EE3793ECB1B}" type="pres">
      <dgm:prSet presAssocID="{ED95F5D6-F58D-364B-9E39-CF5DC6D61064}" presName="rootComposite" presStyleCnt="0"/>
      <dgm:spPr/>
    </dgm:pt>
    <dgm:pt modelId="{5A1C5008-CE88-174D-9D3E-C51C90C51458}" type="pres">
      <dgm:prSet presAssocID="{ED95F5D6-F58D-364B-9E39-CF5DC6D61064}" presName="rootText" presStyleLbl="node3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77FEA-D8B0-0E45-8154-30AD8268E40B}" type="pres">
      <dgm:prSet presAssocID="{ED95F5D6-F58D-364B-9E39-CF5DC6D61064}" presName="rootConnector" presStyleLbl="node3" presStyleIdx="11" presStyleCnt="30"/>
      <dgm:spPr/>
      <dgm:t>
        <a:bodyPr/>
        <a:lstStyle/>
        <a:p>
          <a:endParaRPr lang="en-US"/>
        </a:p>
      </dgm:t>
    </dgm:pt>
    <dgm:pt modelId="{2F12606D-5432-CA4B-A04A-D9E04F7AA005}" type="pres">
      <dgm:prSet presAssocID="{ED95F5D6-F58D-364B-9E39-CF5DC6D61064}" presName="hierChild4" presStyleCnt="0"/>
      <dgm:spPr/>
    </dgm:pt>
    <dgm:pt modelId="{2A0F2719-BC07-0C43-9B6E-C76AB9C7EACD}" type="pres">
      <dgm:prSet presAssocID="{ED95F5D6-F58D-364B-9E39-CF5DC6D61064}" presName="hierChild5" presStyleCnt="0"/>
      <dgm:spPr/>
    </dgm:pt>
    <dgm:pt modelId="{59243B1D-3847-B14C-8F44-845F912C399A}" type="pres">
      <dgm:prSet presAssocID="{ED702C28-8110-1340-8B47-0E37DEEC8C7B}" presName="Name37" presStyleLbl="parChTrans1D3" presStyleIdx="12" presStyleCnt="30"/>
      <dgm:spPr/>
      <dgm:t>
        <a:bodyPr/>
        <a:lstStyle/>
        <a:p>
          <a:endParaRPr lang="en-US"/>
        </a:p>
      </dgm:t>
    </dgm:pt>
    <dgm:pt modelId="{57FE486E-6F2F-B64D-9996-A3105890070A}" type="pres">
      <dgm:prSet presAssocID="{01755A3E-6F47-5543-8105-DA78A394551D}" presName="hierRoot2" presStyleCnt="0">
        <dgm:presLayoutVars>
          <dgm:hierBranch val="init"/>
        </dgm:presLayoutVars>
      </dgm:prSet>
      <dgm:spPr/>
    </dgm:pt>
    <dgm:pt modelId="{D97A2728-72EA-044F-A494-E61C10D6EABA}" type="pres">
      <dgm:prSet presAssocID="{01755A3E-6F47-5543-8105-DA78A394551D}" presName="rootComposite" presStyleCnt="0"/>
      <dgm:spPr/>
    </dgm:pt>
    <dgm:pt modelId="{B0204DCD-43DA-1248-95E7-EB37BFB45C5B}" type="pres">
      <dgm:prSet presAssocID="{01755A3E-6F47-5543-8105-DA78A394551D}" presName="rootText" presStyleLbl="node3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659D9-9938-6C46-8109-0EED7FDA09AA}" type="pres">
      <dgm:prSet presAssocID="{01755A3E-6F47-5543-8105-DA78A394551D}" presName="rootConnector" presStyleLbl="node3" presStyleIdx="12" presStyleCnt="30"/>
      <dgm:spPr/>
      <dgm:t>
        <a:bodyPr/>
        <a:lstStyle/>
        <a:p>
          <a:endParaRPr lang="en-US"/>
        </a:p>
      </dgm:t>
    </dgm:pt>
    <dgm:pt modelId="{1DF9B2C5-1592-F444-966B-4CCAD11A89AD}" type="pres">
      <dgm:prSet presAssocID="{01755A3E-6F47-5543-8105-DA78A394551D}" presName="hierChild4" presStyleCnt="0"/>
      <dgm:spPr/>
    </dgm:pt>
    <dgm:pt modelId="{8767EDC5-077C-EA48-9505-D74C62E01ED7}" type="pres">
      <dgm:prSet presAssocID="{01755A3E-6F47-5543-8105-DA78A394551D}" presName="hierChild5" presStyleCnt="0"/>
      <dgm:spPr/>
    </dgm:pt>
    <dgm:pt modelId="{60A0E602-BB93-624B-AE07-3C14A424DF63}" type="pres">
      <dgm:prSet presAssocID="{AEA20F88-FFC4-7247-A920-D1654B168937}" presName="Name37" presStyleLbl="parChTrans1D3" presStyleIdx="13" presStyleCnt="30"/>
      <dgm:spPr/>
      <dgm:t>
        <a:bodyPr/>
        <a:lstStyle/>
        <a:p>
          <a:endParaRPr lang="en-US"/>
        </a:p>
      </dgm:t>
    </dgm:pt>
    <dgm:pt modelId="{5504E4A5-7274-7A45-A191-8EEDF5C84071}" type="pres">
      <dgm:prSet presAssocID="{C29D8E3C-A5BC-534E-95F7-2520C81D6AE4}" presName="hierRoot2" presStyleCnt="0">
        <dgm:presLayoutVars>
          <dgm:hierBranch val="init"/>
        </dgm:presLayoutVars>
      </dgm:prSet>
      <dgm:spPr/>
    </dgm:pt>
    <dgm:pt modelId="{AB4C5F20-24D9-C941-9E9B-26270063E5BB}" type="pres">
      <dgm:prSet presAssocID="{C29D8E3C-A5BC-534E-95F7-2520C81D6AE4}" presName="rootComposite" presStyleCnt="0"/>
      <dgm:spPr/>
    </dgm:pt>
    <dgm:pt modelId="{A427FC8E-1B03-3343-A326-998C4265A854}" type="pres">
      <dgm:prSet presAssocID="{C29D8E3C-A5BC-534E-95F7-2520C81D6AE4}" presName="rootText" presStyleLbl="node3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8850C-0382-F949-869E-547809A7513B}" type="pres">
      <dgm:prSet presAssocID="{C29D8E3C-A5BC-534E-95F7-2520C81D6AE4}" presName="rootConnector" presStyleLbl="node3" presStyleIdx="13" presStyleCnt="30"/>
      <dgm:spPr/>
      <dgm:t>
        <a:bodyPr/>
        <a:lstStyle/>
        <a:p>
          <a:endParaRPr lang="en-US"/>
        </a:p>
      </dgm:t>
    </dgm:pt>
    <dgm:pt modelId="{F03ABE21-14BF-AB42-B10D-5490FE7CF07D}" type="pres">
      <dgm:prSet presAssocID="{C29D8E3C-A5BC-534E-95F7-2520C81D6AE4}" presName="hierChild4" presStyleCnt="0"/>
      <dgm:spPr/>
    </dgm:pt>
    <dgm:pt modelId="{4F66032D-4F5A-0948-A6DE-1EDC13CAE8B4}" type="pres">
      <dgm:prSet presAssocID="{C29D8E3C-A5BC-534E-95F7-2520C81D6AE4}" presName="hierChild5" presStyleCnt="0"/>
      <dgm:spPr/>
    </dgm:pt>
    <dgm:pt modelId="{C7FBC995-0154-B647-9DF4-13458651E305}" type="pres">
      <dgm:prSet presAssocID="{4CFC823A-C996-5C43-A098-55886AC71C9A}" presName="Name37" presStyleLbl="parChTrans1D3" presStyleIdx="14" presStyleCnt="30"/>
      <dgm:spPr/>
      <dgm:t>
        <a:bodyPr/>
        <a:lstStyle/>
        <a:p>
          <a:endParaRPr lang="en-US"/>
        </a:p>
      </dgm:t>
    </dgm:pt>
    <dgm:pt modelId="{BC5B8DE0-8C5C-094A-B3F4-113D33B8433E}" type="pres">
      <dgm:prSet presAssocID="{05DF3C37-A93B-DE46-8CC8-6C12BFAAC2BA}" presName="hierRoot2" presStyleCnt="0">
        <dgm:presLayoutVars>
          <dgm:hierBranch val="init"/>
        </dgm:presLayoutVars>
      </dgm:prSet>
      <dgm:spPr/>
    </dgm:pt>
    <dgm:pt modelId="{C711D17A-9D1B-BA47-921A-01FB5DEA7C94}" type="pres">
      <dgm:prSet presAssocID="{05DF3C37-A93B-DE46-8CC8-6C12BFAAC2BA}" presName="rootComposite" presStyleCnt="0"/>
      <dgm:spPr/>
    </dgm:pt>
    <dgm:pt modelId="{6C52D65F-D2E2-E843-8907-F1119FFBC1EA}" type="pres">
      <dgm:prSet presAssocID="{05DF3C37-A93B-DE46-8CC8-6C12BFAAC2BA}" presName="rootText" presStyleLbl="node3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8F845-DD77-9E4A-B88E-CE6BE271EA56}" type="pres">
      <dgm:prSet presAssocID="{05DF3C37-A93B-DE46-8CC8-6C12BFAAC2BA}" presName="rootConnector" presStyleLbl="node3" presStyleIdx="14" presStyleCnt="30"/>
      <dgm:spPr/>
      <dgm:t>
        <a:bodyPr/>
        <a:lstStyle/>
        <a:p>
          <a:endParaRPr lang="en-US"/>
        </a:p>
      </dgm:t>
    </dgm:pt>
    <dgm:pt modelId="{E5AECD89-5D5E-6546-BB5A-150EB9090BF7}" type="pres">
      <dgm:prSet presAssocID="{05DF3C37-A93B-DE46-8CC8-6C12BFAAC2BA}" presName="hierChild4" presStyleCnt="0"/>
      <dgm:spPr/>
    </dgm:pt>
    <dgm:pt modelId="{79EB81DE-3011-2C4D-94B1-7A912F58AE7A}" type="pres">
      <dgm:prSet presAssocID="{05DF3C37-A93B-DE46-8CC8-6C12BFAAC2BA}" presName="hierChild5" presStyleCnt="0"/>
      <dgm:spPr/>
    </dgm:pt>
    <dgm:pt modelId="{CEDCDEF4-9C4F-294A-8821-895DB1E58BF1}" type="pres">
      <dgm:prSet presAssocID="{A1F71AE5-B066-6F43-AA91-9A84AD1B49B7}" presName="hierChild5" presStyleCnt="0"/>
      <dgm:spPr/>
    </dgm:pt>
    <dgm:pt modelId="{591B3C8D-F428-7048-9873-4CDF85B26F56}" type="pres">
      <dgm:prSet presAssocID="{5909631D-3F0B-F141-9548-57F3CD65CF9E}" presName="Name37" presStyleLbl="parChTrans1D2" presStyleIdx="3" presStyleCnt="6"/>
      <dgm:spPr/>
      <dgm:t>
        <a:bodyPr/>
        <a:lstStyle/>
        <a:p>
          <a:endParaRPr lang="en-US"/>
        </a:p>
      </dgm:t>
    </dgm:pt>
    <dgm:pt modelId="{B93E776D-8A76-6B42-85C1-E5443042D304}" type="pres">
      <dgm:prSet presAssocID="{46BF0BFC-BC20-1042-A65E-EFA840DF099E}" presName="hierRoot2" presStyleCnt="0">
        <dgm:presLayoutVars>
          <dgm:hierBranch val="init"/>
        </dgm:presLayoutVars>
      </dgm:prSet>
      <dgm:spPr/>
    </dgm:pt>
    <dgm:pt modelId="{478E35F1-88C2-D74E-9527-D0132D7A20FE}" type="pres">
      <dgm:prSet presAssocID="{46BF0BFC-BC20-1042-A65E-EFA840DF099E}" presName="rootComposite" presStyleCnt="0"/>
      <dgm:spPr/>
    </dgm:pt>
    <dgm:pt modelId="{428D5A43-E17E-5C44-8C37-0807ABEBF64A}" type="pres">
      <dgm:prSet presAssocID="{46BF0BFC-BC20-1042-A65E-EFA840DF099E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32428-F9B2-654C-8D5B-8D959857DF32}" type="pres">
      <dgm:prSet presAssocID="{46BF0BFC-BC20-1042-A65E-EFA840DF099E}" presName="rootConnector" presStyleLbl="node2" presStyleIdx="3" presStyleCnt="6"/>
      <dgm:spPr/>
      <dgm:t>
        <a:bodyPr/>
        <a:lstStyle/>
        <a:p>
          <a:endParaRPr lang="en-US"/>
        </a:p>
      </dgm:t>
    </dgm:pt>
    <dgm:pt modelId="{6A3146BF-537B-D947-9726-5399AABE9A59}" type="pres">
      <dgm:prSet presAssocID="{46BF0BFC-BC20-1042-A65E-EFA840DF099E}" presName="hierChild4" presStyleCnt="0"/>
      <dgm:spPr/>
    </dgm:pt>
    <dgm:pt modelId="{ED119481-9A3E-6343-A30D-9F3312A50E2D}" type="pres">
      <dgm:prSet presAssocID="{F779C5E4-9B9B-7E46-91BA-F2E80C28949C}" presName="Name37" presStyleLbl="parChTrans1D3" presStyleIdx="15" presStyleCnt="30"/>
      <dgm:spPr/>
      <dgm:t>
        <a:bodyPr/>
        <a:lstStyle/>
        <a:p>
          <a:endParaRPr lang="en-US"/>
        </a:p>
      </dgm:t>
    </dgm:pt>
    <dgm:pt modelId="{7063623A-7203-664C-B4AD-6A5794F04CDD}" type="pres">
      <dgm:prSet presAssocID="{2D6E5AD6-AC94-A341-8309-75ABD600CDFD}" presName="hierRoot2" presStyleCnt="0">
        <dgm:presLayoutVars>
          <dgm:hierBranch val="init"/>
        </dgm:presLayoutVars>
      </dgm:prSet>
      <dgm:spPr/>
    </dgm:pt>
    <dgm:pt modelId="{0ABD2843-8AF4-4C4D-88E5-A876FA73AF3E}" type="pres">
      <dgm:prSet presAssocID="{2D6E5AD6-AC94-A341-8309-75ABD600CDFD}" presName="rootComposite" presStyleCnt="0"/>
      <dgm:spPr/>
    </dgm:pt>
    <dgm:pt modelId="{5F046FDD-594C-BD4F-9CB0-7C8FA78FB53D}" type="pres">
      <dgm:prSet presAssocID="{2D6E5AD6-AC94-A341-8309-75ABD600CDFD}" presName="rootText" presStyleLbl="node3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09F8-C7D3-C24D-BAF3-BDEC11CF6C70}" type="pres">
      <dgm:prSet presAssocID="{2D6E5AD6-AC94-A341-8309-75ABD600CDFD}" presName="rootConnector" presStyleLbl="node3" presStyleIdx="15" presStyleCnt="30"/>
      <dgm:spPr/>
      <dgm:t>
        <a:bodyPr/>
        <a:lstStyle/>
        <a:p>
          <a:endParaRPr lang="en-US"/>
        </a:p>
      </dgm:t>
    </dgm:pt>
    <dgm:pt modelId="{11436E77-9A73-7040-B6F0-2B0A33079F87}" type="pres">
      <dgm:prSet presAssocID="{2D6E5AD6-AC94-A341-8309-75ABD600CDFD}" presName="hierChild4" presStyleCnt="0"/>
      <dgm:spPr/>
    </dgm:pt>
    <dgm:pt modelId="{59695A1C-083E-4141-80C2-4645EE053601}" type="pres">
      <dgm:prSet presAssocID="{2D6E5AD6-AC94-A341-8309-75ABD600CDFD}" presName="hierChild5" presStyleCnt="0"/>
      <dgm:spPr/>
    </dgm:pt>
    <dgm:pt modelId="{E4B72C3E-5788-724E-9249-E8E157CAA4A2}" type="pres">
      <dgm:prSet presAssocID="{56529E7F-4B62-324B-A45E-1FDF4CAED7AE}" presName="Name37" presStyleLbl="parChTrans1D3" presStyleIdx="16" presStyleCnt="30"/>
      <dgm:spPr/>
      <dgm:t>
        <a:bodyPr/>
        <a:lstStyle/>
        <a:p>
          <a:endParaRPr lang="en-US"/>
        </a:p>
      </dgm:t>
    </dgm:pt>
    <dgm:pt modelId="{CD6B5664-DDDB-D349-A1E3-FCC86032C4ED}" type="pres">
      <dgm:prSet presAssocID="{CDC2BD57-B338-0E49-8CF7-CBAA79E3F7E2}" presName="hierRoot2" presStyleCnt="0">
        <dgm:presLayoutVars>
          <dgm:hierBranch val="init"/>
        </dgm:presLayoutVars>
      </dgm:prSet>
      <dgm:spPr/>
    </dgm:pt>
    <dgm:pt modelId="{3B26EE19-8EF6-4B4B-A78D-CFECE9A28F31}" type="pres">
      <dgm:prSet presAssocID="{CDC2BD57-B338-0E49-8CF7-CBAA79E3F7E2}" presName="rootComposite" presStyleCnt="0"/>
      <dgm:spPr/>
    </dgm:pt>
    <dgm:pt modelId="{4F236AB2-A52C-2C4A-BD1B-85A337160A30}" type="pres">
      <dgm:prSet presAssocID="{CDC2BD57-B338-0E49-8CF7-CBAA79E3F7E2}" presName="rootText" presStyleLbl="node3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B0949-4D6D-E14D-9B5B-1E5DF504F6D5}" type="pres">
      <dgm:prSet presAssocID="{CDC2BD57-B338-0E49-8CF7-CBAA79E3F7E2}" presName="rootConnector" presStyleLbl="node3" presStyleIdx="16" presStyleCnt="30"/>
      <dgm:spPr/>
      <dgm:t>
        <a:bodyPr/>
        <a:lstStyle/>
        <a:p>
          <a:endParaRPr lang="en-US"/>
        </a:p>
      </dgm:t>
    </dgm:pt>
    <dgm:pt modelId="{01966364-3723-4A47-BB0E-53F103623A59}" type="pres">
      <dgm:prSet presAssocID="{CDC2BD57-B338-0E49-8CF7-CBAA79E3F7E2}" presName="hierChild4" presStyleCnt="0"/>
      <dgm:spPr/>
    </dgm:pt>
    <dgm:pt modelId="{B7639086-009B-054B-93A6-FCEEC9C410DE}" type="pres">
      <dgm:prSet presAssocID="{CDC2BD57-B338-0E49-8CF7-CBAA79E3F7E2}" presName="hierChild5" presStyleCnt="0"/>
      <dgm:spPr/>
    </dgm:pt>
    <dgm:pt modelId="{3D8137D3-8C67-F043-9668-4E34B500982C}" type="pres">
      <dgm:prSet presAssocID="{A2DC5733-8FB5-2C4C-99AD-EF32237DBBCF}" presName="Name37" presStyleLbl="parChTrans1D3" presStyleIdx="17" presStyleCnt="30"/>
      <dgm:spPr/>
      <dgm:t>
        <a:bodyPr/>
        <a:lstStyle/>
        <a:p>
          <a:endParaRPr lang="en-US"/>
        </a:p>
      </dgm:t>
    </dgm:pt>
    <dgm:pt modelId="{340DABD6-B2DB-D24C-81AB-ECEA975ACCC9}" type="pres">
      <dgm:prSet presAssocID="{121C3491-B79D-1E4A-9C1A-727270FCE4BE}" presName="hierRoot2" presStyleCnt="0">
        <dgm:presLayoutVars>
          <dgm:hierBranch val="init"/>
        </dgm:presLayoutVars>
      </dgm:prSet>
      <dgm:spPr/>
    </dgm:pt>
    <dgm:pt modelId="{437F01B5-641B-C240-938C-10C61B66CA6A}" type="pres">
      <dgm:prSet presAssocID="{121C3491-B79D-1E4A-9C1A-727270FCE4BE}" presName="rootComposite" presStyleCnt="0"/>
      <dgm:spPr/>
    </dgm:pt>
    <dgm:pt modelId="{796450F3-9C7A-7E44-BFD0-65425317C514}" type="pres">
      <dgm:prSet presAssocID="{121C3491-B79D-1E4A-9C1A-727270FCE4BE}" presName="rootText" presStyleLbl="node3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F3262-2169-D349-9651-A0AF1444CFD4}" type="pres">
      <dgm:prSet presAssocID="{121C3491-B79D-1E4A-9C1A-727270FCE4BE}" presName="rootConnector" presStyleLbl="node3" presStyleIdx="17" presStyleCnt="30"/>
      <dgm:spPr/>
      <dgm:t>
        <a:bodyPr/>
        <a:lstStyle/>
        <a:p>
          <a:endParaRPr lang="en-US"/>
        </a:p>
      </dgm:t>
    </dgm:pt>
    <dgm:pt modelId="{C9A3D3A5-F2ED-FD46-9FC7-7968AE71200B}" type="pres">
      <dgm:prSet presAssocID="{121C3491-B79D-1E4A-9C1A-727270FCE4BE}" presName="hierChild4" presStyleCnt="0"/>
      <dgm:spPr/>
    </dgm:pt>
    <dgm:pt modelId="{3635C9CF-D3AE-1C42-96A8-FCA0FD428EA3}" type="pres">
      <dgm:prSet presAssocID="{121C3491-B79D-1E4A-9C1A-727270FCE4BE}" presName="hierChild5" presStyleCnt="0"/>
      <dgm:spPr/>
    </dgm:pt>
    <dgm:pt modelId="{95E41E4C-1515-E943-BFB6-712D48F96790}" type="pres">
      <dgm:prSet presAssocID="{3CA74835-B5AA-5B41-874E-B9883EDDFADB}" presName="Name37" presStyleLbl="parChTrans1D3" presStyleIdx="18" presStyleCnt="30"/>
      <dgm:spPr/>
      <dgm:t>
        <a:bodyPr/>
        <a:lstStyle/>
        <a:p>
          <a:endParaRPr lang="en-US"/>
        </a:p>
      </dgm:t>
    </dgm:pt>
    <dgm:pt modelId="{115778EA-0787-DE44-AA39-6958D02CBD58}" type="pres">
      <dgm:prSet presAssocID="{26A2BFDE-1393-6E48-AA9B-964CC5142FEE}" presName="hierRoot2" presStyleCnt="0">
        <dgm:presLayoutVars>
          <dgm:hierBranch val="init"/>
        </dgm:presLayoutVars>
      </dgm:prSet>
      <dgm:spPr/>
    </dgm:pt>
    <dgm:pt modelId="{7C8CAFB0-8687-C644-A8D5-AC386597868D}" type="pres">
      <dgm:prSet presAssocID="{26A2BFDE-1393-6E48-AA9B-964CC5142FEE}" presName="rootComposite" presStyleCnt="0"/>
      <dgm:spPr/>
    </dgm:pt>
    <dgm:pt modelId="{099C06DD-57CB-8F47-BDBE-4396A431905D}" type="pres">
      <dgm:prSet presAssocID="{26A2BFDE-1393-6E48-AA9B-964CC5142FEE}" presName="rootText" presStyleLbl="node3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476F6-F9DC-CA44-9D7F-F73AD49934B7}" type="pres">
      <dgm:prSet presAssocID="{26A2BFDE-1393-6E48-AA9B-964CC5142FEE}" presName="rootConnector" presStyleLbl="node3" presStyleIdx="18" presStyleCnt="30"/>
      <dgm:spPr/>
      <dgm:t>
        <a:bodyPr/>
        <a:lstStyle/>
        <a:p>
          <a:endParaRPr lang="en-US"/>
        </a:p>
      </dgm:t>
    </dgm:pt>
    <dgm:pt modelId="{8C3FA942-E1F1-D241-8F52-60D782FB1ACB}" type="pres">
      <dgm:prSet presAssocID="{26A2BFDE-1393-6E48-AA9B-964CC5142FEE}" presName="hierChild4" presStyleCnt="0"/>
      <dgm:spPr/>
    </dgm:pt>
    <dgm:pt modelId="{D37EFE96-EB14-0440-8FCF-3D6DEA683B0A}" type="pres">
      <dgm:prSet presAssocID="{26A2BFDE-1393-6E48-AA9B-964CC5142FEE}" presName="hierChild5" presStyleCnt="0"/>
      <dgm:spPr/>
    </dgm:pt>
    <dgm:pt modelId="{280655E5-57BC-274D-AB50-FD7ED4E795A7}" type="pres">
      <dgm:prSet presAssocID="{DCDEEA4C-C714-AD40-AFC2-3935B47F17EA}" presName="Name37" presStyleLbl="parChTrans1D3" presStyleIdx="19" presStyleCnt="30"/>
      <dgm:spPr/>
      <dgm:t>
        <a:bodyPr/>
        <a:lstStyle/>
        <a:p>
          <a:endParaRPr lang="en-US"/>
        </a:p>
      </dgm:t>
    </dgm:pt>
    <dgm:pt modelId="{EC01083C-69CD-D84D-A538-FAA6F36D8178}" type="pres">
      <dgm:prSet presAssocID="{344EF05B-9FC5-0E41-AD8D-FE272B4DC8F5}" presName="hierRoot2" presStyleCnt="0">
        <dgm:presLayoutVars>
          <dgm:hierBranch val="init"/>
        </dgm:presLayoutVars>
      </dgm:prSet>
      <dgm:spPr/>
    </dgm:pt>
    <dgm:pt modelId="{CE035092-1C97-E74A-8BC6-CE9C38C10742}" type="pres">
      <dgm:prSet presAssocID="{344EF05B-9FC5-0E41-AD8D-FE272B4DC8F5}" presName="rootComposite" presStyleCnt="0"/>
      <dgm:spPr/>
    </dgm:pt>
    <dgm:pt modelId="{538637D4-A238-E24E-A213-A357126259B8}" type="pres">
      <dgm:prSet presAssocID="{344EF05B-9FC5-0E41-AD8D-FE272B4DC8F5}" presName="rootText" presStyleLbl="node3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58170-3DC1-E142-89D5-E9217DD9D2CB}" type="pres">
      <dgm:prSet presAssocID="{344EF05B-9FC5-0E41-AD8D-FE272B4DC8F5}" presName="rootConnector" presStyleLbl="node3" presStyleIdx="19" presStyleCnt="30"/>
      <dgm:spPr/>
      <dgm:t>
        <a:bodyPr/>
        <a:lstStyle/>
        <a:p>
          <a:endParaRPr lang="en-US"/>
        </a:p>
      </dgm:t>
    </dgm:pt>
    <dgm:pt modelId="{0424F32B-CD1A-1F4B-8C31-0C409B01BE92}" type="pres">
      <dgm:prSet presAssocID="{344EF05B-9FC5-0E41-AD8D-FE272B4DC8F5}" presName="hierChild4" presStyleCnt="0"/>
      <dgm:spPr/>
    </dgm:pt>
    <dgm:pt modelId="{9F5F00FD-8BA2-A049-85EE-BE5BB8470630}" type="pres">
      <dgm:prSet presAssocID="{344EF05B-9FC5-0E41-AD8D-FE272B4DC8F5}" presName="hierChild5" presStyleCnt="0"/>
      <dgm:spPr/>
    </dgm:pt>
    <dgm:pt modelId="{F8485D66-14B0-F646-99F3-67B928FCF575}" type="pres">
      <dgm:prSet presAssocID="{46BF0BFC-BC20-1042-A65E-EFA840DF099E}" presName="hierChild5" presStyleCnt="0"/>
      <dgm:spPr/>
    </dgm:pt>
    <dgm:pt modelId="{A502784D-547B-6342-AC4C-418808E474B9}" type="pres">
      <dgm:prSet presAssocID="{44329B43-D618-1247-A397-21E4EE2D545A}" presName="Name37" presStyleLbl="parChTrans1D2" presStyleIdx="4" presStyleCnt="6"/>
      <dgm:spPr/>
      <dgm:t>
        <a:bodyPr/>
        <a:lstStyle/>
        <a:p>
          <a:endParaRPr lang="en-US"/>
        </a:p>
      </dgm:t>
    </dgm:pt>
    <dgm:pt modelId="{1798F067-6331-3E47-9A58-F1A2B0C4858F}" type="pres">
      <dgm:prSet presAssocID="{7B06DA8E-B565-5C4E-B064-4445DC0FBC10}" presName="hierRoot2" presStyleCnt="0">
        <dgm:presLayoutVars>
          <dgm:hierBranch val="init"/>
        </dgm:presLayoutVars>
      </dgm:prSet>
      <dgm:spPr/>
    </dgm:pt>
    <dgm:pt modelId="{968E116C-29E7-8C46-ADFC-684F33289051}" type="pres">
      <dgm:prSet presAssocID="{7B06DA8E-B565-5C4E-B064-4445DC0FBC10}" presName="rootComposite" presStyleCnt="0"/>
      <dgm:spPr/>
    </dgm:pt>
    <dgm:pt modelId="{B233BBCC-A46E-844D-9103-ABAED787A56F}" type="pres">
      <dgm:prSet presAssocID="{7B06DA8E-B565-5C4E-B064-4445DC0FBC1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2C9EB-0ADB-9B48-B27B-EA3B4CC7C8A2}" type="pres">
      <dgm:prSet presAssocID="{7B06DA8E-B565-5C4E-B064-4445DC0FBC10}" presName="rootConnector" presStyleLbl="node2" presStyleIdx="4" presStyleCnt="6"/>
      <dgm:spPr/>
      <dgm:t>
        <a:bodyPr/>
        <a:lstStyle/>
        <a:p>
          <a:endParaRPr lang="en-US"/>
        </a:p>
      </dgm:t>
    </dgm:pt>
    <dgm:pt modelId="{C46B5C8A-2D52-6E4A-86D8-2B016794CB9F}" type="pres">
      <dgm:prSet presAssocID="{7B06DA8E-B565-5C4E-B064-4445DC0FBC10}" presName="hierChild4" presStyleCnt="0"/>
      <dgm:spPr/>
    </dgm:pt>
    <dgm:pt modelId="{A62015D4-C15E-D74E-96B7-11227AE6376C}" type="pres">
      <dgm:prSet presAssocID="{CE3C1561-2FBF-754D-ABD4-EA1E633C4927}" presName="Name37" presStyleLbl="parChTrans1D3" presStyleIdx="20" presStyleCnt="30"/>
      <dgm:spPr/>
      <dgm:t>
        <a:bodyPr/>
        <a:lstStyle/>
        <a:p>
          <a:endParaRPr lang="en-US"/>
        </a:p>
      </dgm:t>
    </dgm:pt>
    <dgm:pt modelId="{2380DC1B-9E23-1C4D-9066-C1CBC95014CD}" type="pres">
      <dgm:prSet presAssocID="{343B161D-231A-0F40-8EA9-D6C9295DCBC6}" presName="hierRoot2" presStyleCnt="0">
        <dgm:presLayoutVars>
          <dgm:hierBranch val="init"/>
        </dgm:presLayoutVars>
      </dgm:prSet>
      <dgm:spPr/>
    </dgm:pt>
    <dgm:pt modelId="{EE85E8D4-B52F-7349-A50E-5ACBB4FCAF40}" type="pres">
      <dgm:prSet presAssocID="{343B161D-231A-0F40-8EA9-D6C9295DCBC6}" presName="rootComposite" presStyleCnt="0"/>
      <dgm:spPr/>
    </dgm:pt>
    <dgm:pt modelId="{0F54C0DC-D6FA-6248-A8F8-017844B2C7DA}" type="pres">
      <dgm:prSet presAssocID="{343B161D-231A-0F40-8EA9-D6C9295DCBC6}" presName="rootText" presStyleLbl="node3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C3BF2-2833-324E-BE0E-61D21A23DCDC}" type="pres">
      <dgm:prSet presAssocID="{343B161D-231A-0F40-8EA9-D6C9295DCBC6}" presName="rootConnector" presStyleLbl="node3" presStyleIdx="20" presStyleCnt="30"/>
      <dgm:spPr/>
      <dgm:t>
        <a:bodyPr/>
        <a:lstStyle/>
        <a:p>
          <a:endParaRPr lang="en-US"/>
        </a:p>
      </dgm:t>
    </dgm:pt>
    <dgm:pt modelId="{62F70A1E-4DA4-4A41-B1E6-738D166A635E}" type="pres">
      <dgm:prSet presAssocID="{343B161D-231A-0F40-8EA9-D6C9295DCBC6}" presName="hierChild4" presStyleCnt="0"/>
      <dgm:spPr/>
    </dgm:pt>
    <dgm:pt modelId="{68D1B31E-DD35-0F4B-9EBE-DB2B5C1B04E8}" type="pres">
      <dgm:prSet presAssocID="{343B161D-231A-0F40-8EA9-D6C9295DCBC6}" presName="hierChild5" presStyleCnt="0"/>
      <dgm:spPr/>
    </dgm:pt>
    <dgm:pt modelId="{CC220595-1D19-0D49-87F0-42A1D6FD1D00}" type="pres">
      <dgm:prSet presAssocID="{2607C347-A9F7-8542-AAAB-572DE0885D38}" presName="Name37" presStyleLbl="parChTrans1D3" presStyleIdx="21" presStyleCnt="30"/>
      <dgm:spPr/>
      <dgm:t>
        <a:bodyPr/>
        <a:lstStyle/>
        <a:p>
          <a:endParaRPr lang="en-US"/>
        </a:p>
      </dgm:t>
    </dgm:pt>
    <dgm:pt modelId="{D586AAD7-1147-0D4D-A31F-B283CB05A6E8}" type="pres">
      <dgm:prSet presAssocID="{BB734D42-ABA3-B643-BAEB-74E41B79DE64}" presName="hierRoot2" presStyleCnt="0">
        <dgm:presLayoutVars>
          <dgm:hierBranch val="init"/>
        </dgm:presLayoutVars>
      </dgm:prSet>
      <dgm:spPr/>
    </dgm:pt>
    <dgm:pt modelId="{C85D8D35-7E8F-B548-8378-A2757D1117F6}" type="pres">
      <dgm:prSet presAssocID="{BB734D42-ABA3-B643-BAEB-74E41B79DE64}" presName="rootComposite" presStyleCnt="0"/>
      <dgm:spPr/>
    </dgm:pt>
    <dgm:pt modelId="{A4B98F60-7313-B640-966D-121399B0212F}" type="pres">
      <dgm:prSet presAssocID="{BB734D42-ABA3-B643-BAEB-74E41B79DE64}" presName="rootText" presStyleLbl="node3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A1596-4180-AD48-9A15-FDF004DF19AC}" type="pres">
      <dgm:prSet presAssocID="{BB734D42-ABA3-B643-BAEB-74E41B79DE64}" presName="rootConnector" presStyleLbl="node3" presStyleIdx="21" presStyleCnt="30"/>
      <dgm:spPr/>
      <dgm:t>
        <a:bodyPr/>
        <a:lstStyle/>
        <a:p>
          <a:endParaRPr lang="en-US"/>
        </a:p>
      </dgm:t>
    </dgm:pt>
    <dgm:pt modelId="{07C225A6-EBFB-6548-B5A8-53CEF2AD6848}" type="pres">
      <dgm:prSet presAssocID="{BB734D42-ABA3-B643-BAEB-74E41B79DE64}" presName="hierChild4" presStyleCnt="0"/>
      <dgm:spPr/>
    </dgm:pt>
    <dgm:pt modelId="{251BE41C-501A-4D4B-BCA6-5C7FDB9DF84C}" type="pres">
      <dgm:prSet presAssocID="{BB734D42-ABA3-B643-BAEB-74E41B79DE64}" presName="hierChild5" presStyleCnt="0"/>
      <dgm:spPr/>
    </dgm:pt>
    <dgm:pt modelId="{D27C1392-82ED-7648-AA8B-5870C2DF966F}" type="pres">
      <dgm:prSet presAssocID="{6B061427-7B0F-F244-B07F-9D6723D24835}" presName="Name37" presStyleLbl="parChTrans1D3" presStyleIdx="22" presStyleCnt="30"/>
      <dgm:spPr/>
      <dgm:t>
        <a:bodyPr/>
        <a:lstStyle/>
        <a:p>
          <a:endParaRPr lang="en-US"/>
        </a:p>
      </dgm:t>
    </dgm:pt>
    <dgm:pt modelId="{CFE3B938-3DF2-334C-A099-91B23786DED2}" type="pres">
      <dgm:prSet presAssocID="{0109D5FA-43E9-ED48-8E27-3C838ADBCDF6}" presName="hierRoot2" presStyleCnt="0">
        <dgm:presLayoutVars>
          <dgm:hierBranch val="init"/>
        </dgm:presLayoutVars>
      </dgm:prSet>
      <dgm:spPr/>
    </dgm:pt>
    <dgm:pt modelId="{9FCB6FC3-FB3B-9049-9378-AEC9F77B7C77}" type="pres">
      <dgm:prSet presAssocID="{0109D5FA-43E9-ED48-8E27-3C838ADBCDF6}" presName="rootComposite" presStyleCnt="0"/>
      <dgm:spPr/>
    </dgm:pt>
    <dgm:pt modelId="{8E5AB8A2-A011-384B-B174-FAB61CE125EC}" type="pres">
      <dgm:prSet presAssocID="{0109D5FA-43E9-ED48-8E27-3C838ADBCDF6}" presName="rootText" presStyleLbl="node3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6FA62-8F6F-CB40-A528-2234B9466B98}" type="pres">
      <dgm:prSet presAssocID="{0109D5FA-43E9-ED48-8E27-3C838ADBCDF6}" presName="rootConnector" presStyleLbl="node3" presStyleIdx="22" presStyleCnt="30"/>
      <dgm:spPr/>
      <dgm:t>
        <a:bodyPr/>
        <a:lstStyle/>
        <a:p>
          <a:endParaRPr lang="en-US"/>
        </a:p>
      </dgm:t>
    </dgm:pt>
    <dgm:pt modelId="{EBFFFF35-133F-AF45-B3D2-E424DC1D2C57}" type="pres">
      <dgm:prSet presAssocID="{0109D5FA-43E9-ED48-8E27-3C838ADBCDF6}" presName="hierChild4" presStyleCnt="0"/>
      <dgm:spPr/>
    </dgm:pt>
    <dgm:pt modelId="{69D0CFCE-308C-BB45-B7A7-68DFC43F4959}" type="pres">
      <dgm:prSet presAssocID="{0109D5FA-43E9-ED48-8E27-3C838ADBCDF6}" presName="hierChild5" presStyleCnt="0"/>
      <dgm:spPr/>
    </dgm:pt>
    <dgm:pt modelId="{18DF6DEA-2E43-DB45-AD79-2F9FF3607F31}" type="pres">
      <dgm:prSet presAssocID="{AAC09606-AC9C-B548-817D-B54ABF82C514}" presName="Name37" presStyleLbl="parChTrans1D3" presStyleIdx="23" presStyleCnt="30"/>
      <dgm:spPr/>
      <dgm:t>
        <a:bodyPr/>
        <a:lstStyle/>
        <a:p>
          <a:endParaRPr lang="en-US"/>
        </a:p>
      </dgm:t>
    </dgm:pt>
    <dgm:pt modelId="{0B7794A0-E868-5D43-8C38-7B661DE77E6D}" type="pres">
      <dgm:prSet presAssocID="{A8FAC10A-034F-7C4D-A760-C8C36D136D2F}" presName="hierRoot2" presStyleCnt="0">
        <dgm:presLayoutVars>
          <dgm:hierBranch val="init"/>
        </dgm:presLayoutVars>
      </dgm:prSet>
      <dgm:spPr/>
    </dgm:pt>
    <dgm:pt modelId="{63E9EB87-1002-DF4E-BCB4-109FC65EC4B1}" type="pres">
      <dgm:prSet presAssocID="{A8FAC10A-034F-7C4D-A760-C8C36D136D2F}" presName="rootComposite" presStyleCnt="0"/>
      <dgm:spPr/>
    </dgm:pt>
    <dgm:pt modelId="{712BCF6F-4015-1F43-B9AC-D818D7678B58}" type="pres">
      <dgm:prSet presAssocID="{A8FAC10A-034F-7C4D-A760-C8C36D136D2F}" presName="rootText" presStyleLbl="node3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0768E-AFEF-5744-A6CC-00CDFE396932}" type="pres">
      <dgm:prSet presAssocID="{A8FAC10A-034F-7C4D-A760-C8C36D136D2F}" presName="rootConnector" presStyleLbl="node3" presStyleIdx="23" presStyleCnt="30"/>
      <dgm:spPr/>
      <dgm:t>
        <a:bodyPr/>
        <a:lstStyle/>
        <a:p>
          <a:endParaRPr lang="en-US"/>
        </a:p>
      </dgm:t>
    </dgm:pt>
    <dgm:pt modelId="{5D11CABC-128D-BE4D-82B0-CFEF389B2CAE}" type="pres">
      <dgm:prSet presAssocID="{A8FAC10A-034F-7C4D-A760-C8C36D136D2F}" presName="hierChild4" presStyleCnt="0"/>
      <dgm:spPr/>
    </dgm:pt>
    <dgm:pt modelId="{E3AAEFD3-D6DD-A143-A890-9860B4FABD4C}" type="pres">
      <dgm:prSet presAssocID="{A8FAC10A-034F-7C4D-A760-C8C36D136D2F}" presName="hierChild5" presStyleCnt="0"/>
      <dgm:spPr/>
    </dgm:pt>
    <dgm:pt modelId="{FEABFE87-C57D-A14A-9730-B947A0F8485A}" type="pres">
      <dgm:prSet presAssocID="{BEED69D7-EDF1-C644-99E3-98A591C03FBE}" presName="Name37" presStyleLbl="parChTrans1D3" presStyleIdx="24" presStyleCnt="30"/>
      <dgm:spPr/>
      <dgm:t>
        <a:bodyPr/>
        <a:lstStyle/>
        <a:p>
          <a:endParaRPr lang="en-US"/>
        </a:p>
      </dgm:t>
    </dgm:pt>
    <dgm:pt modelId="{FBF41483-3A43-E246-B1EF-56DAD7CC1DC3}" type="pres">
      <dgm:prSet presAssocID="{322B60B4-50BF-934E-93CC-7D7A5048D3DF}" presName="hierRoot2" presStyleCnt="0">
        <dgm:presLayoutVars>
          <dgm:hierBranch val="init"/>
        </dgm:presLayoutVars>
      </dgm:prSet>
      <dgm:spPr/>
    </dgm:pt>
    <dgm:pt modelId="{216505B6-3E4E-AB49-92D0-A90654F63851}" type="pres">
      <dgm:prSet presAssocID="{322B60B4-50BF-934E-93CC-7D7A5048D3DF}" presName="rootComposite" presStyleCnt="0"/>
      <dgm:spPr/>
    </dgm:pt>
    <dgm:pt modelId="{F7A0DB8A-AF20-3143-9BD0-A7120F7C2655}" type="pres">
      <dgm:prSet presAssocID="{322B60B4-50BF-934E-93CC-7D7A5048D3DF}" presName="rootText" presStyleLbl="node3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391C6-B83B-C94A-A2D2-59CC7301C199}" type="pres">
      <dgm:prSet presAssocID="{322B60B4-50BF-934E-93CC-7D7A5048D3DF}" presName="rootConnector" presStyleLbl="node3" presStyleIdx="24" presStyleCnt="30"/>
      <dgm:spPr/>
      <dgm:t>
        <a:bodyPr/>
        <a:lstStyle/>
        <a:p>
          <a:endParaRPr lang="en-US"/>
        </a:p>
      </dgm:t>
    </dgm:pt>
    <dgm:pt modelId="{15CE5412-F0FA-8B40-BBEA-F74AD4484F24}" type="pres">
      <dgm:prSet presAssocID="{322B60B4-50BF-934E-93CC-7D7A5048D3DF}" presName="hierChild4" presStyleCnt="0"/>
      <dgm:spPr/>
    </dgm:pt>
    <dgm:pt modelId="{DD59A458-B1FD-6345-95F9-BF5D5630EE93}" type="pres">
      <dgm:prSet presAssocID="{322B60B4-50BF-934E-93CC-7D7A5048D3DF}" presName="hierChild5" presStyleCnt="0"/>
      <dgm:spPr/>
    </dgm:pt>
    <dgm:pt modelId="{0B65F82D-941B-BA44-A7B5-8D53BB8C156A}" type="pres">
      <dgm:prSet presAssocID="{7B06DA8E-B565-5C4E-B064-4445DC0FBC10}" presName="hierChild5" presStyleCnt="0"/>
      <dgm:spPr/>
    </dgm:pt>
    <dgm:pt modelId="{7CD6D1E3-A3CD-AF45-9F55-F784920C3736}" type="pres">
      <dgm:prSet presAssocID="{AAC6747B-AAFF-194E-A73D-E3394A82D7F2}" presName="Name37" presStyleLbl="parChTrans1D2" presStyleIdx="5" presStyleCnt="6"/>
      <dgm:spPr/>
      <dgm:t>
        <a:bodyPr/>
        <a:lstStyle/>
        <a:p>
          <a:endParaRPr lang="en-US"/>
        </a:p>
      </dgm:t>
    </dgm:pt>
    <dgm:pt modelId="{55C685BF-545A-FD4A-A0F2-7CD87B2E3DF5}" type="pres">
      <dgm:prSet presAssocID="{125C0971-847E-4748-A74B-74BE093538D4}" presName="hierRoot2" presStyleCnt="0">
        <dgm:presLayoutVars>
          <dgm:hierBranch val="init"/>
        </dgm:presLayoutVars>
      </dgm:prSet>
      <dgm:spPr/>
    </dgm:pt>
    <dgm:pt modelId="{E199AE1F-ABB6-5E4B-AD89-F0AEE4BD8260}" type="pres">
      <dgm:prSet presAssocID="{125C0971-847E-4748-A74B-74BE093538D4}" presName="rootComposite" presStyleCnt="0"/>
      <dgm:spPr/>
    </dgm:pt>
    <dgm:pt modelId="{F6DFD276-B40C-FD4E-A37A-DD49D2BC5452}" type="pres">
      <dgm:prSet presAssocID="{125C0971-847E-4748-A74B-74BE093538D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45FAB-3323-B348-B9A4-A574213A38CB}" type="pres">
      <dgm:prSet presAssocID="{125C0971-847E-4748-A74B-74BE093538D4}" presName="rootConnector" presStyleLbl="node2" presStyleIdx="5" presStyleCnt="6"/>
      <dgm:spPr/>
      <dgm:t>
        <a:bodyPr/>
        <a:lstStyle/>
        <a:p>
          <a:endParaRPr lang="en-US"/>
        </a:p>
      </dgm:t>
    </dgm:pt>
    <dgm:pt modelId="{A2417DC7-40E0-BD4B-9FB2-953DC73016CF}" type="pres">
      <dgm:prSet presAssocID="{125C0971-847E-4748-A74B-74BE093538D4}" presName="hierChild4" presStyleCnt="0"/>
      <dgm:spPr/>
    </dgm:pt>
    <dgm:pt modelId="{899FE1AD-9C3D-384E-B9F9-6CFA2E525D63}" type="pres">
      <dgm:prSet presAssocID="{9FA21E29-3ACE-1246-B577-5F8C4AB61956}" presName="Name37" presStyleLbl="parChTrans1D3" presStyleIdx="25" presStyleCnt="30"/>
      <dgm:spPr/>
      <dgm:t>
        <a:bodyPr/>
        <a:lstStyle/>
        <a:p>
          <a:endParaRPr lang="en-US"/>
        </a:p>
      </dgm:t>
    </dgm:pt>
    <dgm:pt modelId="{C20366DD-7912-DD41-9676-21D8ED6A9E56}" type="pres">
      <dgm:prSet presAssocID="{7C16B62A-046F-EC4D-AEAA-0BF310A53968}" presName="hierRoot2" presStyleCnt="0">
        <dgm:presLayoutVars>
          <dgm:hierBranch val="init"/>
        </dgm:presLayoutVars>
      </dgm:prSet>
      <dgm:spPr/>
    </dgm:pt>
    <dgm:pt modelId="{A3EC6523-A3DF-7147-9602-7E307FC33946}" type="pres">
      <dgm:prSet presAssocID="{7C16B62A-046F-EC4D-AEAA-0BF310A53968}" presName="rootComposite" presStyleCnt="0"/>
      <dgm:spPr/>
    </dgm:pt>
    <dgm:pt modelId="{432602CC-7B66-AE4E-9A1D-C0C0B44E0987}" type="pres">
      <dgm:prSet presAssocID="{7C16B62A-046F-EC4D-AEAA-0BF310A53968}" presName="rootText" presStyleLbl="node3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E929F-DAD8-6541-A1DF-65B3657E1892}" type="pres">
      <dgm:prSet presAssocID="{7C16B62A-046F-EC4D-AEAA-0BF310A53968}" presName="rootConnector" presStyleLbl="node3" presStyleIdx="25" presStyleCnt="30"/>
      <dgm:spPr/>
      <dgm:t>
        <a:bodyPr/>
        <a:lstStyle/>
        <a:p>
          <a:endParaRPr lang="en-US"/>
        </a:p>
      </dgm:t>
    </dgm:pt>
    <dgm:pt modelId="{5A1580F6-FEB3-E648-9B09-0BA95879AE0D}" type="pres">
      <dgm:prSet presAssocID="{7C16B62A-046F-EC4D-AEAA-0BF310A53968}" presName="hierChild4" presStyleCnt="0"/>
      <dgm:spPr/>
    </dgm:pt>
    <dgm:pt modelId="{7466ADAF-16B5-D842-A943-F49F5C0A5580}" type="pres">
      <dgm:prSet presAssocID="{7C16B62A-046F-EC4D-AEAA-0BF310A53968}" presName="hierChild5" presStyleCnt="0"/>
      <dgm:spPr/>
    </dgm:pt>
    <dgm:pt modelId="{0007BE38-F80F-0E4D-83BB-B3444CEF07AC}" type="pres">
      <dgm:prSet presAssocID="{CA9CE017-E454-A442-B142-DFF27D87D891}" presName="Name37" presStyleLbl="parChTrans1D3" presStyleIdx="26" presStyleCnt="30"/>
      <dgm:spPr/>
      <dgm:t>
        <a:bodyPr/>
        <a:lstStyle/>
        <a:p>
          <a:endParaRPr lang="en-US"/>
        </a:p>
      </dgm:t>
    </dgm:pt>
    <dgm:pt modelId="{FF9D31C6-1E6F-0942-9738-B26EF4775217}" type="pres">
      <dgm:prSet presAssocID="{1FA38047-6725-BF4C-873A-204880AF62CE}" presName="hierRoot2" presStyleCnt="0">
        <dgm:presLayoutVars>
          <dgm:hierBranch val="init"/>
        </dgm:presLayoutVars>
      </dgm:prSet>
      <dgm:spPr/>
    </dgm:pt>
    <dgm:pt modelId="{BD7A770C-38AA-3F48-91AA-9C8E81A8EE6E}" type="pres">
      <dgm:prSet presAssocID="{1FA38047-6725-BF4C-873A-204880AF62CE}" presName="rootComposite" presStyleCnt="0"/>
      <dgm:spPr/>
    </dgm:pt>
    <dgm:pt modelId="{743860FC-0A80-164E-8069-167B7B5C70E5}" type="pres">
      <dgm:prSet presAssocID="{1FA38047-6725-BF4C-873A-204880AF62CE}" presName="rootText" presStyleLbl="node3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B4F08-4E88-3247-A992-BACE55B1BE82}" type="pres">
      <dgm:prSet presAssocID="{1FA38047-6725-BF4C-873A-204880AF62CE}" presName="rootConnector" presStyleLbl="node3" presStyleIdx="26" presStyleCnt="30"/>
      <dgm:spPr/>
      <dgm:t>
        <a:bodyPr/>
        <a:lstStyle/>
        <a:p>
          <a:endParaRPr lang="en-US"/>
        </a:p>
      </dgm:t>
    </dgm:pt>
    <dgm:pt modelId="{8D55A562-13CA-1E46-8719-5D515E1DFA69}" type="pres">
      <dgm:prSet presAssocID="{1FA38047-6725-BF4C-873A-204880AF62CE}" presName="hierChild4" presStyleCnt="0"/>
      <dgm:spPr/>
    </dgm:pt>
    <dgm:pt modelId="{BBC60AA2-513D-0D4F-84F4-7D328C6121BE}" type="pres">
      <dgm:prSet presAssocID="{1FA38047-6725-BF4C-873A-204880AF62CE}" presName="hierChild5" presStyleCnt="0"/>
      <dgm:spPr/>
    </dgm:pt>
    <dgm:pt modelId="{9137E982-0AD4-EE4A-80FA-8D80B634FBAB}" type="pres">
      <dgm:prSet presAssocID="{61EADE82-B235-E34D-B632-13ECB6BFF1D4}" presName="Name37" presStyleLbl="parChTrans1D3" presStyleIdx="27" presStyleCnt="30"/>
      <dgm:spPr/>
      <dgm:t>
        <a:bodyPr/>
        <a:lstStyle/>
        <a:p>
          <a:endParaRPr lang="en-US"/>
        </a:p>
      </dgm:t>
    </dgm:pt>
    <dgm:pt modelId="{B5378C55-2098-C343-A5FF-1F6C33E7E940}" type="pres">
      <dgm:prSet presAssocID="{DD691F78-8CED-204A-9E50-43E786D5DF82}" presName="hierRoot2" presStyleCnt="0">
        <dgm:presLayoutVars>
          <dgm:hierBranch val="init"/>
        </dgm:presLayoutVars>
      </dgm:prSet>
      <dgm:spPr/>
    </dgm:pt>
    <dgm:pt modelId="{A2A3F5D2-DBA7-4D48-85C2-1EFAEFEDB9DA}" type="pres">
      <dgm:prSet presAssocID="{DD691F78-8CED-204A-9E50-43E786D5DF82}" presName="rootComposite" presStyleCnt="0"/>
      <dgm:spPr/>
    </dgm:pt>
    <dgm:pt modelId="{8F17A487-28C8-7B4F-95FC-017611D27C5D}" type="pres">
      <dgm:prSet presAssocID="{DD691F78-8CED-204A-9E50-43E786D5DF82}" presName="rootText" presStyleLbl="node3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B4D63-122B-F242-9647-8DFEC8D248A8}" type="pres">
      <dgm:prSet presAssocID="{DD691F78-8CED-204A-9E50-43E786D5DF82}" presName="rootConnector" presStyleLbl="node3" presStyleIdx="27" presStyleCnt="30"/>
      <dgm:spPr/>
      <dgm:t>
        <a:bodyPr/>
        <a:lstStyle/>
        <a:p>
          <a:endParaRPr lang="en-US"/>
        </a:p>
      </dgm:t>
    </dgm:pt>
    <dgm:pt modelId="{B7E3C1E5-EF88-4D41-A3D5-3083046C8125}" type="pres">
      <dgm:prSet presAssocID="{DD691F78-8CED-204A-9E50-43E786D5DF82}" presName="hierChild4" presStyleCnt="0"/>
      <dgm:spPr/>
    </dgm:pt>
    <dgm:pt modelId="{61FCB597-F54A-E742-8CFD-01090AF6FEC8}" type="pres">
      <dgm:prSet presAssocID="{DD691F78-8CED-204A-9E50-43E786D5DF82}" presName="hierChild5" presStyleCnt="0"/>
      <dgm:spPr/>
    </dgm:pt>
    <dgm:pt modelId="{11F8B0B4-009B-3045-BBC2-34A178BCD640}" type="pres">
      <dgm:prSet presAssocID="{F8CB2421-4C91-FE40-96E4-16CC37F9D125}" presName="Name37" presStyleLbl="parChTrans1D3" presStyleIdx="28" presStyleCnt="30"/>
      <dgm:spPr/>
      <dgm:t>
        <a:bodyPr/>
        <a:lstStyle/>
        <a:p>
          <a:endParaRPr lang="en-US"/>
        </a:p>
      </dgm:t>
    </dgm:pt>
    <dgm:pt modelId="{B52FA703-5C3E-4949-83F7-395DC7E71281}" type="pres">
      <dgm:prSet presAssocID="{4DF331F8-4200-A14F-9703-819191EB35CC}" presName="hierRoot2" presStyleCnt="0">
        <dgm:presLayoutVars>
          <dgm:hierBranch val="init"/>
        </dgm:presLayoutVars>
      </dgm:prSet>
      <dgm:spPr/>
    </dgm:pt>
    <dgm:pt modelId="{F41CFA86-1AE9-2145-BC7C-5E0BD0BEFBAA}" type="pres">
      <dgm:prSet presAssocID="{4DF331F8-4200-A14F-9703-819191EB35CC}" presName="rootComposite" presStyleCnt="0"/>
      <dgm:spPr/>
    </dgm:pt>
    <dgm:pt modelId="{A419EE8F-104A-4947-90B9-DC8067939707}" type="pres">
      <dgm:prSet presAssocID="{4DF331F8-4200-A14F-9703-819191EB35CC}" presName="rootText" presStyleLbl="node3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41668-60E8-A947-B4D4-F317C786127E}" type="pres">
      <dgm:prSet presAssocID="{4DF331F8-4200-A14F-9703-819191EB35CC}" presName="rootConnector" presStyleLbl="node3" presStyleIdx="28" presStyleCnt="30"/>
      <dgm:spPr/>
      <dgm:t>
        <a:bodyPr/>
        <a:lstStyle/>
        <a:p>
          <a:endParaRPr lang="en-US"/>
        </a:p>
      </dgm:t>
    </dgm:pt>
    <dgm:pt modelId="{B3CF0094-BF54-1F41-BCD3-4489EB5C7144}" type="pres">
      <dgm:prSet presAssocID="{4DF331F8-4200-A14F-9703-819191EB35CC}" presName="hierChild4" presStyleCnt="0"/>
      <dgm:spPr/>
    </dgm:pt>
    <dgm:pt modelId="{BBCB4D77-E921-A342-89E7-62FDD9D0C836}" type="pres">
      <dgm:prSet presAssocID="{4DF331F8-4200-A14F-9703-819191EB35CC}" presName="hierChild5" presStyleCnt="0"/>
      <dgm:spPr/>
    </dgm:pt>
    <dgm:pt modelId="{6F99706E-8D76-DF4F-AEA0-28410CFAB098}" type="pres">
      <dgm:prSet presAssocID="{45022401-BA32-9B41-9196-8E12E007C901}" presName="Name37" presStyleLbl="parChTrans1D3" presStyleIdx="29" presStyleCnt="30"/>
      <dgm:spPr/>
      <dgm:t>
        <a:bodyPr/>
        <a:lstStyle/>
        <a:p>
          <a:endParaRPr lang="en-US"/>
        </a:p>
      </dgm:t>
    </dgm:pt>
    <dgm:pt modelId="{F591AD99-19D7-584D-95CD-2E9DF52F26A9}" type="pres">
      <dgm:prSet presAssocID="{E0D73005-592B-1E47-AF41-45DED4DBD82A}" presName="hierRoot2" presStyleCnt="0">
        <dgm:presLayoutVars>
          <dgm:hierBranch val="init"/>
        </dgm:presLayoutVars>
      </dgm:prSet>
      <dgm:spPr/>
    </dgm:pt>
    <dgm:pt modelId="{D31B572E-0704-094D-BEED-5245E06308CA}" type="pres">
      <dgm:prSet presAssocID="{E0D73005-592B-1E47-AF41-45DED4DBD82A}" presName="rootComposite" presStyleCnt="0"/>
      <dgm:spPr/>
    </dgm:pt>
    <dgm:pt modelId="{D61C9E14-7370-3448-B824-0C3F9C11ED24}" type="pres">
      <dgm:prSet presAssocID="{E0D73005-592B-1E47-AF41-45DED4DBD82A}" presName="rootText" presStyleLbl="node3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9DB82-9564-F944-9C93-2624D992252E}" type="pres">
      <dgm:prSet presAssocID="{E0D73005-592B-1E47-AF41-45DED4DBD82A}" presName="rootConnector" presStyleLbl="node3" presStyleIdx="29" presStyleCnt="30"/>
      <dgm:spPr/>
      <dgm:t>
        <a:bodyPr/>
        <a:lstStyle/>
        <a:p>
          <a:endParaRPr lang="en-US"/>
        </a:p>
      </dgm:t>
    </dgm:pt>
    <dgm:pt modelId="{AD9B878A-5BC4-1543-9351-D5544064C7E3}" type="pres">
      <dgm:prSet presAssocID="{E0D73005-592B-1E47-AF41-45DED4DBD82A}" presName="hierChild4" presStyleCnt="0"/>
      <dgm:spPr/>
    </dgm:pt>
    <dgm:pt modelId="{1C8E0901-9FC9-834D-8470-AAC8727C88CC}" type="pres">
      <dgm:prSet presAssocID="{E0D73005-592B-1E47-AF41-45DED4DBD82A}" presName="hierChild5" presStyleCnt="0"/>
      <dgm:spPr/>
    </dgm:pt>
    <dgm:pt modelId="{CE340D75-31EF-634A-AC5E-01CDCA9865D8}" type="pres">
      <dgm:prSet presAssocID="{125C0971-847E-4748-A74B-74BE093538D4}" presName="hierChild5" presStyleCnt="0"/>
      <dgm:spPr/>
    </dgm:pt>
    <dgm:pt modelId="{055EAD31-0F3E-284A-8AFF-70256FEFB576}" type="pres">
      <dgm:prSet presAssocID="{380D9FC1-46B4-4642-BED2-BC475A58B04B}" presName="hierChild3" presStyleCnt="0"/>
      <dgm:spPr/>
    </dgm:pt>
  </dgm:ptLst>
  <dgm:cxnLst>
    <dgm:cxn modelId="{C15D4014-8697-8E45-9F7C-D6429C479D5C}" srcId="{A1F71AE5-B066-6F43-AA91-9A84AD1B49B7}" destId="{6D6627BF-15A8-E64D-8870-A77180A779BF}" srcOrd="0" destOrd="0" parTransId="{ACACC851-E9A1-2947-8A5B-8D4E4AB0BAFF}" sibTransId="{04A219B7-7467-EF45-8418-EA75FA2EE71E}"/>
    <dgm:cxn modelId="{DAE707F8-2B03-8E43-BBCF-BE640F7E4D83}" type="presOf" srcId="{BEED69D7-EDF1-C644-99E3-98A591C03FBE}" destId="{FEABFE87-C57D-A14A-9730-B947A0F8485A}" srcOrd="0" destOrd="0" presId="urn:microsoft.com/office/officeart/2005/8/layout/orgChart1"/>
    <dgm:cxn modelId="{AD9AB789-F12C-E44E-815F-6C6A13A3F6CC}" type="presOf" srcId="{05DF3C37-A93B-DE46-8CC8-6C12BFAAC2BA}" destId="{6BD8F845-DD77-9E4A-B88E-CE6BE271EA56}" srcOrd="1" destOrd="0" presId="urn:microsoft.com/office/officeart/2005/8/layout/orgChart1"/>
    <dgm:cxn modelId="{8B29B4F9-4DAB-9A47-A81E-4E27E29D0CB0}" srcId="{380D9FC1-46B4-4642-BED2-BC475A58B04B}" destId="{F50D5F91-8D93-5F49-95D4-1A23CEE5F9CA}" srcOrd="1" destOrd="0" parTransId="{EC094622-1EAB-A045-BB99-2E76316385F0}" sibTransId="{C96734D0-E595-3E45-A4C0-CBE50E9CA771}"/>
    <dgm:cxn modelId="{80E8355C-1445-D44E-9B56-6FB7206FADC8}" type="presOf" srcId="{56529E7F-4B62-324B-A45E-1FDF4CAED7AE}" destId="{E4B72C3E-5788-724E-9249-E8E157CAA4A2}" srcOrd="0" destOrd="0" presId="urn:microsoft.com/office/officeart/2005/8/layout/orgChart1"/>
    <dgm:cxn modelId="{A75D24ED-2D38-F744-AC3D-F60E3F35D2A1}" type="presOf" srcId="{61EADE82-B235-E34D-B632-13ECB6BFF1D4}" destId="{9137E982-0AD4-EE4A-80FA-8D80B634FBAB}" srcOrd="0" destOrd="0" presId="urn:microsoft.com/office/officeart/2005/8/layout/orgChart1"/>
    <dgm:cxn modelId="{37CA47F3-DFB0-1C45-A79A-6A95E08EE985}" type="presOf" srcId="{4143AA8B-5BED-8B47-A06D-529CA8F45837}" destId="{5DDCE885-9B63-474F-B01B-CEE0EA7AD237}" srcOrd="0" destOrd="0" presId="urn:microsoft.com/office/officeart/2005/8/layout/orgChart1"/>
    <dgm:cxn modelId="{FC75613E-CCC7-9949-BAF3-4E617F315863}" type="presOf" srcId="{D64DDD6C-BC69-4841-B558-A55583C470A1}" destId="{A081B9E2-942F-134B-B981-394C9333E066}" srcOrd="1" destOrd="0" presId="urn:microsoft.com/office/officeart/2005/8/layout/orgChart1"/>
    <dgm:cxn modelId="{F496E1CA-B0B6-434C-938A-F56FF02E7F0C}" type="presOf" srcId="{ED95F5D6-F58D-364B-9E39-CF5DC6D61064}" destId="{5A1C5008-CE88-174D-9D3E-C51C90C51458}" srcOrd="0" destOrd="0" presId="urn:microsoft.com/office/officeart/2005/8/layout/orgChart1"/>
    <dgm:cxn modelId="{D6C9E9C2-04DA-AB4B-827E-8294C3F68BA5}" type="presOf" srcId="{3CA74835-B5AA-5B41-874E-B9883EDDFADB}" destId="{95E41E4C-1515-E943-BFB6-712D48F96790}" srcOrd="0" destOrd="0" presId="urn:microsoft.com/office/officeart/2005/8/layout/orgChart1"/>
    <dgm:cxn modelId="{095D0A5F-700C-4D48-AC51-C97D5B73F179}" type="presOf" srcId="{4CFC823A-C996-5C43-A098-55886AC71C9A}" destId="{C7FBC995-0154-B647-9DF4-13458651E305}" srcOrd="0" destOrd="0" presId="urn:microsoft.com/office/officeart/2005/8/layout/orgChart1"/>
    <dgm:cxn modelId="{D8653228-2B8D-8347-A75F-65C82DBB43D5}" srcId="{D64DDD6C-BC69-4841-B558-A55583C470A1}" destId="{B025DB74-8DDB-874E-A14A-5672D3F37571}" srcOrd="0" destOrd="0" parTransId="{F38A2B4F-9966-754D-BC32-EBA7D2760D9C}" sibTransId="{30C57AB6-3E66-A048-A687-6C0FB1884F34}"/>
    <dgm:cxn modelId="{2FD7EC37-572D-C043-B470-F9976AC8506E}" type="presOf" srcId="{01755A3E-6F47-5543-8105-DA78A394551D}" destId="{B0204DCD-43DA-1248-95E7-EB37BFB45C5B}" srcOrd="0" destOrd="0" presId="urn:microsoft.com/office/officeart/2005/8/layout/orgChart1"/>
    <dgm:cxn modelId="{1BA56D0C-03E0-DA49-97DF-3ED34F7070CD}" srcId="{F50D5F91-8D93-5F49-95D4-1A23CEE5F9CA}" destId="{ADAA3C21-A32C-054C-92AD-5E21B1FE6FD0}" srcOrd="2" destOrd="0" parTransId="{A980AF12-6F21-4544-93F2-C97251C9CD61}" sibTransId="{BEE4A643-3E3A-E74A-890A-59FF5AE79E57}"/>
    <dgm:cxn modelId="{B62CC4CB-6EDA-BF4A-B360-451899F9DFE2}" type="presOf" srcId="{AE045FBE-5D41-2646-934B-169389B785DB}" destId="{F17F96E8-9CF6-5C41-9EB0-B8DA5BE4991A}" srcOrd="1" destOrd="0" presId="urn:microsoft.com/office/officeart/2005/8/layout/orgChart1"/>
    <dgm:cxn modelId="{217FF072-1715-0D47-8C8D-7C9641495767}" type="presOf" srcId="{9A451735-8532-574F-925C-7457AF3644FB}" destId="{B2A9EB1B-DA27-C943-81DC-9A61769D69AE}" srcOrd="1" destOrd="0" presId="urn:microsoft.com/office/officeart/2005/8/layout/orgChart1"/>
    <dgm:cxn modelId="{5FDEBA78-79CA-CF4B-9025-028A52984BDA}" type="presOf" srcId="{344EF05B-9FC5-0E41-AD8D-FE272B4DC8F5}" destId="{A0558170-3DC1-E142-89D5-E9217DD9D2CB}" srcOrd="1" destOrd="0" presId="urn:microsoft.com/office/officeart/2005/8/layout/orgChart1"/>
    <dgm:cxn modelId="{C7A82326-9A48-8C47-A7BE-26AC0CD979E5}" type="presOf" srcId="{46BF0BFC-BC20-1042-A65E-EFA840DF099E}" destId="{C5A32428-F9B2-654C-8D5B-8D959857DF32}" srcOrd="1" destOrd="0" presId="urn:microsoft.com/office/officeart/2005/8/layout/orgChart1"/>
    <dgm:cxn modelId="{2CD51C5B-83CA-5E44-BD9D-DDE081E3DB98}" type="presOf" srcId="{F50D5F91-8D93-5F49-95D4-1A23CEE5F9CA}" destId="{0B801B19-E59A-1044-9F2D-DE64A3891AE1}" srcOrd="1" destOrd="0" presId="urn:microsoft.com/office/officeart/2005/8/layout/orgChart1"/>
    <dgm:cxn modelId="{C5B11DA3-4EF9-3F4F-A4DA-59D418B6F2A5}" type="presOf" srcId="{F8CB2421-4C91-FE40-96E4-16CC37F9D125}" destId="{11F8B0B4-009B-3045-BBC2-34A178BCD640}" srcOrd="0" destOrd="0" presId="urn:microsoft.com/office/officeart/2005/8/layout/orgChart1"/>
    <dgm:cxn modelId="{3FE7C570-B6C1-534F-B37B-54AC330F2887}" srcId="{46BF0BFC-BC20-1042-A65E-EFA840DF099E}" destId="{121C3491-B79D-1E4A-9C1A-727270FCE4BE}" srcOrd="2" destOrd="0" parTransId="{A2DC5733-8FB5-2C4C-99AD-EF32237DBBCF}" sibTransId="{4B07EF06-B76B-3C4F-8F4C-76773509B0E1}"/>
    <dgm:cxn modelId="{B8620C82-4113-1B46-99D1-E1AE81A6082B}" type="presOf" srcId="{2D6E5AD6-AC94-A341-8309-75ABD600CDFD}" destId="{5F046FDD-594C-BD4F-9CB0-7C8FA78FB53D}" srcOrd="0" destOrd="0" presId="urn:microsoft.com/office/officeart/2005/8/layout/orgChart1"/>
    <dgm:cxn modelId="{9A886F1C-7D50-B74F-A997-00E4E8045928}" type="presOf" srcId="{7C16B62A-046F-EC4D-AEAA-0BF310A53968}" destId="{70CE929F-DAD8-6541-A1DF-65B3657E1892}" srcOrd="1" destOrd="0" presId="urn:microsoft.com/office/officeart/2005/8/layout/orgChart1"/>
    <dgm:cxn modelId="{6E7DFEE5-FF13-394B-BE5B-819FEC8ECE4D}" type="presOf" srcId="{6D6627BF-15A8-E64D-8870-A77180A779BF}" destId="{6DF0A7D4-121C-AC4B-9A47-7AAE3BD902EA}" srcOrd="1" destOrd="0" presId="urn:microsoft.com/office/officeart/2005/8/layout/orgChart1"/>
    <dgm:cxn modelId="{CF761FD6-9E41-F340-8943-680F9C7D4673}" type="presOf" srcId="{4DF331F8-4200-A14F-9703-819191EB35CC}" destId="{4CC41668-60E8-A947-B4D4-F317C786127E}" srcOrd="1" destOrd="0" presId="urn:microsoft.com/office/officeart/2005/8/layout/orgChart1"/>
    <dgm:cxn modelId="{7AB16C03-C7AD-7C4B-B4CE-4C199B8A0047}" srcId="{46BF0BFC-BC20-1042-A65E-EFA840DF099E}" destId="{CDC2BD57-B338-0E49-8CF7-CBAA79E3F7E2}" srcOrd="1" destOrd="0" parTransId="{56529E7F-4B62-324B-A45E-1FDF4CAED7AE}" sibTransId="{F95ED6C4-4F5E-0443-94DE-090C05F5E665}"/>
    <dgm:cxn modelId="{BD0C0CBA-2F2B-0D42-9B82-DA7C05D2152E}" type="presOf" srcId="{2D6E5AD6-AC94-A341-8309-75ABD600CDFD}" destId="{602609F8-C7D3-C24D-BAF3-BDEC11CF6C70}" srcOrd="1" destOrd="0" presId="urn:microsoft.com/office/officeart/2005/8/layout/orgChart1"/>
    <dgm:cxn modelId="{6D6667B4-9B2B-414F-B827-8FFE5E12A65E}" type="presOf" srcId="{A1F71AE5-B066-6F43-AA91-9A84AD1B49B7}" destId="{7347144E-DD24-A747-8505-75040003165D}" srcOrd="0" destOrd="0" presId="urn:microsoft.com/office/officeart/2005/8/layout/orgChart1"/>
    <dgm:cxn modelId="{FB10014E-3417-6940-AD3A-5569D9F8221E}" type="presOf" srcId="{CA0BE7E5-4C40-684A-9DC4-9C9711DC8C3E}" destId="{5583BF21-6108-524D-8BEB-7F74E6E6BD57}" srcOrd="1" destOrd="0" presId="urn:microsoft.com/office/officeart/2005/8/layout/orgChart1"/>
    <dgm:cxn modelId="{0411BFC7-435A-3642-A2AD-439FB5C2C736}" type="presOf" srcId="{B025DB74-8DDB-874E-A14A-5672D3F37571}" destId="{56322808-B1A5-5C4A-A6D1-96F39C05A4B5}" srcOrd="0" destOrd="0" presId="urn:microsoft.com/office/officeart/2005/8/layout/orgChart1"/>
    <dgm:cxn modelId="{26B8CAAF-0247-8D4C-BA7D-720D35F943E3}" srcId="{7B06DA8E-B565-5C4E-B064-4445DC0FBC10}" destId="{322B60B4-50BF-934E-93CC-7D7A5048D3DF}" srcOrd="4" destOrd="0" parTransId="{BEED69D7-EDF1-C644-99E3-98A591C03FBE}" sibTransId="{805A234E-0DD9-6748-9101-4D6A37669529}"/>
    <dgm:cxn modelId="{9F2308B9-E9B7-D642-BBA5-C754CE418918}" type="presOf" srcId="{ADAA3C21-A32C-054C-92AD-5E21B1FE6FD0}" destId="{4CC8507F-C11E-1042-8D46-E3C6E8E78F15}" srcOrd="0" destOrd="0" presId="urn:microsoft.com/office/officeart/2005/8/layout/orgChart1"/>
    <dgm:cxn modelId="{FABDED05-9B34-4B4E-B2EE-EAC6B9E96EA3}" type="presOf" srcId="{D64DDD6C-BC69-4841-B558-A55583C470A1}" destId="{171854AD-CAD4-0F40-A1CC-D2C920084404}" srcOrd="0" destOrd="0" presId="urn:microsoft.com/office/officeart/2005/8/layout/orgChart1"/>
    <dgm:cxn modelId="{F78B0A72-6E9D-944F-8195-E8DB567DCE14}" type="presOf" srcId="{7B06DA8E-B565-5C4E-B064-4445DC0FBC10}" destId="{B233BBCC-A46E-844D-9103-ABAED787A56F}" srcOrd="0" destOrd="0" presId="urn:microsoft.com/office/officeart/2005/8/layout/orgChart1"/>
    <dgm:cxn modelId="{9D0BE398-AB7C-B744-B111-B3E61503158A}" type="presOf" srcId="{0109D5FA-43E9-ED48-8E27-3C838ADBCDF6}" destId="{8E5AB8A2-A011-384B-B174-FAB61CE125EC}" srcOrd="0" destOrd="0" presId="urn:microsoft.com/office/officeart/2005/8/layout/orgChart1"/>
    <dgm:cxn modelId="{414B000A-0164-D74B-BDA9-124565E94377}" type="presOf" srcId="{77811354-8671-944F-8F44-AF7A820268EC}" destId="{DFD7BE10-C51E-0645-9780-1FAE55E8D72E}" srcOrd="0" destOrd="0" presId="urn:microsoft.com/office/officeart/2005/8/layout/orgChart1"/>
    <dgm:cxn modelId="{8F5FAB5A-F2E7-894E-9B03-D77B76F2E03C}" type="presOf" srcId="{26A2BFDE-1393-6E48-AA9B-964CC5142FEE}" destId="{099C06DD-57CB-8F47-BDBE-4396A431905D}" srcOrd="0" destOrd="0" presId="urn:microsoft.com/office/officeart/2005/8/layout/orgChart1"/>
    <dgm:cxn modelId="{B360CA1F-7C9C-DB4B-8D9B-DFFAB5724F95}" srcId="{D64DDD6C-BC69-4841-B558-A55583C470A1}" destId="{9A451735-8532-574F-925C-7457AF3644FB}" srcOrd="3" destOrd="0" parTransId="{3F48CAF5-9DE4-7E4C-9BC1-E971F9036193}" sibTransId="{F1AB562D-BBF4-9C4C-A97A-318D6E4375CA}"/>
    <dgm:cxn modelId="{F4CAD09D-D859-6A47-AB14-B2A8117E60AE}" type="presOf" srcId="{4143AA8B-5BED-8B47-A06D-529CA8F45837}" destId="{43C39F9A-8BDB-0A49-A1F1-D4C9048E58C9}" srcOrd="1" destOrd="0" presId="urn:microsoft.com/office/officeart/2005/8/layout/orgChart1"/>
    <dgm:cxn modelId="{B6FEDE20-9965-1B48-BDBC-E42769AEA164}" srcId="{7B06DA8E-B565-5C4E-B064-4445DC0FBC10}" destId="{0109D5FA-43E9-ED48-8E27-3C838ADBCDF6}" srcOrd="2" destOrd="0" parTransId="{6B061427-7B0F-F244-B07F-9D6723D24835}" sibTransId="{F46D86F6-1E1F-DB41-A4B6-27C4000533E4}"/>
    <dgm:cxn modelId="{6E06D339-C01F-5E4B-8712-0ECC095F8A74}" type="presOf" srcId="{322B60B4-50BF-934E-93CC-7D7A5048D3DF}" destId="{3F9391C6-B83B-C94A-A2D2-59CC7301C199}" srcOrd="1" destOrd="0" presId="urn:microsoft.com/office/officeart/2005/8/layout/orgChart1"/>
    <dgm:cxn modelId="{438732AE-B386-9347-9C43-D0FEAB89F08F}" type="presOf" srcId="{05DF3C37-A93B-DE46-8CC8-6C12BFAAC2BA}" destId="{6C52D65F-D2E2-E843-8907-F1119FFBC1EA}" srcOrd="0" destOrd="0" presId="urn:microsoft.com/office/officeart/2005/8/layout/orgChart1"/>
    <dgm:cxn modelId="{793AB0BB-267A-3548-B9E2-0C8577016869}" type="presOf" srcId="{46BF0BFC-BC20-1042-A65E-EFA840DF099E}" destId="{428D5A43-E17E-5C44-8C37-0807ABEBF64A}" srcOrd="0" destOrd="0" presId="urn:microsoft.com/office/officeart/2005/8/layout/orgChart1"/>
    <dgm:cxn modelId="{0356A862-4D63-7E4E-81A2-B0F0B3EC8ADD}" type="presOf" srcId="{F38A2B4F-9966-754D-BC32-EBA7D2760D9C}" destId="{45A88916-56DE-304E-B3F8-2507D7A49D40}" srcOrd="0" destOrd="0" presId="urn:microsoft.com/office/officeart/2005/8/layout/orgChart1"/>
    <dgm:cxn modelId="{55B49497-0F82-9841-BAAC-DFB19ECFD891}" srcId="{7B06DA8E-B565-5C4E-B064-4445DC0FBC10}" destId="{BB734D42-ABA3-B643-BAEB-74E41B79DE64}" srcOrd="1" destOrd="0" parTransId="{2607C347-A9F7-8542-AAAB-572DE0885D38}" sibTransId="{AA588D4D-2934-5148-841D-C6E939FD4998}"/>
    <dgm:cxn modelId="{FF1F1085-2595-BC4E-BE27-1E5DC157E1C2}" srcId="{F50D5F91-8D93-5F49-95D4-1A23CEE5F9CA}" destId="{AE045FBE-5D41-2646-934B-169389B785DB}" srcOrd="1" destOrd="0" parTransId="{9542BEAA-71FB-FD4A-905B-8A2E1553252B}" sibTransId="{836C1095-2A31-2644-BE08-E41B593AA8CC}"/>
    <dgm:cxn modelId="{B6F3FABC-88CD-2F46-969C-76AFAF26FEEB}" srcId="{D9B3D5E0-FE1F-5E46-8A98-38F26DA77FFD}" destId="{380D9FC1-46B4-4642-BED2-BC475A58B04B}" srcOrd="0" destOrd="0" parTransId="{A9727331-9A95-5D44-8D01-658663692066}" sibTransId="{518CE61B-2263-8C4B-B85E-CF23DEAC1F49}"/>
    <dgm:cxn modelId="{F4B5030D-3B05-2543-8C39-E78E635C22CE}" type="presOf" srcId="{121C3491-B79D-1E4A-9C1A-727270FCE4BE}" destId="{796450F3-9C7A-7E44-BFD0-65425317C514}" srcOrd="0" destOrd="0" presId="urn:microsoft.com/office/officeart/2005/8/layout/orgChart1"/>
    <dgm:cxn modelId="{507222A1-FE4B-2541-9922-CD0B4AD6C5C9}" srcId="{D64DDD6C-BC69-4841-B558-A55583C470A1}" destId="{8373C44D-7831-374A-AB13-E59C03373EB7}" srcOrd="1" destOrd="0" parTransId="{77811354-8671-944F-8F44-AF7A820268EC}" sibTransId="{7EBD9595-900B-684C-9AD0-431FC2B01EF1}"/>
    <dgm:cxn modelId="{886DC396-80D4-3643-921F-B803396C126B}" srcId="{380D9FC1-46B4-4642-BED2-BC475A58B04B}" destId="{125C0971-847E-4748-A74B-74BE093538D4}" srcOrd="5" destOrd="0" parTransId="{AAC6747B-AAFF-194E-A73D-E3394A82D7F2}" sibTransId="{E61707CD-2237-1E44-AEE0-1504C71842BB}"/>
    <dgm:cxn modelId="{0940C6F7-71F3-B848-A889-D043CA9C1C10}" type="presOf" srcId="{4A595E09-DC15-B140-A138-C5B6FBED7D37}" destId="{EC72A046-2F8D-A14C-8B2D-3149967A5EE6}" srcOrd="0" destOrd="0" presId="urn:microsoft.com/office/officeart/2005/8/layout/orgChart1"/>
    <dgm:cxn modelId="{9D5BCF0F-958B-3945-BC7D-DE483CC1C277}" type="presOf" srcId="{B96BDFA2-6C63-8E4B-8A82-E94AB1371DAD}" destId="{AFC8A357-482A-B14E-B513-1F0147D8DBFF}" srcOrd="1" destOrd="0" presId="urn:microsoft.com/office/officeart/2005/8/layout/orgChart1"/>
    <dgm:cxn modelId="{C5CBC52E-C4A0-FD48-8DD2-E1C213E4DA0F}" srcId="{380D9FC1-46B4-4642-BED2-BC475A58B04B}" destId="{46BF0BFC-BC20-1042-A65E-EFA840DF099E}" srcOrd="3" destOrd="0" parTransId="{5909631D-3F0B-F141-9548-57F3CD65CF9E}" sibTransId="{0F275BCE-AC54-2C41-B736-DA486D24DC86}"/>
    <dgm:cxn modelId="{B742A159-1458-E046-AFEB-0D1B08FB08D9}" type="presOf" srcId="{A8FAC10A-034F-7C4D-A760-C8C36D136D2F}" destId="{7DE0768E-AFEF-5744-A6CC-00CDFE396932}" srcOrd="1" destOrd="0" presId="urn:microsoft.com/office/officeart/2005/8/layout/orgChart1"/>
    <dgm:cxn modelId="{61AE2E9C-FF38-684E-B160-BA0763D077F8}" type="presOf" srcId="{4DF331F8-4200-A14F-9703-819191EB35CC}" destId="{A419EE8F-104A-4947-90B9-DC8067939707}" srcOrd="0" destOrd="0" presId="urn:microsoft.com/office/officeart/2005/8/layout/orgChart1"/>
    <dgm:cxn modelId="{0518AA37-E196-4344-8E34-2044094FEFBB}" type="presOf" srcId="{15C24900-A19A-6140-8A0B-E5C5C1633927}" destId="{2F579AB0-7D77-004F-9F98-BD806C214F6E}" srcOrd="0" destOrd="0" presId="urn:microsoft.com/office/officeart/2005/8/layout/orgChart1"/>
    <dgm:cxn modelId="{19F9D369-E0FF-9840-A780-1555BA9EC91E}" type="presOf" srcId="{F779C5E4-9B9B-7E46-91BA-F2E80C28949C}" destId="{ED119481-9A3E-6343-A30D-9F3312A50E2D}" srcOrd="0" destOrd="0" presId="urn:microsoft.com/office/officeart/2005/8/layout/orgChart1"/>
    <dgm:cxn modelId="{9DF4E867-FD15-5047-ADA3-104D49C5E98F}" type="presOf" srcId="{BB734D42-ABA3-B643-BAEB-74E41B79DE64}" destId="{A4B98F60-7313-B640-966D-121399B0212F}" srcOrd="0" destOrd="0" presId="urn:microsoft.com/office/officeart/2005/8/layout/orgChart1"/>
    <dgm:cxn modelId="{4D8C4334-F69F-F445-A6FB-3D5FEBEB161D}" srcId="{125C0971-847E-4748-A74B-74BE093538D4}" destId="{DD691F78-8CED-204A-9E50-43E786D5DF82}" srcOrd="2" destOrd="0" parTransId="{61EADE82-B235-E34D-B632-13ECB6BFF1D4}" sibTransId="{3B5D0F91-DB37-3A40-B231-E72DACEE67A6}"/>
    <dgm:cxn modelId="{8E377169-748B-1746-AF78-46BFCEF3BB39}" type="presOf" srcId="{CDC2BD57-B338-0E49-8CF7-CBAA79E3F7E2}" destId="{959B0949-4D6D-E14D-9B5B-1E5DF504F6D5}" srcOrd="1" destOrd="0" presId="urn:microsoft.com/office/officeart/2005/8/layout/orgChart1"/>
    <dgm:cxn modelId="{547F039E-2E38-C748-B519-A72FBF4E4E06}" srcId="{125C0971-847E-4748-A74B-74BE093538D4}" destId="{4DF331F8-4200-A14F-9703-819191EB35CC}" srcOrd="3" destOrd="0" parTransId="{F8CB2421-4C91-FE40-96E4-16CC37F9D125}" sibTransId="{72D3F208-4115-B74F-AF3B-DCD8DC46D561}"/>
    <dgm:cxn modelId="{9547A981-7859-0C4E-A849-551C023D39DE}" srcId="{A1F71AE5-B066-6F43-AA91-9A84AD1B49B7}" destId="{01755A3E-6F47-5543-8105-DA78A394551D}" srcOrd="2" destOrd="0" parTransId="{ED702C28-8110-1340-8B47-0E37DEEC8C7B}" sibTransId="{68DC6003-C1F0-F446-A87D-220B80CCF2C2}"/>
    <dgm:cxn modelId="{0D00E37C-1C19-1746-95EB-EAC5B161EADE}" type="presOf" srcId="{AAC09606-AC9C-B548-817D-B54ABF82C514}" destId="{18DF6DEA-2E43-DB45-AD79-2F9FF3607F31}" srcOrd="0" destOrd="0" presId="urn:microsoft.com/office/officeart/2005/8/layout/orgChart1"/>
    <dgm:cxn modelId="{F9A32A44-DC05-DA48-87EA-D6F1D0EEE225}" type="presOf" srcId="{1FA38047-6725-BF4C-873A-204880AF62CE}" destId="{743860FC-0A80-164E-8069-167B7B5C70E5}" srcOrd="0" destOrd="0" presId="urn:microsoft.com/office/officeart/2005/8/layout/orgChart1"/>
    <dgm:cxn modelId="{652D2934-B049-9B42-A81F-47EF6DE2DE8E}" type="presOf" srcId="{380D9FC1-46B4-4642-BED2-BC475A58B04B}" destId="{6A231233-F557-524E-AE2D-2F50B4D73086}" srcOrd="1" destOrd="0" presId="urn:microsoft.com/office/officeart/2005/8/layout/orgChart1"/>
    <dgm:cxn modelId="{BD0F6504-028D-B249-A99A-2D8651E7340B}" type="presOf" srcId="{8373C44D-7831-374A-AB13-E59C03373EB7}" destId="{5D625663-0164-6441-9F08-FB2F2D949A37}" srcOrd="1" destOrd="0" presId="urn:microsoft.com/office/officeart/2005/8/layout/orgChart1"/>
    <dgm:cxn modelId="{67555008-5755-3045-986A-BF6D206F357B}" srcId="{A1F71AE5-B066-6F43-AA91-9A84AD1B49B7}" destId="{05DF3C37-A93B-DE46-8CC8-6C12BFAAC2BA}" srcOrd="4" destOrd="0" parTransId="{4CFC823A-C996-5C43-A098-55886AC71C9A}" sibTransId="{93CB641A-8288-EA4B-B933-66E3D63FF989}"/>
    <dgm:cxn modelId="{446AB31F-186F-304F-A7A2-7426E465E8CD}" type="presOf" srcId="{7B06DA8E-B565-5C4E-B064-4445DC0FBC10}" destId="{58C2C9EB-0ADB-9B48-B27B-EA3B4CC7C8A2}" srcOrd="1" destOrd="0" presId="urn:microsoft.com/office/officeart/2005/8/layout/orgChart1"/>
    <dgm:cxn modelId="{57DC9D33-8BE1-1D40-A121-7B74247CEBD7}" srcId="{46BF0BFC-BC20-1042-A65E-EFA840DF099E}" destId="{2D6E5AD6-AC94-A341-8309-75ABD600CDFD}" srcOrd="0" destOrd="0" parTransId="{F779C5E4-9B9B-7E46-91BA-F2E80C28949C}" sibTransId="{C2089D97-6782-3749-AD84-4F92A94AA39A}"/>
    <dgm:cxn modelId="{B5093F76-BD46-1E46-B56B-5B0E1E963E01}" type="presOf" srcId="{DD9EEA79-106D-064A-92DE-E55BE9214545}" destId="{A02BE8A2-9250-D847-923E-56B51F96D214}" srcOrd="0" destOrd="0" presId="urn:microsoft.com/office/officeart/2005/8/layout/orgChart1"/>
    <dgm:cxn modelId="{25EFFF91-225C-104B-BE26-5BEBE87446B8}" type="presOf" srcId="{121C3491-B79D-1E4A-9C1A-727270FCE4BE}" destId="{E2EF3262-2169-D349-9651-A0AF1444CFD4}" srcOrd="1" destOrd="0" presId="urn:microsoft.com/office/officeart/2005/8/layout/orgChart1"/>
    <dgm:cxn modelId="{8A1B1404-E676-014B-A480-9D1B80118A7E}" type="presOf" srcId="{26A2BFDE-1393-6E48-AA9B-964CC5142FEE}" destId="{CCB476F6-F9DC-CA44-9D7F-F73AD49934B7}" srcOrd="1" destOrd="0" presId="urn:microsoft.com/office/officeart/2005/8/layout/orgChart1"/>
    <dgm:cxn modelId="{F05292C0-7253-A245-880D-BB1152B89BA7}" type="presOf" srcId="{9FA21E29-3ACE-1246-B577-5F8C4AB61956}" destId="{899FE1AD-9C3D-384E-B9F9-6CFA2E525D63}" srcOrd="0" destOrd="0" presId="urn:microsoft.com/office/officeart/2005/8/layout/orgChart1"/>
    <dgm:cxn modelId="{9DBB3219-5D23-0644-A463-0F6A6D6E748B}" type="presOf" srcId="{45022401-BA32-9B41-9196-8E12E007C901}" destId="{6F99706E-8D76-DF4F-AEA0-28410CFAB098}" srcOrd="0" destOrd="0" presId="urn:microsoft.com/office/officeart/2005/8/layout/orgChart1"/>
    <dgm:cxn modelId="{8F926148-7247-D84A-9411-0C4584E8D4FE}" type="presOf" srcId="{CDC2BD57-B338-0E49-8CF7-CBAA79E3F7E2}" destId="{4F236AB2-A52C-2C4A-BD1B-85A337160A30}" srcOrd="0" destOrd="0" presId="urn:microsoft.com/office/officeart/2005/8/layout/orgChart1"/>
    <dgm:cxn modelId="{D6732A4B-774C-8643-9D24-461475A47E0D}" srcId="{F50D5F91-8D93-5F49-95D4-1A23CEE5F9CA}" destId="{B96BDFA2-6C63-8E4B-8A82-E94AB1371DAD}" srcOrd="4" destOrd="0" parTransId="{B6A0483B-D34B-A740-9447-CA9DAFEB9999}" sibTransId="{8C16C5BB-60BC-E445-8134-C8924EDC2BC5}"/>
    <dgm:cxn modelId="{54EFCC0B-96C0-5B4D-B61B-969AEEA463BB}" srcId="{A1F71AE5-B066-6F43-AA91-9A84AD1B49B7}" destId="{C29D8E3C-A5BC-534E-95F7-2520C81D6AE4}" srcOrd="3" destOrd="0" parTransId="{AEA20F88-FFC4-7247-A920-D1654B168937}" sibTransId="{428EDAFE-AE89-D64D-9635-9930F892840F}"/>
    <dgm:cxn modelId="{DB42F03D-2423-8F49-ADB5-DAC66EE6ACDF}" type="presOf" srcId="{9A451735-8532-574F-925C-7457AF3644FB}" destId="{E06660BB-FC10-3149-9C94-E5C7BD40B053}" srcOrd="0" destOrd="0" presId="urn:microsoft.com/office/officeart/2005/8/layout/orgChart1"/>
    <dgm:cxn modelId="{B98081B1-9562-3E46-BAAB-A4FC8D130D9C}" type="presOf" srcId="{380D9FC1-46B4-4642-BED2-BC475A58B04B}" destId="{D3F26AC5-A237-D04B-A3C8-0CE517F184DF}" srcOrd="0" destOrd="0" presId="urn:microsoft.com/office/officeart/2005/8/layout/orgChart1"/>
    <dgm:cxn modelId="{1E20815B-B547-3649-84E7-510ECF0CA879}" type="presOf" srcId="{DD691F78-8CED-204A-9E50-43E786D5DF82}" destId="{8F17A487-28C8-7B4F-95FC-017611D27C5D}" srcOrd="0" destOrd="0" presId="urn:microsoft.com/office/officeart/2005/8/layout/orgChart1"/>
    <dgm:cxn modelId="{6D62BA22-601C-C842-9849-FE04536B9129}" type="presOf" srcId="{B6A0483B-D34B-A740-9447-CA9DAFEB9999}" destId="{2E1BE3A7-2A75-8941-85BF-5E337AB6F13D}" srcOrd="0" destOrd="0" presId="urn:microsoft.com/office/officeart/2005/8/layout/orgChart1"/>
    <dgm:cxn modelId="{4B3761C2-0A28-7E46-ACE5-C203407EE3CF}" type="presOf" srcId="{3F48CAF5-9DE4-7E4C-9BC1-E971F9036193}" destId="{906F3FE1-ED41-D043-BCCF-9A171BFCF166}" srcOrd="0" destOrd="0" presId="urn:microsoft.com/office/officeart/2005/8/layout/orgChart1"/>
    <dgm:cxn modelId="{D93DB48E-D6F9-E64A-87D6-F30245A1B596}" type="presOf" srcId="{AAC6747B-AAFF-194E-A73D-E3394A82D7F2}" destId="{7CD6D1E3-A3CD-AF45-9F55-F784920C3736}" srcOrd="0" destOrd="0" presId="urn:microsoft.com/office/officeart/2005/8/layout/orgChart1"/>
    <dgm:cxn modelId="{E6228486-C9FF-664B-99E0-2BB0A51B1D0A}" type="presOf" srcId="{2E31D226-EE3D-0847-8AAD-4BEC1594D9A2}" destId="{CFA248DA-E03C-574F-B2EF-1C8D5F212FBA}" srcOrd="0" destOrd="0" presId="urn:microsoft.com/office/officeart/2005/8/layout/orgChart1"/>
    <dgm:cxn modelId="{B6537300-1D44-6E4D-90BD-5A2ECB55A8D1}" srcId="{D64DDD6C-BC69-4841-B558-A55583C470A1}" destId="{4143AA8B-5BED-8B47-A06D-529CA8F45837}" srcOrd="4" destOrd="0" parTransId="{4A595E09-DC15-B140-A138-C5B6FBED7D37}" sibTransId="{B10CF84D-E466-DB43-86B6-1EC605F73A30}"/>
    <dgm:cxn modelId="{A9705770-6FF6-0B43-8002-AA07072918A8}" type="presOf" srcId="{A1F71AE5-B066-6F43-AA91-9A84AD1B49B7}" destId="{5DD7E157-D619-3243-B949-7480DAC9AAAE}" srcOrd="1" destOrd="0" presId="urn:microsoft.com/office/officeart/2005/8/layout/orgChart1"/>
    <dgm:cxn modelId="{67C6A84A-4854-BC4C-AF06-9A206168AC83}" srcId="{125C0971-847E-4748-A74B-74BE093538D4}" destId="{1FA38047-6725-BF4C-873A-204880AF62CE}" srcOrd="1" destOrd="0" parTransId="{CA9CE017-E454-A442-B142-DFF27D87D891}" sibTransId="{A65B5B42-1741-D842-B911-34B72B34E4A9}"/>
    <dgm:cxn modelId="{0A09EAC9-8854-FB4C-9D4D-EDB11305806E}" type="presOf" srcId="{AE045FBE-5D41-2646-934B-169389B785DB}" destId="{9897D543-5681-1F4D-99BE-2552ADF3C0B0}" srcOrd="0" destOrd="0" presId="urn:microsoft.com/office/officeart/2005/8/layout/orgChart1"/>
    <dgm:cxn modelId="{ECB9DE0D-B7CA-1943-AFFE-72DE47D67646}" type="presOf" srcId="{0109D5FA-43E9-ED48-8E27-3C838ADBCDF6}" destId="{2456FA62-8F6F-CB40-A528-2234B9466B98}" srcOrd="1" destOrd="0" presId="urn:microsoft.com/office/officeart/2005/8/layout/orgChart1"/>
    <dgm:cxn modelId="{4D8F2341-C1C9-5E4A-8A22-433E6397B595}" type="presOf" srcId="{B025DB74-8DDB-874E-A14A-5672D3F37571}" destId="{5DBB2762-4ED9-9C48-A374-26C3397FECED}" srcOrd="1" destOrd="0" presId="urn:microsoft.com/office/officeart/2005/8/layout/orgChart1"/>
    <dgm:cxn modelId="{340B6C28-85C0-A940-A0EA-9D16C18FC48B}" type="presOf" srcId="{ACACC851-E9A1-2947-8A5B-8D4E4AB0BAFF}" destId="{6CEDB933-2D54-A04C-AC14-59C1B104E4B7}" srcOrd="0" destOrd="0" presId="urn:microsoft.com/office/officeart/2005/8/layout/orgChart1"/>
    <dgm:cxn modelId="{43ADFA12-C6F1-2B48-8403-6D4B34801556}" type="presOf" srcId="{ED69F0C2-C93C-1A48-A288-DCEA486A23B5}" destId="{1914B3C6-714B-4F46-A207-2D90A0F691DD}" srcOrd="0" destOrd="0" presId="urn:microsoft.com/office/officeart/2005/8/layout/orgChart1"/>
    <dgm:cxn modelId="{4EF48BF4-94BD-0743-8CAF-F4D9B558204B}" type="presOf" srcId="{A980AF12-6F21-4544-93F2-C97251C9CD61}" destId="{559A94D6-1BA9-E84A-A51D-FBB0CB623B83}" srcOrd="0" destOrd="0" presId="urn:microsoft.com/office/officeart/2005/8/layout/orgChart1"/>
    <dgm:cxn modelId="{0F0E88B7-DFB8-AE49-92AE-8EB58EEFC09C}" srcId="{380D9FC1-46B4-4642-BED2-BC475A58B04B}" destId="{D64DDD6C-BC69-4841-B558-A55583C470A1}" srcOrd="0" destOrd="0" parTransId="{2E31D226-EE3D-0847-8AAD-4BEC1594D9A2}" sibTransId="{7043AE7F-43C6-4F47-8B16-6523496805C9}"/>
    <dgm:cxn modelId="{95BEB752-CA42-2C42-B3C0-BF63CFF668C8}" type="presOf" srcId="{322B60B4-50BF-934E-93CC-7D7A5048D3DF}" destId="{F7A0DB8A-AF20-3143-9BD0-A7120F7C2655}" srcOrd="0" destOrd="0" presId="urn:microsoft.com/office/officeart/2005/8/layout/orgChart1"/>
    <dgm:cxn modelId="{9AA21E70-68E9-6648-BFEC-4660314F2837}" type="presOf" srcId="{CE3C1561-2FBF-754D-ABD4-EA1E633C4927}" destId="{A62015D4-C15E-D74E-96B7-11227AE6376C}" srcOrd="0" destOrd="0" presId="urn:microsoft.com/office/officeart/2005/8/layout/orgChart1"/>
    <dgm:cxn modelId="{46A8C4B7-5AF3-5346-BD6A-9F9E54C93482}" type="presOf" srcId="{B895A32B-2148-204A-AE9B-180DEF6966E1}" destId="{4881AFA9-DF50-7B43-809E-BBACCB4E2956}" srcOrd="0" destOrd="0" presId="urn:microsoft.com/office/officeart/2005/8/layout/orgChart1"/>
    <dgm:cxn modelId="{063D6620-9006-ED41-9432-3B8B2A6E6A30}" srcId="{46BF0BFC-BC20-1042-A65E-EFA840DF099E}" destId="{26A2BFDE-1393-6E48-AA9B-964CC5142FEE}" srcOrd="3" destOrd="0" parTransId="{3CA74835-B5AA-5B41-874E-B9883EDDFADB}" sibTransId="{709E0FE2-89B0-384A-9409-91D21DE39340}"/>
    <dgm:cxn modelId="{A8331918-E1CD-1A4B-963A-AA787915F4F7}" type="presOf" srcId="{E0D73005-592B-1E47-AF41-45DED4DBD82A}" destId="{7729DB82-9564-F944-9C93-2624D992252E}" srcOrd="1" destOrd="0" presId="urn:microsoft.com/office/officeart/2005/8/layout/orgChart1"/>
    <dgm:cxn modelId="{42CA0C0E-BE0C-9044-A98F-C6258E2C817D}" type="presOf" srcId="{F50D5F91-8D93-5F49-95D4-1A23CEE5F9CA}" destId="{0F056397-CD72-7742-8A2E-EA5AD6082350}" srcOrd="0" destOrd="0" presId="urn:microsoft.com/office/officeart/2005/8/layout/orgChart1"/>
    <dgm:cxn modelId="{419028BC-A262-1443-B1A3-E466E8EB8417}" type="presOf" srcId="{125C0971-847E-4748-A74B-74BE093538D4}" destId="{F6DFD276-B40C-FD4E-A37A-DD49D2BC5452}" srcOrd="0" destOrd="0" presId="urn:microsoft.com/office/officeart/2005/8/layout/orgChart1"/>
    <dgm:cxn modelId="{6E70ADEF-4360-1549-807D-611C625896AC}" srcId="{46BF0BFC-BC20-1042-A65E-EFA840DF099E}" destId="{344EF05B-9FC5-0E41-AD8D-FE272B4DC8F5}" srcOrd="4" destOrd="0" parTransId="{DCDEEA4C-C714-AD40-AFC2-3935B47F17EA}" sibTransId="{2EF3244F-DFAF-1948-AEDE-16617BF16300}"/>
    <dgm:cxn modelId="{241B5414-A2F7-0F41-A297-00AA824C6722}" type="presOf" srcId="{2607C347-A9F7-8542-AAAB-572DE0885D38}" destId="{CC220595-1D19-0D49-87F0-42A1D6FD1D00}" srcOrd="0" destOrd="0" presId="urn:microsoft.com/office/officeart/2005/8/layout/orgChart1"/>
    <dgm:cxn modelId="{07F9EC04-AB77-2543-A83E-9FF719F703A0}" type="presOf" srcId="{BB734D42-ABA3-B643-BAEB-74E41B79DE64}" destId="{0F5A1596-4180-AD48-9A15-FDF004DF19AC}" srcOrd="1" destOrd="0" presId="urn:microsoft.com/office/officeart/2005/8/layout/orgChart1"/>
    <dgm:cxn modelId="{6751F02F-5E15-BC40-A7AC-6658CE91B8F7}" type="presOf" srcId="{ED702C28-8110-1340-8B47-0E37DEEC8C7B}" destId="{59243B1D-3847-B14C-8F44-845F912C399A}" srcOrd="0" destOrd="0" presId="urn:microsoft.com/office/officeart/2005/8/layout/orgChart1"/>
    <dgm:cxn modelId="{AF91D28D-649F-A749-A03A-8C1B8BE77456}" srcId="{380D9FC1-46B4-4642-BED2-BC475A58B04B}" destId="{7B06DA8E-B565-5C4E-B064-4445DC0FBC10}" srcOrd="4" destOrd="0" parTransId="{44329B43-D618-1247-A397-21E4EE2D545A}" sibTransId="{EFD92B1B-1EBA-BE47-B55C-5B74F08B8CB4}"/>
    <dgm:cxn modelId="{0CA408F9-C6AA-C645-831E-87422AAA4A37}" srcId="{7B06DA8E-B565-5C4E-B064-4445DC0FBC10}" destId="{A8FAC10A-034F-7C4D-A760-C8C36D136D2F}" srcOrd="3" destOrd="0" parTransId="{AAC09606-AC9C-B548-817D-B54ABF82C514}" sibTransId="{D130775E-2B18-A74A-80CD-E78D0BE8F2CA}"/>
    <dgm:cxn modelId="{219D7865-8171-5440-9C50-1D68CBA0D50A}" type="presOf" srcId="{E0D73005-592B-1E47-AF41-45DED4DBD82A}" destId="{D61C9E14-7370-3448-B824-0C3F9C11ED24}" srcOrd="0" destOrd="0" presId="urn:microsoft.com/office/officeart/2005/8/layout/orgChart1"/>
    <dgm:cxn modelId="{681CAEB7-C27D-5A41-B4D2-17C19E133045}" type="presOf" srcId="{A2DC5733-8FB5-2C4C-99AD-EF32237DBBCF}" destId="{3D8137D3-8C67-F043-9668-4E34B500982C}" srcOrd="0" destOrd="0" presId="urn:microsoft.com/office/officeart/2005/8/layout/orgChart1"/>
    <dgm:cxn modelId="{469DA7E7-7A0E-4841-983D-DF10BB9F080D}" type="presOf" srcId="{EC094622-1EAB-A045-BB99-2E76316385F0}" destId="{447F47B4-5992-CB4D-B0FD-12E9AC92C069}" srcOrd="0" destOrd="0" presId="urn:microsoft.com/office/officeart/2005/8/layout/orgChart1"/>
    <dgm:cxn modelId="{F479699B-ACD9-6244-B4E9-C0002EB03DA6}" srcId="{F50D5F91-8D93-5F49-95D4-1A23CEE5F9CA}" destId="{DD9EEA79-106D-064A-92DE-E55BE9214545}" srcOrd="0" destOrd="0" parTransId="{199828B7-9E65-4241-90F7-714EABB5850C}" sibTransId="{95CBB6FD-C833-0F49-8270-842037A6FBE9}"/>
    <dgm:cxn modelId="{EBDAAEB3-35AF-934E-BFB0-B9B02E2554FB}" type="presOf" srcId="{8373C44D-7831-374A-AB13-E59C03373EB7}" destId="{058D2B2A-6F41-7343-B863-FC0357775A42}" srcOrd="0" destOrd="0" presId="urn:microsoft.com/office/officeart/2005/8/layout/orgChart1"/>
    <dgm:cxn modelId="{DA86433B-3AEF-084B-8C96-7F783A4B66DB}" srcId="{7B06DA8E-B565-5C4E-B064-4445DC0FBC10}" destId="{343B161D-231A-0F40-8EA9-D6C9295DCBC6}" srcOrd="0" destOrd="0" parTransId="{CE3C1561-2FBF-754D-ABD4-EA1E633C4927}" sibTransId="{B19A0D1E-2D7B-D14C-9F02-622C79419658}"/>
    <dgm:cxn modelId="{DE7C69A4-1826-3B43-95ED-D5BC9DFAB0B5}" type="presOf" srcId="{199828B7-9E65-4241-90F7-714EABB5850C}" destId="{F5EE29CD-F3EA-8143-A005-CB4EC7EB1E7C}" srcOrd="0" destOrd="0" presId="urn:microsoft.com/office/officeart/2005/8/layout/orgChart1"/>
    <dgm:cxn modelId="{A8C19B3A-B831-A344-AB98-42F7B8CD19F8}" type="presOf" srcId="{6D6627BF-15A8-E64D-8870-A77180A779BF}" destId="{9C1BE93F-B7F2-CB46-BF24-0AEC8EB4CCCA}" srcOrd="0" destOrd="0" presId="urn:microsoft.com/office/officeart/2005/8/layout/orgChart1"/>
    <dgm:cxn modelId="{D8487761-790E-7649-8785-DF845964058F}" srcId="{380D9FC1-46B4-4642-BED2-BC475A58B04B}" destId="{A1F71AE5-B066-6F43-AA91-9A84AD1B49B7}" srcOrd="2" destOrd="0" parTransId="{15C24900-A19A-6140-8A0B-E5C5C1633927}" sibTransId="{C99AB03F-7853-BC4A-BADE-D16D300E11C4}"/>
    <dgm:cxn modelId="{0AB854F1-EC54-FC4B-8DF0-F79D77D6126C}" type="presOf" srcId="{5909631D-3F0B-F141-9548-57F3CD65CF9E}" destId="{591B3C8D-F428-7048-9873-4CDF85B26F56}" srcOrd="0" destOrd="0" presId="urn:microsoft.com/office/officeart/2005/8/layout/orgChart1"/>
    <dgm:cxn modelId="{91AFA538-CC7E-444F-8613-1634F16A8DEE}" srcId="{125C0971-847E-4748-A74B-74BE093538D4}" destId="{E0D73005-592B-1E47-AF41-45DED4DBD82A}" srcOrd="4" destOrd="0" parTransId="{45022401-BA32-9B41-9196-8E12E007C901}" sibTransId="{29A6F714-403B-6D49-902D-51516F369D70}"/>
    <dgm:cxn modelId="{787BFB2A-785C-8C42-9143-0F8290362C58}" srcId="{D64DDD6C-BC69-4841-B558-A55583C470A1}" destId="{B895A32B-2148-204A-AE9B-180DEF6966E1}" srcOrd="2" destOrd="0" parTransId="{ED69F0C2-C93C-1A48-A288-DCEA486A23B5}" sibTransId="{753107B8-0A5D-D749-95D9-0FB432091E9B}"/>
    <dgm:cxn modelId="{EC9310DF-138E-ED44-83C0-F3CA9C3AB66C}" srcId="{125C0971-847E-4748-A74B-74BE093538D4}" destId="{7C16B62A-046F-EC4D-AEAA-0BF310A53968}" srcOrd="0" destOrd="0" parTransId="{9FA21E29-3ACE-1246-B577-5F8C4AB61956}" sibTransId="{9D8C3902-82B9-4148-B563-11E02404791D}"/>
    <dgm:cxn modelId="{EA50CDA2-9EB4-BD4E-ACA2-FD0DFAD99D6A}" type="presOf" srcId="{44329B43-D618-1247-A397-21E4EE2D545A}" destId="{A502784D-547B-6342-AC4C-418808E474B9}" srcOrd="0" destOrd="0" presId="urn:microsoft.com/office/officeart/2005/8/layout/orgChart1"/>
    <dgm:cxn modelId="{33969FEC-20FF-0B4B-909D-41C50535EE17}" type="presOf" srcId="{9542BEAA-71FB-FD4A-905B-8A2E1553252B}" destId="{AD07B513-E517-A949-88B3-AC13B9CE1BBE}" srcOrd="0" destOrd="0" presId="urn:microsoft.com/office/officeart/2005/8/layout/orgChart1"/>
    <dgm:cxn modelId="{0B82D6AB-3877-4B4D-B994-0A86C99F921C}" type="presOf" srcId="{125C0971-847E-4748-A74B-74BE093538D4}" destId="{3E545FAB-3323-B348-B9A4-A574213A38CB}" srcOrd="1" destOrd="0" presId="urn:microsoft.com/office/officeart/2005/8/layout/orgChart1"/>
    <dgm:cxn modelId="{C62AE530-1B3C-194F-8086-5796359C3494}" type="presOf" srcId="{DD691F78-8CED-204A-9E50-43E786D5DF82}" destId="{66EB4D63-122B-F242-9647-8DFEC8D248A8}" srcOrd="1" destOrd="0" presId="urn:microsoft.com/office/officeart/2005/8/layout/orgChart1"/>
    <dgm:cxn modelId="{2663CA2B-F290-414C-A263-BC636F5081A2}" type="presOf" srcId="{B96BDFA2-6C63-8E4B-8A82-E94AB1371DAD}" destId="{D77049C4-7D93-4C47-B1CF-2E07938E5F11}" srcOrd="0" destOrd="0" presId="urn:microsoft.com/office/officeart/2005/8/layout/orgChart1"/>
    <dgm:cxn modelId="{80A1FCCF-CC6B-9C43-BBC4-1B8341A56C70}" type="presOf" srcId="{D9B3D5E0-FE1F-5E46-8A98-38F26DA77FFD}" destId="{61132477-7B52-F641-B933-546849B12939}" srcOrd="0" destOrd="0" presId="urn:microsoft.com/office/officeart/2005/8/layout/orgChart1"/>
    <dgm:cxn modelId="{0B0E712E-773D-E14C-B063-43EC7E977DF2}" type="presOf" srcId="{7C16B62A-046F-EC4D-AEAA-0BF310A53968}" destId="{432602CC-7B66-AE4E-9A1D-C0C0B44E0987}" srcOrd="0" destOrd="0" presId="urn:microsoft.com/office/officeart/2005/8/layout/orgChart1"/>
    <dgm:cxn modelId="{EC58C252-916B-744A-9EF6-15D698B65EF7}" type="presOf" srcId="{1FA38047-6725-BF4C-873A-204880AF62CE}" destId="{502B4F08-4E88-3247-A992-BACE55B1BE82}" srcOrd="1" destOrd="0" presId="urn:microsoft.com/office/officeart/2005/8/layout/orgChart1"/>
    <dgm:cxn modelId="{1BFAB8BA-52ED-5249-86AF-FEB7A6E07375}" type="presOf" srcId="{344EF05B-9FC5-0E41-AD8D-FE272B4DC8F5}" destId="{538637D4-A238-E24E-A213-A357126259B8}" srcOrd="0" destOrd="0" presId="urn:microsoft.com/office/officeart/2005/8/layout/orgChart1"/>
    <dgm:cxn modelId="{A9C58FC9-3EE3-1B45-8CF7-BE7C79A55720}" type="presOf" srcId="{343B161D-231A-0F40-8EA9-D6C9295DCBC6}" destId="{312C3BF2-2833-324E-BE0E-61D21A23DCDC}" srcOrd="1" destOrd="0" presId="urn:microsoft.com/office/officeart/2005/8/layout/orgChart1"/>
    <dgm:cxn modelId="{3958B2DD-1F5D-FD4D-B4AB-467C926DA5C4}" type="presOf" srcId="{DD9EEA79-106D-064A-92DE-E55BE9214545}" destId="{08C791AE-B0AD-1745-A829-61F77AB97DE0}" srcOrd="1" destOrd="0" presId="urn:microsoft.com/office/officeart/2005/8/layout/orgChart1"/>
    <dgm:cxn modelId="{F5D92230-3F13-B748-8FB7-5CAD4009F176}" type="presOf" srcId="{C29D8E3C-A5BC-534E-95F7-2520C81D6AE4}" destId="{CC08850C-0382-F949-869E-547809A7513B}" srcOrd="1" destOrd="0" presId="urn:microsoft.com/office/officeart/2005/8/layout/orgChart1"/>
    <dgm:cxn modelId="{3A398E84-005A-2543-972A-B1749B8DB753}" type="presOf" srcId="{B895A32B-2148-204A-AE9B-180DEF6966E1}" destId="{2F3B6A1B-7D38-FC47-9BC4-F584F52E6B7C}" srcOrd="1" destOrd="0" presId="urn:microsoft.com/office/officeart/2005/8/layout/orgChart1"/>
    <dgm:cxn modelId="{3571EAB4-3489-9B48-ADE9-A691C61B5248}" type="presOf" srcId="{AEA20F88-FFC4-7247-A920-D1654B168937}" destId="{60A0E602-BB93-624B-AE07-3C14A424DF63}" srcOrd="0" destOrd="0" presId="urn:microsoft.com/office/officeart/2005/8/layout/orgChart1"/>
    <dgm:cxn modelId="{048057BD-4B29-944D-8D05-47F6F8FED1D0}" type="presOf" srcId="{6B061427-7B0F-F244-B07F-9D6723D24835}" destId="{D27C1392-82ED-7648-AA8B-5870C2DF966F}" srcOrd="0" destOrd="0" presId="urn:microsoft.com/office/officeart/2005/8/layout/orgChart1"/>
    <dgm:cxn modelId="{EA94B45D-71B9-F744-A896-7A17A5702A7D}" type="presOf" srcId="{C29D8E3C-A5BC-534E-95F7-2520C81D6AE4}" destId="{A427FC8E-1B03-3343-A326-998C4265A854}" srcOrd="0" destOrd="0" presId="urn:microsoft.com/office/officeart/2005/8/layout/orgChart1"/>
    <dgm:cxn modelId="{C67239B3-6011-7B45-9CA9-1A1AE2BCD2E8}" type="presOf" srcId="{01755A3E-6F47-5543-8105-DA78A394551D}" destId="{BC4659D9-9938-6C46-8109-0EED7FDA09AA}" srcOrd="1" destOrd="0" presId="urn:microsoft.com/office/officeart/2005/8/layout/orgChart1"/>
    <dgm:cxn modelId="{42732A7D-30D1-CC42-A9BA-536540BA65AD}" srcId="{A1F71AE5-B066-6F43-AA91-9A84AD1B49B7}" destId="{ED95F5D6-F58D-364B-9E39-CF5DC6D61064}" srcOrd="1" destOrd="0" parTransId="{3E04FD7B-E8A9-284B-89C3-80D049EA078F}" sibTransId="{71DBB7BA-D4CE-C543-AE90-9EC0C91BD314}"/>
    <dgm:cxn modelId="{30BD3169-AFA0-C443-BA87-2113512E6332}" type="presOf" srcId="{3258959F-4BDE-7643-A223-4E1F6F59EAC8}" destId="{A76ABEDC-ED73-9642-9654-C07E7FBD194B}" srcOrd="0" destOrd="0" presId="urn:microsoft.com/office/officeart/2005/8/layout/orgChart1"/>
    <dgm:cxn modelId="{0AB1E924-EE6C-8B46-ABA6-BE7A6B448C80}" type="presOf" srcId="{343B161D-231A-0F40-8EA9-D6C9295DCBC6}" destId="{0F54C0DC-D6FA-6248-A8F8-017844B2C7DA}" srcOrd="0" destOrd="0" presId="urn:microsoft.com/office/officeart/2005/8/layout/orgChart1"/>
    <dgm:cxn modelId="{1E2C0D03-1B4B-9D45-9626-9BDDFC3A0659}" srcId="{F50D5F91-8D93-5F49-95D4-1A23CEE5F9CA}" destId="{CA0BE7E5-4C40-684A-9DC4-9C9711DC8C3E}" srcOrd="3" destOrd="0" parTransId="{3258959F-4BDE-7643-A223-4E1F6F59EAC8}" sibTransId="{9F424E35-F582-704A-9EE1-CBA575CAD42D}"/>
    <dgm:cxn modelId="{3DF45CCB-1437-E249-BB39-CF9096B806BE}" type="presOf" srcId="{CA9CE017-E454-A442-B142-DFF27D87D891}" destId="{0007BE38-F80F-0E4D-83BB-B3444CEF07AC}" srcOrd="0" destOrd="0" presId="urn:microsoft.com/office/officeart/2005/8/layout/orgChart1"/>
    <dgm:cxn modelId="{BA9E8AD9-2723-AC4C-8D3D-8D9AAA302A83}" type="presOf" srcId="{ED95F5D6-F58D-364B-9E39-CF5DC6D61064}" destId="{8F377FEA-D8B0-0E45-8154-30AD8268E40B}" srcOrd="1" destOrd="0" presId="urn:microsoft.com/office/officeart/2005/8/layout/orgChart1"/>
    <dgm:cxn modelId="{071348D5-BA5B-9447-8713-7886D5D4CBF9}" type="presOf" srcId="{CA0BE7E5-4C40-684A-9DC4-9C9711DC8C3E}" destId="{38B1AE01-AC21-2A4A-A48E-DFC07A8CEA21}" srcOrd="0" destOrd="0" presId="urn:microsoft.com/office/officeart/2005/8/layout/orgChart1"/>
    <dgm:cxn modelId="{AF3B8FF3-BECF-1749-861D-C365D12C7458}" type="presOf" srcId="{3E04FD7B-E8A9-284B-89C3-80D049EA078F}" destId="{773DC43E-A519-DB4C-9E9A-3B668B1CE798}" srcOrd="0" destOrd="0" presId="urn:microsoft.com/office/officeart/2005/8/layout/orgChart1"/>
    <dgm:cxn modelId="{F0E43FB8-72E6-5845-9D53-F75630527F78}" type="presOf" srcId="{ADAA3C21-A32C-054C-92AD-5E21B1FE6FD0}" destId="{6E1EC7E4-94AB-D145-8DDC-CF98402C394E}" srcOrd="1" destOrd="0" presId="urn:microsoft.com/office/officeart/2005/8/layout/orgChart1"/>
    <dgm:cxn modelId="{F4CA0883-8012-C94B-A843-E14F1C417137}" type="presOf" srcId="{DCDEEA4C-C714-AD40-AFC2-3935B47F17EA}" destId="{280655E5-57BC-274D-AB50-FD7ED4E795A7}" srcOrd="0" destOrd="0" presId="urn:microsoft.com/office/officeart/2005/8/layout/orgChart1"/>
    <dgm:cxn modelId="{FAAFFD72-C02D-1845-9A2B-9A151183BE0D}" type="presOf" srcId="{A8FAC10A-034F-7C4D-A760-C8C36D136D2F}" destId="{712BCF6F-4015-1F43-B9AC-D818D7678B58}" srcOrd="0" destOrd="0" presId="urn:microsoft.com/office/officeart/2005/8/layout/orgChart1"/>
    <dgm:cxn modelId="{B54C3FFF-44B5-DB49-9D8D-2E3738787299}" type="presParOf" srcId="{61132477-7B52-F641-B933-546849B12939}" destId="{6CB05DD2-1A23-604C-8F2C-89FE8601984A}" srcOrd="0" destOrd="0" presId="urn:microsoft.com/office/officeart/2005/8/layout/orgChart1"/>
    <dgm:cxn modelId="{44886525-B2CC-D941-8BF6-C0526B4CD9C9}" type="presParOf" srcId="{6CB05DD2-1A23-604C-8F2C-89FE8601984A}" destId="{DA27AD66-5A4C-554E-B536-72EFAB275127}" srcOrd="0" destOrd="0" presId="urn:microsoft.com/office/officeart/2005/8/layout/orgChart1"/>
    <dgm:cxn modelId="{21A8B1F7-AB46-8A4D-AAD1-D37FEE9E2029}" type="presParOf" srcId="{DA27AD66-5A4C-554E-B536-72EFAB275127}" destId="{D3F26AC5-A237-D04B-A3C8-0CE517F184DF}" srcOrd="0" destOrd="0" presId="urn:microsoft.com/office/officeart/2005/8/layout/orgChart1"/>
    <dgm:cxn modelId="{3603BBAE-D530-E045-B6D1-F1CB29DE331C}" type="presParOf" srcId="{DA27AD66-5A4C-554E-B536-72EFAB275127}" destId="{6A231233-F557-524E-AE2D-2F50B4D73086}" srcOrd="1" destOrd="0" presId="urn:microsoft.com/office/officeart/2005/8/layout/orgChart1"/>
    <dgm:cxn modelId="{E10DA389-B8C9-1743-954B-401F96497C6E}" type="presParOf" srcId="{6CB05DD2-1A23-604C-8F2C-89FE8601984A}" destId="{021A7588-075F-E545-A9D8-85952073C6F4}" srcOrd="1" destOrd="0" presId="urn:microsoft.com/office/officeart/2005/8/layout/orgChart1"/>
    <dgm:cxn modelId="{8A8CB77B-2491-D34D-854E-D9A13B89AE86}" type="presParOf" srcId="{021A7588-075F-E545-A9D8-85952073C6F4}" destId="{CFA248DA-E03C-574F-B2EF-1C8D5F212FBA}" srcOrd="0" destOrd="0" presId="urn:microsoft.com/office/officeart/2005/8/layout/orgChart1"/>
    <dgm:cxn modelId="{65656063-CAA5-9D4D-B1DE-BBCF4474B3D8}" type="presParOf" srcId="{021A7588-075F-E545-A9D8-85952073C6F4}" destId="{1525068B-BB4E-3C4E-A882-81B7692A8C5D}" srcOrd="1" destOrd="0" presId="urn:microsoft.com/office/officeart/2005/8/layout/orgChart1"/>
    <dgm:cxn modelId="{FF02813A-AA34-EB47-BC42-6F39D7649543}" type="presParOf" srcId="{1525068B-BB4E-3C4E-A882-81B7692A8C5D}" destId="{8AFBE3AB-7300-DC49-BCFD-B7F10D86DB85}" srcOrd="0" destOrd="0" presId="urn:microsoft.com/office/officeart/2005/8/layout/orgChart1"/>
    <dgm:cxn modelId="{6E7F28E0-116F-D849-A7DC-4E3641EF5B8A}" type="presParOf" srcId="{8AFBE3AB-7300-DC49-BCFD-B7F10D86DB85}" destId="{171854AD-CAD4-0F40-A1CC-D2C920084404}" srcOrd="0" destOrd="0" presId="urn:microsoft.com/office/officeart/2005/8/layout/orgChart1"/>
    <dgm:cxn modelId="{61CE3770-5091-D04F-AD03-E8F211F967E0}" type="presParOf" srcId="{8AFBE3AB-7300-DC49-BCFD-B7F10D86DB85}" destId="{A081B9E2-942F-134B-B981-394C9333E066}" srcOrd="1" destOrd="0" presId="urn:microsoft.com/office/officeart/2005/8/layout/orgChart1"/>
    <dgm:cxn modelId="{E54A44D7-1B53-1A4F-AD9B-5ECBD341017E}" type="presParOf" srcId="{1525068B-BB4E-3C4E-A882-81B7692A8C5D}" destId="{40E2CE6E-686C-3443-956B-3BA8B5B58D89}" srcOrd="1" destOrd="0" presId="urn:microsoft.com/office/officeart/2005/8/layout/orgChart1"/>
    <dgm:cxn modelId="{1EF98331-8363-6742-9F95-E3A206D3BA74}" type="presParOf" srcId="{40E2CE6E-686C-3443-956B-3BA8B5B58D89}" destId="{45A88916-56DE-304E-B3F8-2507D7A49D40}" srcOrd="0" destOrd="0" presId="urn:microsoft.com/office/officeart/2005/8/layout/orgChart1"/>
    <dgm:cxn modelId="{2065AAB4-EA5E-DA4C-9212-85BFA569FD3E}" type="presParOf" srcId="{40E2CE6E-686C-3443-956B-3BA8B5B58D89}" destId="{90B60271-05D9-7041-9593-AA18B8653507}" srcOrd="1" destOrd="0" presId="urn:microsoft.com/office/officeart/2005/8/layout/orgChart1"/>
    <dgm:cxn modelId="{7AC4DD57-1444-9949-9840-3CE2F350E0F6}" type="presParOf" srcId="{90B60271-05D9-7041-9593-AA18B8653507}" destId="{60778BBC-6D25-424C-A8E4-CEB4743D49E5}" srcOrd="0" destOrd="0" presId="urn:microsoft.com/office/officeart/2005/8/layout/orgChart1"/>
    <dgm:cxn modelId="{068D4C08-F3BF-EE4B-8BFE-71F316745049}" type="presParOf" srcId="{60778BBC-6D25-424C-A8E4-CEB4743D49E5}" destId="{56322808-B1A5-5C4A-A6D1-96F39C05A4B5}" srcOrd="0" destOrd="0" presId="urn:microsoft.com/office/officeart/2005/8/layout/orgChart1"/>
    <dgm:cxn modelId="{6BA7274F-C21A-3D48-94F9-74BD50D9CD8D}" type="presParOf" srcId="{60778BBC-6D25-424C-A8E4-CEB4743D49E5}" destId="{5DBB2762-4ED9-9C48-A374-26C3397FECED}" srcOrd="1" destOrd="0" presId="urn:microsoft.com/office/officeart/2005/8/layout/orgChart1"/>
    <dgm:cxn modelId="{B7DB1170-8C3E-CE4F-8DE6-453A757A58D1}" type="presParOf" srcId="{90B60271-05D9-7041-9593-AA18B8653507}" destId="{441CFD51-2650-864D-8389-FD48223DFB6D}" srcOrd="1" destOrd="0" presId="urn:microsoft.com/office/officeart/2005/8/layout/orgChart1"/>
    <dgm:cxn modelId="{9AFAEF04-4D53-0849-936D-E3B31E30B1CD}" type="presParOf" srcId="{90B60271-05D9-7041-9593-AA18B8653507}" destId="{112A2EA4-005E-274B-B5FB-F135804B0CCA}" srcOrd="2" destOrd="0" presId="urn:microsoft.com/office/officeart/2005/8/layout/orgChart1"/>
    <dgm:cxn modelId="{BAD70A62-71EF-E047-8D84-9B8C67691567}" type="presParOf" srcId="{40E2CE6E-686C-3443-956B-3BA8B5B58D89}" destId="{DFD7BE10-C51E-0645-9780-1FAE55E8D72E}" srcOrd="2" destOrd="0" presId="urn:microsoft.com/office/officeart/2005/8/layout/orgChart1"/>
    <dgm:cxn modelId="{62F08A94-C8D2-7E49-8D1A-677009098857}" type="presParOf" srcId="{40E2CE6E-686C-3443-956B-3BA8B5B58D89}" destId="{27F9F4AF-7EF6-C941-B0F0-ED191276E26A}" srcOrd="3" destOrd="0" presId="urn:microsoft.com/office/officeart/2005/8/layout/orgChart1"/>
    <dgm:cxn modelId="{5BC4F529-C183-D549-8737-2A00D71F95E2}" type="presParOf" srcId="{27F9F4AF-7EF6-C941-B0F0-ED191276E26A}" destId="{ED3FA7B0-6BB5-594B-820D-84155EF6A0D5}" srcOrd="0" destOrd="0" presId="urn:microsoft.com/office/officeart/2005/8/layout/orgChart1"/>
    <dgm:cxn modelId="{D5A7C8CC-ED37-334D-8E6B-5BFA5D5ED538}" type="presParOf" srcId="{ED3FA7B0-6BB5-594B-820D-84155EF6A0D5}" destId="{058D2B2A-6F41-7343-B863-FC0357775A42}" srcOrd="0" destOrd="0" presId="urn:microsoft.com/office/officeart/2005/8/layout/orgChart1"/>
    <dgm:cxn modelId="{331A5622-3A14-9C44-B295-CCB77627B854}" type="presParOf" srcId="{ED3FA7B0-6BB5-594B-820D-84155EF6A0D5}" destId="{5D625663-0164-6441-9F08-FB2F2D949A37}" srcOrd="1" destOrd="0" presId="urn:microsoft.com/office/officeart/2005/8/layout/orgChart1"/>
    <dgm:cxn modelId="{A486E993-4A93-4F44-BF83-3482484F2AA8}" type="presParOf" srcId="{27F9F4AF-7EF6-C941-B0F0-ED191276E26A}" destId="{22BD5825-687A-4945-AF02-80817F6F6924}" srcOrd="1" destOrd="0" presId="urn:microsoft.com/office/officeart/2005/8/layout/orgChart1"/>
    <dgm:cxn modelId="{F261E106-E30C-7A45-A49D-832E4CAFF27B}" type="presParOf" srcId="{27F9F4AF-7EF6-C941-B0F0-ED191276E26A}" destId="{882AEA61-7E75-F64B-B3AE-D6CF34B9AD5F}" srcOrd="2" destOrd="0" presId="urn:microsoft.com/office/officeart/2005/8/layout/orgChart1"/>
    <dgm:cxn modelId="{DE53CB89-B95E-BA48-B11A-9EE6AC468368}" type="presParOf" srcId="{40E2CE6E-686C-3443-956B-3BA8B5B58D89}" destId="{1914B3C6-714B-4F46-A207-2D90A0F691DD}" srcOrd="4" destOrd="0" presId="urn:microsoft.com/office/officeart/2005/8/layout/orgChart1"/>
    <dgm:cxn modelId="{1A931D21-B768-8D4B-A1FA-B4248D7957AC}" type="presParOf" srcId="{40E2CE6E-686C-3443-956B-3BA8B5B58D89}" destId="{9153A3A7-AD4F-624D-B857-B720626A0AD9}" srcOrd="5" destOrd="0" presId="urn:microsoft.com/office/officeart/2005/8/layout/orgChart1"/>
    <dgm:cxn modelId="{0D70AB42-B256-E046-B9E8-76F289464EFC}" type="presParOf" srcId="{9153A3A7-AD4F-624D-B857-B720626A0AD9}" destId="{0A29F3AD-267F-5740-A791-64CBF4DC7549}" srcOrd="0" destOrd="0" presId="urn:microsoft.com/office/officeart/2005/8/layout/orgChart1"/>
    <dgm:cxn modelId="{2C1B8233-6481-7D4A-9B20-25583A59FE4D}" type="presParOf" srcId="{0A29F3AD-267F-5740-A791-64CBF4DC7549}" destId="{4881AFA9-DF50-7B43-809E-BBACCB4E2956}" srcOrd="0" destOrd="0" presId="urn:microsoft.com/office/officeart/2005/8/layout/orgChart1"/>
    <dgm:cxn modelId="{5BB3EBD5-CA35-A84F-A171-089CB26F4DF8}" type="presParOf" srcId="{0A29F3AD-267F-5740-A791-64CBF4DC7549}" destId="{2F3B6A1B-7D38-FC47-9BC4-F584F52E6B7C}" srcOrd="1" destOrd="0" presId="urn:microsoft.com/office/officeart/2005/8/layout/orgChart1"/>
    <dgm:cxn modelId="{99E04F09-C1BC-A14D-99E1-22F0EBA73058}" type="presParOf" srcId="{9153A3A7-AD4F-624D-B857-B720626A0AD9}" destId="{207CC69B-CE93-4247-B1C7-2F0A0D774086}" srcOrd="1" destOrd="0" presId="urn:microsoft.com/office/officeart/2005/8/layout/orgChart1"/>
    <dgm:cxn modelId="{ECC040B9-5E2C-6944-BC97-1D5B27579D45}" type="presParOf" srcId="{9153A3A7-AD4F-624D-B857-B720626A0AD9}" destId="{2981D175-4594-5A4D-AEB3-30E44F86752B}" srcOrd="2" destOrd="0" presId="urn:microsoft.com/office/officeart/2005/8/layout/orgChart1"/>
    <dgm:cxn modelId="{AD798295-A2C5-CC4D-B806-C81AD4CC22F6}" type="presParOf" srcId="{40E2CE6E-686C-3443-956B-3BA8B5B58D89}" destId="{906F3FE1-ED41-D043-BCCF-9A171BFCF166}" srcOrd="6" destOrd="0" presId="urn:microsoft.com/office/officeart/2005/8/layout/orgChart1"/>
    <dgm:cxn modelId="{CBB45CB2-FA31-E94D-911C-DEC95F874268}" type="presParOf" srcId="{40E2CE6E-686C-3443-956B-3BA8B5B58D89}" destId="{E7216CA6-24BB-7440-9FEC-2D1BA4D337AF}" srcOrd="7" destOrd="0" presId="urn:microsoft.com/office/officeart/2005/8/layout/orgChart1"/>
    <dgm:cxn modelId="{BDAA7AA2-CEF3-EA42-BA4B-E1D5FFA2F131}" type="presParOf" srcId="{E7216CA6-24BB-7440-9FEC-2D1BA4D337AF}" destId="{B581C898-2AD7-464B-82FD-366401ECCD29}" srcOrd="0" destOrd="0" presId="urn:microsoft.com/office/officeart/2005/8/layout/orgChart1"/>
    <dgm:cxn modelId="{DD3CF623-565F-554C-8997-B24C0AB92A2F}" type="presParOf" srcId="{B581C898-2AD7-464B-82FD-366401ECCD29}" destId="{E06660BB-FC10-3149-9C94-E5C7BD40B053}" srcOrd="0" destOrd="0" presId="urn:microsoft.com/office/officeart/2005/8/layout/orgChart1"/>
    <dgm:cxn modelId="{C5411533-FE1F-BA46-B9D8-C9D9D036FF0F}" type="presParOf" srcId="{B581C898-2AD7-464B-82FD-366401ECCD29}" destId="{B2A9EB1B-DA27-C943-81DC-9A61769D69AE}" srcOrd="1" destOrd="0" presId="urn:microsoft.com/office/officeart/2005/8/layout/orgChart1"/>
    <dgm:cxn modelId="{2444B008-4D24-FF40-97DD-975AB33D60C7}" type="presParOf" srcId="{E7216CA6-24BB-7440-9FEC-2D1BA4D337AF}" destId="{131FCB7D-3843-0B4D-9684-62006FF691D3}" srcOrd="1" destOrd="0" presId="urn:microsoft.com/office/officeart/2005/8/layout/orgChart1"/>
    <dgm:cxn modelId="{3E38657E-BCDC-6344-99AA-8E2F3AC85D3E}" type="presParOf" srcId="{E7216CA6-24BB-7440-9FEC-2D1BA4D337AF}" destId="{52EA3B44-DB09-4E44-BF5E-3413A94190C5}" srcOrd="2" destOrd="0" presId="urn:microsoft.com/office/officeart/2005/8/layout/orgChart1"/>
    <dgm:cxn modelId="{0BF44041-18E4-D944-8D8F-7177251FA714}" type="presParOf" srcId="{40E2CE6E-686C-3443-956B-3BA8B5B58D89}" destId="{EC72A046-2F8D-A14C-8B2D-3149967A5EE6}" srcOrd="8" destOrd="0" presId="urn:microsoft.com/office/officeart/2005/8/layout/orgChart1"/>
    <dgm:cxn modelId="{05544928-E2E2-7D46-A92A-33238BA4AA0E}" type="presParOf" srcId="{40E2CE6E-686C-3443-956B-3BA8B5B58D89}" destId="{FE40A684-EB1D-BB41-AECF-C03384E5312F}" srcOrd="9" destOrd="0" presId="urn:microsoft.com/office/officeart/2005/8/layout/orgChart1"/>
    <dgm:cxn modelId="{0235568C-E79A-2E46-92A7-6FCB98B126CE}" type="presParOf" srcId="{FE40A684-EB1D-BB41-AECF-C03384E5312F}" destId="{2F759DA4-FF2E-C04C-98DC-F6E795C9B441}" srcOrd="0" destOrd="0" presId="urn:microsoft.com/office/officeart/2005/8/layout/orgChart1"/>
    <dgm:cxn modelId="{BF1EA24F-EE49-FB43-9942-150AEAAD951E}" type="presParOf" srcId="{2F759DA4-FF2E-C04C-98DC-F6E795C9B441}" destId="{5DDCE885-9B63-474F-B01B-CEE0EA7AD237}" srcOrd="0" destOrd="0" presId="urn:microsoft.com/office/officeart/2005/8/layout/orgChart1"/>
    <dgm:cxn modelId="{AD229C6A-7E66-1543-A1B0-0B9876086BD6}" type="presParOf" srcId="{2F759DA4-FF2E-C04C-98DC-F6E795C9B441}" destId="{43C39F9A-8BDB-0A49-A1F1-D4C9048E58C9}" srcOrd="1" destOrd="0" presId="urn:microsoft.com/office/officeart/2005/8/layout/orgChart1"/>
    <dgm:cxn modelId="{58B517B4-26E8-944B-91C6-A855DA20CD98}" type="presParOf" srcId="{FE40A684-EB1D-BB41-AECF-C03384E5312F}" destId="{DC2077EE-D2A9-064B-A3BC-9D388BA52B80}" srcOrd="1" destOrd="0" presId="urn:microsoft.com/office/officeart/2005/8/layout/orgChart1"/>
    <dgm:cxn modelId="{4050E5BE-3CD3-144C-B8CF-E304C9B614AC}" type="presParOf" srcId="{FE40A684-EB1D-BB41-AECF-C03384E5312F}" destId="{5BCDF869-A8B7-744B-B3F3-4C15F34BC50C}" srcOrd="2" destOrd="0" presId="urn:microsoft.com/office/officeart/2005/8/layout/orgChart1"/>
    <dgm:cxn modelId="{A4DF3BBC-1D00-894C-B377-4C2B89802280}" type="presParOf" srcId="{1525068B-BB4E-3C4E-A882-81B7692A8C5D}" destId="{0015505E-E777-604C-80F7-B571CDD396AD}" srcOrd="2" destOrd="0" presId="urn:microsoft.com/office/officeart/2005/8/layout/orgChart1"/>
    <dgm:cxn modelId="{349ECD67-7998-3345-9631-677A2AAB8632}" type="presParOf" srcId="{021A7588-075F-E545-A9D8-85952073C6F4}" destId="{447F47B4-5992-CB4D-B0FD-12E9AC92C069}" srcOrd="2" destOrd="0" presId="urn:microsoft.com/office/officeart/2005/8/layout/orgChart1"/>
    <dgm:cxn modelId="{8A33455F-5A61-994F-898B-7621EC550F93}" type="presParOf" srcId="{021A7588-075F-E545-A9D8-85952073C6F4}" destId="{55F437F5-7AA7-434F-B04D-C470C49CB4BC}" srcOrd="3" destOrd="0" presId="urn:microsoft.com/office/officeart/2005/8/layout/orgChart1"/>
    <dgm:cxn modelId="{931A1BFC-955C-DC4F-8BBD-40DD800BCC0E}" type="presParOf" srcId="{55F437F5-7AA7-434F-B04D-C470C49CB4BC}" destId="{6958894B-82B1-DA4D-B810-A8B70E0DA2C5}" srcOrd="0" destOrd="0" presId="urn:microsoft.com/office/officeart/2005/8/layout/orgChart1"/>
    <dgm:cxn modelId="{A235EC09-FA8C-964A-8F1E-9D21B3E665BA}" type="presParOf" srcId="{6958894B-82B1-DA4D-B810-A8B70E0DA2C5}" destId="{0F056397-CD72-7742-8A2E-EA5AD6082350}" srcOrd="0" destOrd="0" presId="urn:microsoft.com/office/officeart/2005/8/layout/orgChart1"/>
    <dgm:cxn modelId="{B33EEB6D-61ED-2A4E-B4D3-26A8417BA9CC}" type="presParOf" srcId="{6958894B-82B1-DA4D-B810-A8B70E0DA2C5}" destId="{0B801B19-E59A-1044-9F2D-DE64A3891AE1}" srcOrd="1" destOrd="0" presId="urn:microsoft.com/office/officeart/2005/8/layout/orgChart1"/>
    <dgm:cxn modelId="{6A9C5748-A3BA-CE41-9C32-2299488DEB58}" type="presParOf" srcId="{55F437F5-7AA7-434F-B04D-C470C49CB4BC}" destId="{13359BB9-92AB-0B41-B35C-6899705ABB6F}" srcOrd="1" destOrd="0" presId="urn:microsoft.com/office/officeart/2005/8/layout/orgChart1"/>
    <dgm:cxn modelId="{387338AA-5DD5-2B4C-862C-371320239E04}" type="presParOf" srcId="{13359BB9-92AB-0B41-B35C-6899705ABB6F}" destId="{F5EE29CD-F3EA-8143-A005-CB4EC7EB1E7C}" srcOrd="0" destOrd="0" presId="urn:microsoft.com/office/officeart/2005/8/layout/orgChart1"/>
    <dgm:cxn modelId="{A825C222-5CF4-E64A-BD78-3F27C44112D7}" type="presParOf" srcId="{13359BB9-92AB-0B41-B35C-6899705ABB6F}" destId="{D745FC88-3F3E-3E49-A5AE-9778E24BD33C}" srcOrd="1" destOrd="0" presId="urn:microsoft.com/office/officeart/2005/8/layout/orgChart1"/>
    <dgm:cxn modelId="{CDD6F4AE-B587-2847-9832-8C724DB54C37}" type="presParOf" srcId="{D745FC88-3F3E-3E49-A5AE-9778E24BD33C}" destId="{942E0720-4E55-D04E-9BBB-CEFF01A5937C}" srcOrd="0" destOrd="0" presId="urn:microsoft.com/office/officeart/2005/8/layout/orgChart1"/>
    <dgm:cxn modelId="{7FF542C9-D5A2-1C48-A005-EDD4F6DEB3D7}" type="presParOf" srcId="{942E0720-4E55-D04E-9BBB-CEFF01A5937C}" destId="{A02BE8A2-9250-D847-923E-56B51F96D214}" srcOrd="0" destOrd="0" presId="urn:microsoft.com/office/officeart/2005/8/layout/orgChart1"/>
    <dgm:cxn modelId="{B1CC16ED-88AB-1A4C-812B-CB1FC3F2C971}" type="presParOf" srcId="{942E0720-4E55-D04E-9BBB-CEFF01A5937C}" destId="{08C791AE-B0AD-1745-A829-61F77AB97DE0}" srcOrd="1" destOrd="0" presId="urn:microsoft.com/office/officeart/2005/8/layout/orgChart1"/>
    <dgm:cxn modelId="{5A756B6B-7FCD-DA4D-AD26-DCE0B2C22831}" type="presParOf" srcId="{D745FC88-3F3E-3E49-A5AE-9778E24BD33C}" destId="{2FDF7789-3BB9-654F-AFF7-800CE949CB65}" srcOrd="1" destOrd="0" presId="urn:microsoft.com/office/officeart/2005/8/layout/orgChart1"/>
    <dgm:cxn modelId="{7D0295A7-AEB2-1649-BE6B-95C20C4BE973}" type="presParOf" srcId="{D745FC88-3F3E-3E49-A5AE-9778E24BD33C}" destId="{D9EAC151-0FAE-4447-B8E9-563F9AC27583}" srcOrd="2" destOrd="0" presId="urn:microsoft.com/office/officeart/2005/8/layout/orgChart1"/>
    <dgm:cxn modelId="{5CD89BDF-F6E6-B74F-9336-08DD1A83B3E1}" type="presParOf" srcId="{13359BB9-92AB-0B41-B35C-6899705ABB6F}" destId="{AD07B513-E517-A949-88B3-AC13B9CE1BBE}" srcOrd="2" destOrd="0" presId="urn:microsoft.com/office/officeart/2005/8/layout/orgChart1"/>
    <dgm:cxn modelId="{3C708D00-9649-0F49-9EDA-6E09EBDD9EBD}" type="presParOf" srcId="{13359BB9-92AB-0B41-B35C-6899705ABB6F}" destId="{1F1C6576-DA7F-ED42-9861-A61994E3B792}" srcOrd="3" destOrd="0" presId="urn:microsoft.com/office/officeart/2005/8/layout/orgChart1"/>
    <dgm:cxn modelId="{70D7504B-C882-E645-8DE4-54FBF6C79C6C}" type="presParOf" srcId="{1F1C6576-DA7F-ED42-9861-A61994E3B792}" destId="{21694ED4-2DB5-0F4F-B71D-401F694EADBE}" srcOrd="0" destOrd="0" presId="urn:microsoft.com/office/officeart/2005/8/layout/orgChart1"/>
    <dgm:cxn modelId="{71AE5942-5187-FC45-B80A-7B24EE30E643}" type="presParOf" srcId="{21694ED4-2DB5-0F4F-B71D-401F694EADBE}" destId="{9897D543-5681-1F4D-99BE-2552ADF3C0B0}" srcOrd="0" destOrd="0" presId="urn:microsoft.com/office/officeart/2005/8/layout/orgChart1"/>
    <dgm:cxn modelId="{ED4F1D65-94E1-624B-8E1C-875255F3F62C}" type="presParOf" srcId="{21694ED4-2DB5-0F4F-B71D-401F694EADBE}" destId="{F17F96E8-9CF6-5C41-9EB0-B8DA5BE4991A}" srcOrd="1" destOrd="0" presId="urn:microsoft.com/office/officeart/2005/8/layout/orgChart1"/>
    <dgm:cxn modelId="{913EB67C-0B0F-6140-957F-82E8131C8D8F}" type="presParOf" srcId="{1F1C6576-DA7F-ED42-9861-A61994E3B792}" destId="{A3E240D5-9037-A642-A434-616B3710CF72}" srcOrd="1" destOrd="0" presId="urn:microsoft.com/office/officeart/2005/8/layout/orgChart1"/>
    <dgm:cxn modelId="{BCF8A6C3-99AB-424C-B074-0DFFB5E7E759}" type="presParOf" srcId="{1F1C6576-DA7F-ED42-9861-A61994E3B792}" destId="{00311311-1CC2-8C4D-BE6A-0287E0F1E0CE}" srcOrd="2" destOrd="0" presId="urn:microsoft.com/office/officeart/2005/8/layout/orgChart1"/>
    <dgm:cxn modelId="{F24E1D0C-723A-9D40-B6DB-A70AF75B767C}" type="presParOf" srcId="{13359BB9-92AB-0B41-B35C-6899705ABB6F}" destId="{559A94D6-1BA9-E84A-A51D-FBB0CB623B83}" srcOrd="4" destOrd="0" presId="urn:microsoft.com/office/officeart/2005/8/layout/orgChart1"/>
    <dgm:cxn modelId="{CC00BD0C-3894-EB47-85BD-178CAB856205}" type="presParOf" srcId="{13359BB9-92AB-0B41-B35C-6899705ABB6F}" destId="{B2E24A5C-1CDA-D84B-9C74-4B263763D99B}" srcOrd="5" destOrd="0" presId="urn:microsoft.com/office/officeart/2005/8/layout/orgChart1"/>
    <dgm:cxn modelId="{5E3AA1ED-A8DC-4F43-978F-6E69BB2137C6}" type="presParOf" srcId="{B2E24A5C-1CDA-D84B-9C74-4B263763D99B}" destId="{2F381A69-665D-E84C-A17D-706C7BB47211}" srcOrd="0" destOrd="0" presId="urn:microsoft.com/office/officeart/2005/8/layout/orgChart1"/>
    <dgm:cxn modelId="{72641F47-B010-9447-9991-C02F7102C111}" type="presParOf" srcId="{2F381A69-665D-E84C-A17D-706C7BB47211}" destId="{4CC8507F-C11E-1042-8D46-E3C6E8E78F15}" srcOrd="0" destOrd="0" presId="urn:microsoft.com/office/officeart/2005/8/layout/orgChart1"/>
    <dgm:cxn modelId="{7649E645-71FF-5147-B016-7F5E16C9B3E6}" type="presParOf" srcId="{2F381A69-665D-E84C-A17D-706C7BB47211}" destId="{6E1EC7E4-94AB-D145-8DDC-CF98402C394E}" srcOrd="1" destOrd="0" presId="urn:microsoft.com/office/officeart/2005/8/layout/orgChart1"/>
    <dgm:cxn modelId="{F80A07CA-91DE-6447-A5F9-39221D14EA29}" type="presParOf" srcId="{B2E24A5C-1CDA-D84B-9C74-4B263763D99B}" destId="{1F7DA611-3720-8644-834C-DF06F79E6B05}" srcOrd="1" destOrd="0" presId="urn:microsoft.com/office/officeart/2005/8/layout/orgChart1"/>
    <dgm:cxn modelId="{74E0A281-31C7-0645-9E95-3B1B166367AA}" type="presParOf" srcId="{B2E24A5C-1CDA-D84B-9C74-4B263763D99B}" destId="{AC169685-CF33-3D4A-BDD1-50A370A918AD}" srcOrd="2" destOrd="0" presId="urn:microsoft.com/office/officeart/2005/8/layout/orgChart1"/>
    <dgm:cxn modelId="{4C626097-314E-5A49-8562-A326EE613773}" type="presParOf" srcId="{13359BB9-92AB-0B41-B35C-6899705ABB6F}" destId="{A76ABEDC-ED73-9642-9654-C07E7FBD194B}" srcOrd="6" destOrd="0" presId="urn:microsoft.com/office/officeart/2005/8/layout/orgChart1"/>
    <dgm:cxn modelId="{0DB7F8A3-6667-EE40-A6E2-2A545200EBCA}" type="presParOf" srcId="{13359BB9-92AB-0B41-B35C-6899705ABB6F}" destId="{FB83EC4B-ED3C-CC41-92DF-B4DA1AB14F01}" srcOrd="7" destOrd="0" presId="urn:microsoft.com/office/officeart/2005/8/layout/orgChart1"/>
    <dgm:cxn modelId="{B4898B05-EA5B-AA4F-8D5F-392B0B447ACB}" type="presParOf" srcId="{FB83EC4B-ED3C-CC41-92DF-B4DA1AB14F01}" destId="{E60EDDDF-7A3C-CD43-BB72-88C5A7013434}" srcOrd="0" destOrd="0" presId="urn:microsoft.com/office/officeart/2005/8/layout/orgChart1"/>
    <dgm:cxn modelId="{EF67C343-0D5B-BA40-8F83-BFBF61537113}" type="presParOf" srcId="{E60EDDDF-7A3C-CD43-BB72-88C5A7013434}" destId="{38B1AE01-AC21-2A4A-A48E-DFC07A8CEA21}" srcOrd="0" destOrd="0" presId="urn:microsoft.com/office/officeart/2005/8/layout/orgChart1"/>
    <dgm:cxn modelId="{7E05AA76-3357-BD4B-8F7A-5DEF199E7932}" type="presParOf" srcId="{E60EDDDF-7A3C-CD43-BB72-88C5A7013434}" destId="{5583BF21-6108-524D-8BEB-7F74E6E6BD57}" srcOrd="1" destOrd="0" presId="urn:microsoft.com/office/officeart/2005/8/layout/orgChart1"/>
    <dgm:cxn modelId="{D9CE13FE-2A26-5247-90BD-F303BBDBC40A}" type="presParOf" srcId="{FB83EC4B-ED3C-CC41-92DF-B4DA1AB14F01}" destId="{819E0BDA-B417-A641-81A1-9356341BBBC5}" srcOrd="1" destOrd="0" presId="urn:microsoft.com/office/officeart/2005/8/layout/orgChart1"/>
    <dgm:cxn modelId="{F52FC9CA-523C-CA43-BAE9-703888CAD0B7}" type="presParOf" srcId="{FB83EC4B-ED3C-CC41-92DF-B4DA1AB14F01}" destId="{2EC23F7A-A27B-AE40-A3C0-53332EC96752}" srcOrd="2" destOrd="0" presId="urn:microsoft.com/office/officeart/2005/8/layout/orgChart1"/>
    <dgm:cxn modelId="{5BF3830D-469F-8546-AD24-DF3DD42326D4}" type="presParOf" srcId="{13359BB9-92AB-0B41-B35C-6899705ABB6F}" destId="{2E1BE3A7-2A75-8941-85BF-5E337AB6F13D}" srcOrd="8" destOrd="0" presId="urn:microsoft.com/office/officeart/2005/8/layout/orgChart1"/>
    <dgm:cxn modelId="{45DA4338-58F6-1B4A-B261-3ABA634B2BAB}" type="presParOf" srcId="{13359BB9-92AB-0B41-B35C-6899705ABB6F}" destId="{CC21A649-BF9E-1F4D-A937-4997CBA79955}" srcOrd="9" destOrd="0" presId="urn:microsoft.com/office/officeart/2005/8/layout/orgChart1"/>
    <dgm:cxn modelId="{F296CD2C-2019-4041-9929-2C22FA16E5CD}" type="presParOf" srcId="{CC21A649-BF9E-1F4D-A937-4997CBA79955}" destId="{2B143375-1A1D-4649-A021-057852C0E730}" srcOrd="0" destOrd="0" presId="urn:microsoft.com/office/officeart/2005/8/layout/orgChart1"/>
    <dgm:cxn modelId="{F265373A-B4B7-A04A-92CB-3571F27EDDF8}" type="presParOf" srcId="{2B143375-1A1D-4649-A021-057852C0E730}" destId="{D77049C4-7D93-4C47-B1CF-2E07938E5F11}" srcOrd="0" destOrd="0" presId="urn:microsoft.com/office/officeart/2005/8/layout/orgChart1"/>
    <dgm:cxn modelId="{56F01144-EDE9-954A-90F2-1115F35A29F5}" type="presParOf" srcId="{2B143375-1A1D-4649-A021-057852C0E730}" destId="{AFC8A357-482A-B14E-B513-1F0147D8DBFF}" srcOrd="1" destOrd="0" presId="urn:microsoft.com/office/officeart/2005/8/layout/orgChart1"/>
    <dgm:cxn modelId="{2C49D11E-8193-4B41-AAA0-3670DF3431C9}" type="presParOf" srcId="{CC21A649-BF9E-1F4D-A937-4997CBA79955}" destId="{86092F44-1A58-524B-8429-6BFD7D78822C}" srcOrd="1" destOrd="0" presId="urn:microsoft.com/office/officeart/2005/8/layout/orgChart1"/>
    <dgm:cxn modelId="{6ED385BB-F5AA-514A-AE77-652CA8B719E6}" type="presParOf" srcId="{CC21A649-BF9E-1F4D-A937-4997CBA79955}" destId="{5D3D44BB-A97F-594E-A070-2F4F21B0A71A}" srcOrd="2" destOrd="0" presId="urn:microsoft.com/office/officeart/2005/8/layout/orgChart1"/>
    <dgm:cxn modelId="{6E0A01B5-7265-A349-AA16-B9E957B53F7E}" type="presParOf" srcId="{55F437F5-7AA7-434F-B04D-C470C49CB4BC}" destId="{AFA8E894-4C23-A64B-BF1D-13FE69E4110A}" srcOrd="2" destOrd="0" presId="urn:microsoft.com/office/officeart/2005/8/layout/orgChart1"/>
    <dgm:cxn modelId="{AD2B50AD-9A27-0248-B130-E747F4163225}" type="presParOf" srcId="{021A7588-075F-E545-A9D8-85952073C6F4}" destId="{2F579AB0-7D77-004F-9F98-BD806C214F6E}" srcOrd="4" destOrd="0" presId="urn:microsoft.com/office/officeart/2005/8/layout/orgChart1"/>
    <dgm:cxn modelId="{EA8B577E-6CCD-164C-9A8B-A469CA967207}" type="presParOf" srcId="{021A7588-075F-E545-A9D8-85952073C6F4}" destId="{1976374A-841A-C645-A48F-186903B3C4C8}" srcOrd="5" destOrd="0" presId="urn:microsoft.com/office/officeart/2005/8/layout/orgChart1"/>
    <dgm:cxn modelId="{6D8AB432-95E1-B348-A560-D983A47130B1}" type="presParOf" srcId="{1976374A-841A-C645-A48F-186903B3C4C8}" destId="{87145CDD-7291-914B-ADBB-E4B38AD6FB2B}" srcOrd="0" destOrd="0" presId="urn:microsoft.com/office/officeart/2005/8/layout/orgChart1"/>
    <dgm:cxn modelId="{85BDF88C-86E7-1A44-8134-BEFB5D5D9124}" type="presParOf" srcId="{87145CDD-7291-914B-ADBB-E4B38AD6FB2B}" destId="{7347144E-DD24-A747-8505-75040003165D}" srcOrd="0" destOrd="0" presId="urn:microsoft.com/office/officeart/2005/8/layout/orgChart1"/>
    <dgm:cxn modelId="{CEB281BC-430D-3643-B35C-DBAD4012164A}" type="presParOf" srcId="{87145CDD-7291-914B-ADBB-E4B38AD6FB2B}" destId="{5DD7E157-D619-3243-B949-7480DAC9AAAE}" srcOrd="1" destOrd="0" presId="urn:microsoft.com/office/officeart/2005/8/layout/orgChart1"/>
    <dgm:cxn modelId="{BD00E09F-CD3E-FC46-AB41-BE791D73E4D6}" type="presParOf" srcId="{1976374A-841A-C645-A48F-186903B3C4C8}" destId="{9DC92B85-651C-CF43-869A-A1027216EDE3}" srcOrd="1" destOrd="0" presId="urn:microsoft.com/office/officeart/2005/8/layout/orgChart1"/>
    <dgm:cxn modelId="{53B1E846-BD33-5146-A66A-11DF1E825E20}" type="presParOf" srcId="{9DC92B85-651C-CF43-869A-A1027216EDE3}" destId="{6CEDB933-2D54-A04C-AC14-59C1B104E4B7}" srcOrd="0" destOrd="0" presId="urn:microsoft.com/office/officeart/2005/8/layout/orgChart1"/>
    <dgm:cxn modelId="{42A7F112-C2DA-E740-9E2F-1C612739C691}" type="presParOf" srcId="{9DC92B85-651C-CF43-869A-A1027216EDE3}" destId="{EB14EC67-4073-5346-8770-D9964493425A}" srcOrd="1" destOrd="0" presId="urn:microsoft.com/office/officeart/2005/8/layout/orgChart1"/>
    <dgm:cxn modelId="{ECF151E7-FFBE-1E48-B797-6829ED226B90}" type="presParOf" srcId="{EB14EC67-4073-5346-8770-D9964493425A}" destId="{DC0DE496-31A6-3D41-88C7-C5775F1C44E1}" srcOrd="0" destOrd="0" presId="urn:microsoft.com/office/officeart/2005/8/layout/orgChart1"/>
    <dgm:cxn modelId="{1EBF1FE9-C6DE-AC4B-889E-EC4A614FC22D}" type="presParOf" srcId="{DC0DE496-31A6-3D41-88C7-C5775F1C44E1}" destId="{9C1BE93F-B7F2-CB46-BF24-0AEC8EB4CCCA}" srcOrd="0" destOrd="0" presId="urn:microsoft.com/office/officeart/2005/8/layout/orgChart1"/>
    <dgm:cxn modelId="{6163BFA2-CE86-914F-ADE6-99C26123D997}" type="presParOf" srcId="{DC0DE496-31A6-3D41-88C7-C5775F1C44E1}" destId="{6DF0A7D4-121C-AC4B-9A47-7AAE3BD902EA}" srcOrd="1" destOrd="0" presId="urn:microsoft.com/office/officeart/2005/8/layout/orgChart1"/>
    <dgm:cxn modelId="{593D183C-C299-2348-9D62-AEF3B34B39F2}" type="presParOf" srcId="{EB14EC67-4073-5346-8770-D9964493425A}" destId="{E0588F87-4F9B-F442-92B7-B4C80EE67155}" srcOrd="1" destOrd="0" presId="urn:microsoft.com/office/officeart/2005/8/layout/orgChart1"/>
    <dgm:cxn modelId="{1A4845FA-D673-8343-B325-F48E2DC9D57A}" type="presParOf" srcId="{EB14EC67-4073-5346-8770-D9964493425A}" destId="{D325AD41-7A3C-B34C-B987-000F6238895C}" srcOrd="2" destOrd="0" presId="urn:microsoft.com/office/officeart/2005/8/layout/orgChart1"/>
    <dgm:cxn modelId="{8C392E3E-194D-5D4D-8927-71D22C037882}" type="presParOf" srcId="{9DC92B85-651C-CF43-869A-A1027216EDE3}" destId="{773DC43E-A519-DB4C-9E9A-3B668B1CE798}" srcOrd="2" destOrd="0" presId="urn:microsoft.com/office/officeart/2005/8/layout/orgChart1"/>
    <dgm:cxn modelId="{94D85621-BEE6-7548-A358-8DB0BB758823}" type="presParOf" srcId="{9DC92B85-651C-CF43-869A-A1027216EDE3}" destId="{75D3A81C-19EA-AE46-AB2F-1887482EA094}" srcOrd="3" destOrd="0" presId="urn:microsoft.com/office/officeart/2005/8/layout/orgChart1"/>
    <dgm:cxn modelId="{8BED24AF-8A70-C448-8791-C6185459B24F}" type="presParOf" srcId="{75D3A81C-19EA-AE46-AB2F-1887482EA094}" destId="{ABB27366-0AC2-2C4C-88C6-1EE3793ECB1B}" srcOrd="0" destOrd="0" presId="urn:microsoft.com/office/officeart/2005/8/layout/orgChart1"/>
    <dgm:cxn modelId="{12EF43B5-9BD5-A148-8368-F40A799C8F6E}" type="presParOf" srcId="{ABB27366-0AC2-2C4C-88C6-1EE3793ECB1B}" destId="{5A1C5008-CE88-174D-9D3E-C51C90C51458}" srcOrd="0" destOrd="0" presId="urn:microsoft.com/office/officeart/2005/8/layout/orgChart1"/>
    <dgm:cxn modelId="{D7C78B7A-14C4-DD46-80C9-3C4340B89AD9}" type="presParOf" srcId="{ABB27366-0AC2-2C4C-88C6-1EE3793ECB1B}" destId="{8F377FEA-D8B0-0E45-8154-30AD8268E40B}" srcOrd="1" destOrd="0" presId="urn:microsoft.com/office/officeart/2005/8/layout/orgChart1"/>
    <dgm:cxn modelId="{18C37547-81DB-EC42-B986-2CF50FC7524B}" type="presParOf" srcId="{75D3A81C-19EA-AE46-AB2F-1887482EA094}" destId="{2F12606D-5432-CA4B-A04A-D9E04F7AA005}" srcOrd="1" destOrd="0" presId="urn:microsoft.com/office/officeart/2005/8/layout/orgChart1"/>
    <dgm:cxn modelId="{53BD796D-544E-164A-BB7A-097EECF10E5D}" type="presParOf" srcId="{75D3A81C-19EA-AE46-AB2F-1887482EA094}" destId="{2A0F2719-BC07-0C43-9B6E-C76AB9C7EACD}" srcOrd="2" destOrd="0" presId="urn:microsoft.com/office/officeart/2005/8/layout/orgChart1"/>
    <dgm:cxn modelId="{C85DC40D-6682-3247-8D4D-9E8653F29944}" type="presParOf" srcId="{9DC92B85-651C-CF43-869A-A1027216EDE3}" destId="{59243B1D-3847-B14C-8F44-845F912C399A}" srcOrd="4" destOrd="0" presId="urn:microsoft.com/office/officeart/2005/8/layout/orgChart1"/>
    <dgm:cxn modelId="{9FF6BB1B-A376-BA4E-87B5-B1A507F957F7}" type="presParOf" srcId="{9DC92B85-651C-CF43-869A-A1027216EDE3}" destId="{57FE486E-6F2F-B64D-9996-A3105890070A}" srcOrd="5" destOrd="0" presId="urn:microsoft.com/office/officeart/2005/8/layout/orgChart1"/>
    <dgm:cxn modelId="{F2A324EA-0D3C-CD45-97AA-2423B2C27454}" type="presParOf" srcId="{57FE486E-6F2F-B64D-9996-A3105890070A}" destId="{D97A2728-72EA-044F-A494-E61C10D6EABA}" srcOrd="0" destOrd="0" presId="urn:microsoft.com/office/officeart/2005/8/layout/orgChart1"/>
    <dgm:cxn modelId="{7EFD575C-C363-8D4F-B90D-4B40F9FD6962}" type="presParOf" srcId="{D97A2728-72EA-044F-A494-E61C10D6EABA}" destId="{B0204DCD-43DA-1248-95E7-EB37BFB45C5B}" srcOrd="0" destOrd="0" presId="urn:microsoft.com/office/officeart/2005/8/layout/orgChart1"/>
    <dgm:cxn modelId="{64978A7A-299F-7B45-A195-036C211B92F4}" type="presParOf" srcId="{D97A2728-72EA-044F-A494-E61C10D6EABA}" destId="{BC4659D9-9938-6C46-8109-0EED7FDA09AA}" srcOrd="1" destOrd="0" presId="urn:microsoft.com/office/officeart/2005/8/layout/orgChart1"/>
    <dgm:cxn modelId="{052325EF-5D1B-0F45-B275-0F067C389580}" type="presParOf" srcId="{57FE486E-6F2F-B64D-9996-A3105890070A}" destId="{1DF9B2C5-1592-F444-966B-4CCAD11A89AD}" srcOrd="1" destOrd="0" presId="urn:microsoft.com/office/officeart/2005/8/layout/orgChart1"/>
    <dgm:cxn modelId="{F0655F3B-12E1-FC4D-8B19-06D6AD46151D}" type="presParOf" srcId="{57FE486E-6F2F-B64D-9996-A3105890070A}" destId="{8767EDC5-077C-EA48-9505-D74C62E01ED7}" srcOrd="2" destOrd="0" presId="urn:microsoft.com/office/officeart/2005/8/layout/orgChart1"/>
    <dgm:cxn modelId="{8E5455FB-744B-6543-83B1-7EDDFD62274C}" type="presParOf" srcId="{9DC92B85-651C-CF43-869A-A1027216EDE3}" destId="{60A0E602-BB93-624B-AE07-3C14A424DF63}" srcOrd="6" destOrd="0" presId="urn:microsoft.com/office/officeart/2005/8/layout/orgChart1"/>
    <dgm:cxn modelId="{F5F09527-1357-A14B-90AC-262E1E4824A4}" type="presParOf" srcId="{9DC92B85-651C-CF43-869A-A1027216EDE3}" destId="{5504E4A5-7274-7A45-A191-8EEDF5C84071}" srcOrd="7" destOrd="0" presId="urn:microsoft.com/office/officeart/2005/8/layout/orgChart1"/>
    <dgm:cxn modelId="{AF496F86-1966-6046-A6B3-020960C87624}" type="presParOf" srcId="{5504E4A5-7274-7A45-A191-8EEDF5C84071}" destId="{AB4C5F20-24D9-C941-9E9B-26270063E5BB}" srcOrd="0" destOrd="0" presId="urn:microsoft.com/office/officeart/2005/8/layout/orgChart1"/>
    <dgm:cxn modelId="{F7928CA0-8BBE-4347-A309-5616EF6C52FB}" type="presParOf" srcId="{AB4C5F20-24D9-C941-9E9B-26270063E5BB}" destId="{A427FC8E-1B03-3343-A326-998C4265A854}" srcOrd="0" destOrd="0" presId="urn:microsoft.com/office/officeart/2005/8/layout/orgChart1"/>
    <dgm:cxn modelId="{B9916EE1-4469-1D40-8094-9D79097451BD}" type="presParOf" srcId="{AB4C5F20-24D9-C941-9E9B-26270063E5BB}" destId="{CC08850C-0382-F949-869E-547809A7513B}" srcOrd="1" destOrd="0" presId="urn:microsoft.com/office/officeart/2005/8/layout/orgChart1"/>
    <dgm:cxn modelId="{6F83A6E7-132E-214F-B3D6-EBCD8AB4D9DE}" type="presParOf" srcId="{5504E4A5-7274-7A45-A191-8EEDF5C84071}" destId="{F03ABE21-14BF-AB42-B10D-5490FE7CF07D}" srcOrd="1" destOrd="0" presId="urn:microsoft.com/office/officeart/2005/8/layout/orgChart1"/>
    <dgm:cxn modelId="{3FE69B8C-69CF-2241-B5D3-A774BCB841DC}" type="presParOf" srcId="{5504E4A5-7274-7A45-A191-8EEDF5C84071}" destId="{4F66032D-4F5A-0948-A6DE-1EDC13CAE8B4}" srcOrd="2" destOrd="0" presId="urn:microsoft.com/office/officeart/2005/8/layout/orgChart1"/>
    <dgm:cxn modelId="{AD5CAC70-5DE8-4C4D-8920-18293C4EA5D3}" type="presParOf" srcId="{9DC92B85-651C-CF43-869A-A1027216EDE3}" destId="{C7FBC995-0154-B647-9DF4-13458651E305}" srcOrd="8" destOrd="0" presId="urn:microsoft.com/office/officeart/2005/8/layout/orgChart1"/>
    <dgm:cxn modelId="{C4E21C47-7AC8-0842-8FB7-935F81390CB6}" type="presParOf" srcId="{9DC92B85-651C-CF43-869A-A1027216EDE3}" destId="{BC5B8DE0-8C5C-094A-B3F4-113D33B8433E}" srcOrd="9" destOrd="0" presId="urn:microsoft.com/office/officeart/2005/8/layout/orgChart1"/>
    <dgm:cxn modelId="{CEB6C87E-D46A-9342-9A3B-1CF9C3AF1259}" type="presParOf" srcId="{BC5B8DE0-8C5C-094A-B3F4-113D33B8433E}" destId="{C711D17A-9D1B-BA47-921A-01FB5DEA7C94}" srcOrd="0" destOrd="0" presId="urn:microsoft.com/office/officeart/2005/8/layout/orgChart1"/>
    <dgm:cxn modelId="{DD91B86B-ACD4-5147-8BBD-C8751A1FF6AB}" type="presParOf" srcId="{C711D17A-9D1B-BA47-921A-01FB5DEA7C94}" destId="{6C52D65F-D2E2-E843-8907-F1119FFBC1EA}" srcOrd="0" destOrd="0" presId="urn:microsoft.com/office/officeart/2005/8/layout/orgChart1"/>
    <dgm:cxn modelId="{CF8D7DF9-5148-5D48-AC5A-0A0D73B76243}" type="presParOf" srcId="{C711D17A-9D1B-BA47-921A-01FB5DEA7C94}" destId="{6BD8F845-DD77-9E4A-B88E-CE6BE271EA56}" srcOrd="1" destOrd="0" presId="urn:microsoft.com/office/officeart/2005/8/layout/orgChart1"/>
    <dgm:cxn modelId="{9FA53158-514E-AD4C-B5EF-37589F173F13}" type="presParOf" srcId="{BC5B8DE0-8C5C-094A-B3F4-113D33B8433E}" destId="{E5AECD89-5D5E-6546-BB5A-150EB9090BF7}" srcOrd="1" destOrd="0" presId="urn:microsoft.com/office/officeart/2005/8/layout/orgChart1"/>
    <dgm:cxn modelId="{886151FE-3BEC-2143-8098-78D57AD183CA}" type="presParOf" srcId="{BC5B8DE0-8C5C-094A-B3F4-113D33B8433E}" destId="{79EB81DE-3011-2C4D-94B1-7A912F58AE7A}" srcOrd="2" destOrd="0" presId="urn:microsoft.com/office/officeart/2005/8/layout/orgChart1"/>
    <dgm:cxn modelId="{455AB1A1-3D07-D243-A4C7-B5885E050E54}" type="presParOf" srcId="{1976374A-841A-C645-A48F-186903B3C4C8}" destId="{CEDCDEF4-9C4F-294A-8821-895DB1E58BF1}" srcOrd="2" destOrd="0" presId="urn:microsoft.com/office/officeart/2005/8/layout/orgChart1"/>
    <dgm:cxn modelId="{020D2280-AF78-584D-8466-D3655612908D}" type="presParOf" srcId="{021A7588-075F-E545-A9D8-85952073C6F4}" destId="{591B3C8D-F428-7048-9873-4CDF85B26F56}" srcOrd="6" destOrd="0" presId="urn:microsoft.com/office/officeart/2005/8/layout/orgChart1"/>
    <dgm:cxn modelId="{7F7595F8-D355-4B44-A7E0-B6D057F51BB3}" type="presParOf" srcId="{021A7588-075F-E545-A9D8-85952073C6F4}" destId="{B93E776D-8A76-6B42-85C1-E5443042D304}" srcOrd="7" destOrd="0" presId="urn:microsoft.com/office/officeart/2005/8/layout/orgChart1"/>
    <dgm:cxn modelId="{906797CE-32AF-9E49-97E1-F7267B470303}" type="presParOf" srcId="{B93E776D-8A76-6B42-85C1-E5443042D304}" destId="{478E35F1-88C2-D74E-9527-D0132D7A20FE}" srcOrd="0" destOrd="0" presId="urn:microsoft.com/office/officeart/2005/8/layout/orgChart1"/>
    <dgm:cxn modelId="{690B1C9D-E40C-F147-90E1-E0441092716A}" type="presParOf" srcId="{478E35F1-88C2-D74E-9527-D0132D7A20FE}" destId="{428D5A43-E17E-5C44-8C37-0807ABEBF64A}" srcOrd="0" destOrd="0" presId="urn:microsoft.com/office/officeart/2005/8/layout/orgChart1"/>
    <dgm:cxn modelId="{8DD29553-7210-6441-81AB-7A2E174129FA}" type="presParOf" srcId="{478E35F1-88C2-D74E-9527-D0132D7A20FE}" destId="{C5A32428-F9B2-654C-8D5B-8D959857DF32}" srcOrd="1" destOrd="0" presId="urn:microsoft.com/office/officeart/2005/8/layout/orgChart1"/>
    <dgm:cxn modelId="{16F7531C-1F88-8B49-91EF-E715EC7ECCC6}" type="presParOf" srcId="{B93E776D-8A76-6B42-85C1-E5443042D304}" destId="{6A3146BF-537B-D947-9726-5399AABE9A59}" srcOrd="1" destOrd="0" presId="urn:microsoft.com/office/officeart/2005/8/layout/orgChart1"/>
    <dgm:cxn modelId="{E37F678F-DE34-C441-8097-B054B6F02B75}" type="presParOf" srcId="{6A3146BF-537B-D947-9726-5399AABE9A59}" destId="{ED119481-9A3E-6343-A30D-9F3312A50E2D}" srcOrd="0" destOrd="0" presId="urn:microsoft.com/office/officeart/2005/8/layout/orgChart1"/>
    <dgm:cxn modelId="{341FF2A2-E573-6442-9603-B7ECDB8976AC}" type="presParOf" srcId="{6A3146BF-537B-D947-9726-5399AABE9A59}" destId="{7063623A-7203-664C-B4AD-6A5794F04CDD}" srcOrd="1" destOrd="0" presId="urn:microsoft.com/office/officeart/2005/8/layout/orgChart1"/>
    <dgm:cxn modelId="{90E2F3E8-5869-604D-925E-349F23660475}" type="presParOf" srcId="{7063623A-7203-664C-B4AD-6A5794F04CDD}" destId="{0ABD2843-8AF4-4C4D-88E5-A876FA73AF3E}" srcOrd="0" destOrd="0" presId="urn:microsoft.com/office/officeart/2005/8/layout/orgChart1"/>
    <dgm:cxn modelId="{06BFA9B1-5B3F-5E46-8F61-DF07A6E35AD3}" type="presParOf" srcId="{0ABD2843-8AF4-4C4D-88E5-A876FA73AF3E}" destId="{5F046FDD-594C-BD4F-9CB0-7C8FA78FB53D}" srcOrd="0" destOrd="0" presId="urn:microsoft.com/office/officeart/2005/8/layout/orgChart1"/>
    <dgm:cxn modelId="{B5E47BE9-E70E-3643-BCD8-6FD7807DD9B9}" type="presParOf" srcId="{0ABD2843-8AF4-4C4D-88E5-A876FA73AF3E}" destId="{602609F8-C7D3-C24D-BAF3-BDEC11CF6C70}" srcOrd="1" destOrd="0" presId="urn:microsoft.com/office/officeart/2005/8/layout/orgChart1"/>
    <dgm:cxn modelId="{849392A0-7DAE-944C-9DE9-F46CDECD12F6}" type="presParOf" srcId="{7063623A-7203-664C-B4AD-6A5794F04CDD}" destId="{11436E77-9A73-7040-B6F0-2B0A33079F87}" srcOrd="1" destOrd="0" presId="urn:microsoft.com/office/officeart/2005/8/layout/orgChart1"/>
    <dgm:cxn modelId="{2B76B412-9A85-B44A-835E-48B120C76662}" type="presParOf" srcId="{7063623A-7203-664C-B4AD-6A5794F04CDD}" destId="{59695A1C-083E-4141-80C2-4645EE053601}" srcOrd="2" destOrd="0" presId="urn:microsoft.com/office/officeart/2005/8/layout/orgChart1"/>
    <dgm:cxn modelId="{37387650-3143-564A-8CEF-99FFED5F62A3}" type="presParOf" srcId="{6A3146BF-537B-D947-9726-5399AABE9A59}" destId="{E4B72C3E-5788-724E-9249-E8E157CAA4A2}" srcOrd="2" destOrd="0" presId="urn:microsoft.com/office/officeart/2005/8/layout/orgChart1"/>
    <dgm:cxn modelId="{BAD468BA-49F1-2C40-94B1-227D81776E42}" type="presParOf" srcId="{6A3146BF-537B-D947-9726-5399AABE9A59}" destId="{CD6B5664-DDDB-D349-A1E3-FCC86032C4ED}" srcOrd="3" destOrd="0" presId="urn:microsoft.com/office/officeart/2005/8/layout/orgChart1"/>
    <dgm:cxn modelId="{27B304D8-A84A-1740-9E4A-740CD89D220D}" type="presParOf" srcId="{CD6B5664-DDDB-D349-A1E3-FCC86032C4ED}" destId="{3B26EE19-8EF6-4B4B-A78D-CFECE9A28F31}" srcOrd="0" destOrd="0" presId="urn:microsoft.com/office/officeart/2005/8/layout/orgChart1"/>
    <dgm:cxn modelId="{F012AB2B-33F5-654E-AC66-23ABFEC6A191}" type="presParOf" srcId="{3B26EE19-8EF6-4B4B-A78D-CFECE9A28F31}" destId="{4F236AB2-A52C-2C4A-BD1B-85A337160A30}" srcOrd="0" destOrd="0" presId="urn:microsoft.com/office/officeart/2005/8/layout/orgChart1"/>
    <dgm:cxn modelId="{1309911E-82BF-8C49-80E9-BA863B8C0D15}" type="presParOf" srcId="{3B26EE19-8EF6-4B4B-A78D-CFECE9A28F31}" destId="{959B0949-4D6D-E14D-9B5B-1E5DF504F6D5}" srcOrd="1" destOrd="0" presId="urn:microsoft.com/office/officeart/2005/8/layout/orgChart1"/>
    <dgm:cxn modelId="{0C43013B-954A-DB46-B445-5778395C6CD9}" type="presParOf" srcId="{CD6B5664-DDDB-D349-A1E3-FCC86032C4ED}" destId="{01966364-3723-4A47-BB0E-53F103623A59}" srcOrd="1" destOrd="0" presId="urn:microsoft.com/office/officeart/2005/8/layout/orgChart1"/>
    <dgm:cxn modelId="{61332D90-093E-9B49-963D-EDEFD7387C20}" type="presParOf" srcId="{CD6B5664-DDDB-D349-A1E3-FCC86032C4ED}" destId="{B7639086-009B-054B-93A6-FCEEC9C410DE}" srcOrd="2" destOrd="0" presId="urn:microsoft.com/office/officeart/2005/8/layout/orgChart1"/>
    <dgm:cxn modelId="{1D3CBE46-B971-1D42-864B-C02532F08EB5}" type="presParOf" srcId="{6A3146BF-537B-D947-9726-5399AABE9A59}" destId="{3D8137D3-8C67-F043-9668-4E34B500982C}" srcOrd="4" destOrd="0" presId="urn:microsoft.com/office/officeart/2005/8/layout/orgChart1"/>
    <dgm:cxn modelId="{F5140AED-60C7-BA41-B7DD-0563DD152E4C}" type="presParOf" srcId="{6A3146BF-537B-D947-9726-5399AABE9A59}" destId="{340DABD6-B2DB-D24C-81AB-ECEA975ACCC9}" srcOrd="5" destOrd="0" presId="urn:microsoft.com/office/officeart/2005/8/layout/orgChart1"/>
    <dgm:cxn modelId="{490CC34E-E6A0-634E-98B2-DF21BC97A53F}" type="presParOf" srcId="{340DABD6-B2DB-D24C-81AB-ECEA975ACCC9}" destId="{437F01B5-641B-C240-938C-10C61B66CA6A}" srcOrd="0" destOrd="0" presId="urn:microsoft.com/office/officeart/2005/8/layout/orgChart1"/>
    <dgm:cxn modelId="{F028169D-BF6F-5247-AF7B-1429A1CFCB4E}" type="presParOf" srcId="{437F01B5-641B-C240-938C-10C61B66CA6A}" destId="{796450F3-9C7A-7E44-BFD0-65425317C514}" srcOrd="0" destOrd="0" presId="urn:microsoft.com/office/officeart/2005/8/layout/orgChart1"/>
    <dgm:cxn modelId="{1EDAEC5A-7C52-9746-8E84-80DBAC6821DC}" type="presParOf" srcId="{437F01B5-641B-C240-938C-10C61B66CA6A}" destId="{E2EF3262-2169-D349-9651-A0AF1444CFD4}" srcOrd="1" destOrd="0" presId="urn:microsoft.com/office/officeart/2005/8/layout/orgChart1"/>
    <dgm:cxn modelId="{C006BE40-C123-1446-ADC1-73D24837365B}" type="presParOf" srcId="{340DABD6-B2DB-D24C-81AB-ECEA975ACCC9}" destId="{C9A3D3A5-F2ED-FD46-9FC7-7968AE71200B}" srcOrd="1" destOrd="0" presId="urn:microsoft.com/office/officeart/2005/8/layout/orgChart1"/>
    <dgm:cxn modelId="{5E76C2F2-CD7B-3C42-87DD-4048B26E2EDA}" type="presParOf" srcId="{340DABD6-B2DB-D24C-81AB-ECEA975ACCC9}" destId="{3635C9CF-D3AE-1C42-96A8-FCA0FD428EA3}" srcOrd="2" destOrd="0" presId="urn:microsoft.com/office/officeart/2005/8/layout/orgChart1"/>
    <dgm:cxn modelId="{069EE4B5-D580-CE46-ADB0-123D6641D82D}" type="presParOf" srcId="{6A3146BF-537B-D947-9726-5399AABE9A59}" destId="{95E41E4C-1515-E943-BFB6-712D48F96790}" srcOrd="6" destOrd="0" presId="urn:microsoft.com/office/officeart/2005/8/layout/orgChart1"/>
    <dgm:cxn modelId="{8C5F2AFC-11B6-7F42-8C46-ABC70D0F8A54}" type="presParOf" srcId="{6A3146BF-537B-D947-9726-5399AABE9A59}" destId="{115778EA-0787-DE44-AA39-6958D02CBD58}" srcOrd="7" destOrd="0" presId="urn:microsoft.com/office/officeart/2005/8/layout/orgChart1"/>
    <dgm:cxn modelId="{3FCACFD1-5C10-1143-B843-EEE7A2052CCE}" type="presParOf" srcId="{115778EA-0787-DE44-AA39-6958D02CBD58}" destId="{7C8CAFB0-8687-C644-A8D5-AC386597868D}" srcOrd="0" destOrd="0" presId="urn:microsoft.com/office/officeart/2005/8/layout/orgChart1"/>
    <dgm:cxn modelId="{646D3897-6141-4843-A105-0FD58281FA82}" type="presParOf" srcId="{7C8CAFB0-8687-C644-A8D5-AC386597868D}" destId="{099C06DD-57CB-8F47-BDBE-4396A431905D}" srcOrd="0" destOrd="0" presId="urn:microsoft.com/office/officeart/2005/8/layout/orgChart1"/>
    <dgm:cxn modelId="{2A415761-0BC5-4A41-AF9D-285B21090763}" type="presParOf" srcId="{7C8CAFB0-8687-C644-A8D5-AC386597868D}" destId="{CCB476F6-F9DC-CA44-9D7F-F73AD49934B7}" srcOrd="1" destOrd="0" presId="urn:microsoft.com/office/officeart/2005/8/layout/orgChart1"/>
    <dgm:cxn modelId="{1D17B81E-DA72-2140-B863-FD4C4010C86B}" type="presParOf" srcId="{115778EA-0787-DE44-AA39-6958D02CBD58}" destId="{8C3FA942-E1F1-D241-8F52-60D782FB1ACB}" srcOrd="1" destOrd="0" presId="urn:microsoft.com/office/officeart/2005/8/layout/orgChart1"/>
    <dgm:cxn modelId="{63F9E95D-22F1-5148-BE98-CAC2F8B65A54}" type="presParOf" srcId="{115778EA-0787-DE44-AA39-6958D02CBD58}" destId="{D37EFE96-EB14-0440-8FCF-3D6DEA683B0A}" srcOrd="2" destOrd="0" presId="urn:microsoft.com/office/officeart/2005/8/layout/orgChart1"/>
    <dgm:cxn modelId="{5950285B-3A33-E648-B2C1-B151132089A1}" type="presParOf" srcId="{6A3146BF-537B-D947-9726-5399AABE9A59}" destId="{280655E5-57BC-274D-AB50-FD7ED4E795A7}" srcOrd="8" destOrd="0" presId="urn:microsoft.com/office/officeart/2005/8/layout/orgChart1"/>
    <dgm:cxn modelId="{8A56955E-FD1C-1F44-8508-60697B22245C}" type="presParOf" srcId="{6A3146BF-537B-D947-9726-5399AABE9A59}" destId="{EC01083C-69CD-D84D-A538-FAA6F36D8178}" srcOrd="9" destOrd="0" presId="urn:microsoft.com/office/officeart/2005/8/layout/orgChart1"/>
    <dgm:cxn modelId="{A4CF035F-256C-8F44-BAB9-41416F61B5F6}" type="presParOf" srcId="{EC01083C-69CD-D84D-A538-FAA6F36D8178}" destId="{CE035092-1C97-E74A-8BC6-CE9C38C10742}" srcOrd="0" destOrd="0" presId="urn:microsoft.com/office/officeart/2005/8/layout/orgChart1"/>
    <dgm:cxn modelId="{867ECAA1-615C-9C4E-AACA-2BBA0401AE6A}" type="presParOf" srcId="{CE035092-1C97-E74A-8BC6-CE9C38C10742}" destId="{538637D4-A238-E24E-A213-A357126259B8}" srcOrd="0" destOrd="0" presId="urn:microsoft.com/office/officeart/2005/8/layout/orgChart1"/>
    <dgm:cxn modelId="{5ED53E98-506D-1349-8129-46D9EF098B72}" type="presParOf" srcId="{CE035092-1C97-E74A-8BC6-CE9C38C10742}" destId="{A0558170-3DC1-E142-89D5-E9217DD9D2CB}" srcOrd="1" destOrd="0" presId="urn:microsoft.com/office/officeart/2005/8/layout/orgChart1"/>
    <dgm:cxn modelId="{8BF4003A-FF1E-3747-8D15-DCBA1140EA41}" type="presParOf" srcId="{EC01083C-69CD-D84D-A538-FAA6F36D8178}" destId="{0424F32B-CD1A-1F4B-8C31-0C409B01BE92}" srcOrd="1" destOrd="0" presId="urn:microsoft.com/office/officeart/2005/8/layout/orgChart1"/>
    <dgm:cxn modelId="{E444A5C7-082A-0C41-8622-2892C1FCA4C6}" type="presParOf" srcId="{EC01083C-69CD-D84D-A538-FAA6F36D8178}" destId="{9F5F00FD-8BA2-A049-85EE-BE5BB8470630}" srcOrd="2" destOrd="0" presId="urn:microsoft.com/office/officeart/2005/8/layout/orgChart1"/>
    <dgm:cxn modelId="{76B22636-BE3C-EB41-8A1E-F5D6888EAB01}" type="presParOf" srcId="{B93E776D-8A76-6B42-85C1-E5443042D304}" destId="{F8485D66-14B0-F646-99F3-67B928FCF575}" srcOrd="2" destOrd="0" presId="urn:microsoft.com/office/officeart/2005/8/layout/orgChart1"/>
    <dgm:cxn modelId="{E5FDBE5E-291E-B74B-9193-AFC7460578CB}" type="presParOf" srcId="{021A7588-075F-E545-A9D8-85952073C6F4}" destId="{A502784D-547B-6342-AC4C-418808E474B9}" srcOrd="8" destOrd="0" presId="urn:microsoft.com/office/officeart/2005/8/layout/orgChart1"/>
    <dgm:cxn modelId="{8B15B4EC-F247-2045-BE2A-748B8B3CB4B4}" type="presParOf" srcId="{021A7588-075F-E545-A9D8-85952073C6F4}" destId="{1798F067-6331-3E47-9A58-F1A2B0C4858F}" srcOrd="9" destOrd="0" presId="urn:microsoft.com/office/officeart/2005/8/layout/orgChart1"/>
    <dgm:cxn modelId="{3ACBC125-DC78-134A-B451-E51072DA3D76}" type="presParOf" srcId="{1798F067-6331-3E47-9A58-F1A2B0C4858F}" destId="{968E116C-29E7-8C46-ADFC-684F33289051}" srcOrd="0" destOrd="0" presId="urn:microsoft.com/office/officeart/2005/8/layout/orgChart1"/>
    <dgm:cxn modelId="{096312B2-4B3B-8144-A4A4-649B32F39C0A}" type="presParOf" srcId="{968E116C-29E7-8C46-ADFC-684F33289051}" destId="{B233BBCC-A46E-844D-9103-ABAED787A56F}" srcOrd="0" destOrd="0" presId="urn:microsoft.com/office/officeart/2005/8/layout/orgChart1"/>
    <dgm:cxn modelId="{B5B11880-FD88-034D-B3F5-AA469B9DD143}" type="presParOf" srcId="{968E116C-29E7-8C46-ADFC-684F33289051}" destId="{58C2C9EB-0ADB-9B48-B27B-EA3B4CC7C8A2}" srcOrd="1" destOrd="0" presId="urn:microsoft.com/office/officeart/2005/8/layout/orgChart1"/>
    <dgm:cxn modelId="{86CDC9A8-D553-C14E-8CAF-84DE2721FEEA}" type="presParOf" srcId="{1798F067-6331-3E47-9A58-F1A2B0C4858F}" destId="{C46B5C8A-2D52-6E4A-86D8-2B016794CB9F}" srcOrd="1" destOrd="0" presId="urn:microsoft.com/office/officeart/2005/8/layout/orgChart1"/>
    <dgm:cxn modelId="{36CA2477-6299-BF40-ADFB-176C68CFFD48}" type="presParOf" srcId="{C46B5C8A-2D52-6E4A-86D8-2B016794CB9F}" destId="{A62015D4-C15E-D74E-96B7-11227AE6376C}" srcOrd="0" destOrd="0" presId="urn:microsoft.com/office/officeart/2005/8/layout/orgChart1"/>
    <dgm:cxn modelId="{B7228AC0-20DA-6B4B-96F8-CDA5C6B4AE8D}" type="presParOf" srcId="{C46B5C8A-2D52-6E4A-86D8-2B016794CB9F}" destId="{2380DC1B-9E23-1C4D-9066-C1CBC95014CD}" srcOrd="1" destOrd="0" presId="urn:microsoft.com/office/officeart/2005/8/layout/orgChart1"/>
    <dgm:cxn modelId="{285F457C-9DDF-6141-BD7A-08AA05A76D25}" type="presParOf" srcId="{2380DC1B-9E23-1C4D-9066-C1CBC95014CD}" destId="{EE85E8D4-B52F-7349-A50E-5ACBB4FCAF40}" srcOrd="0" destOrd="0" presId="urn:microsoft.com/office/officeart/2005/8/layout/orgChart1"/>
    <dgm:cxn modelId="{E6170842-C185-4C4C-82D7-4A0FA3223A8B}" type="presParOf" srcId="{EE85E8D4-B52F-7349-A50E-5ACBB4FCAF40}" destId="{0F54C0DC-D6FA-6248-A8F8-017844B2C7DA}" srcOrd="0" destOrd="0" presId="urn:microsoft.com/office/officeart/2005/8/layout/orgChart1"/>
    <dgm:cxn modelId="{310E92B9-4736-0149-BECD-9D2193B448AA}" type="presParOf" srcId="{EE85E8D4-B52F-7349-A50E-5ACBB4FCAF40}" destId="{312C3BF2-2833-324E-BE0E-61D21A23DCDC}" srcOrd="1" destOrd="0" presId="urn:microsoft.com/office/officeart/2005/8/layout/orgChart1"/>
    <dgm:cxn modelId="{D87F398B-AF11-F141-9B6B-F08C24BB73CE}" type="presParOf" srcId="{2380DC1B-9E23-1C4D-9066-C1CBC95014CD}" destId="{62F70A1E-4DA4-4A41-B1E6-738D166A635E}" srcOrd="1" destOrd="0" presId="urn:microsoft.com/office/officeart/2005/8/layout/orgChart1"/>
    <dgm:cxn modelId="{9A12D3F8-988A-FD47-AAC8-F4FC985145B9}" type="presParOf" srcId="{2380DC1B-9E23-1C4D-9066-C1CBC95014CD}" destId="{68D1B31E-DD35-0F4B-9EBE-DB2B5C1B04E8}" srcOrd="2" destOrd="0" presId="urn:microsoft.com/office/officeart/2005/8/layout/orgChart1"/>
    <dgm:cxn modelId="{56635487-A46C-5944-B5A6-B29348CBAD44}" type="presParOf" srcId="{C46B5C8A-2D52-6E4A-86D8-2B016794CB9F}" destId="{CC220595-1D19-0D49-87F0-42A1D6FD1D00}" srcOrd="2" destOrd="0" presId="urn:microsoft.com/office/officeart/2005/8/layout/orgChart1"/>
    <dgm:cxn modelId="{DEBACD2C-6445-DD43-8DB4-B8E8501FC435}" type="presParOf" srcId="{C46B5C8A-2D52-6E4A-86D8-2B016794CB9F}" destId="{D586AAD7-1147-0D4D-A31F-B283CB05A6E8}" srcOrd="3" destOrd="0" presId="urn:microsoft.com/office/officeart/2005/8/layout/orgChart1"/>
    <dgm:cxn modelId="{15ED6309-72AF-084D-A984-CE98D6CF9C90}" type="presParOf" srcId="{D586AAD7-1147-0D4D-A31F-B283CB05A6E8}" destId="{C85D8D35-7E8F-B548-8378-A2757D1117F6}" srcOrd="0" destOrd="0" presId="urn:microsoft.com/office/officeart/2005/8/layout/orgChart1"/>
    <dgm:cxn modelId="{D87D2A03-1C76-3147-A887-3F77E0665CE8}" type="presParOf" srcId="{C85D8D35-7E8F-B548-8378-A2757D1117F6}" destId="{A4B98F60-7313-B640-966D-121399B0212F}" srcOrd="0" destOrd="0" presId="urn:microsoft.com/office/officeart/2005/8/layout/orgChart1"/>
    <dgm:cxn modelId="{8CD06E36-542D-AF41-B50D-533E2A131768}" type="presParOf" srcId="{C85D8D35-7E8F-B548-8378-A2757D1117F6}" destId="{0F5A1596-4180-AD48-9A15-FDF004DF19AC}" srcOrd="1" destOrd="0" presId="urn:microsoft.com/office/officeart/2005/8/layout/orgChart1"/>
    <dgm:cxn modelId="{A7F66534-6E1F-1248-AC14-531B9E767BCB}" type="presParOf" srcId="{D586AAD7-1147-0D4D-A31F-B283CB05A6E8}" destId="{07C225A6-EBFB-6548-B5A8-53CEF2AD6848}" srcOrd="1" destOrd="0" presId="urn:microsoft.com/office/officeart/2005/8/layout/orgChart1"/>
    <dgm:cxn modelId="{4C079A18-68A3-E642-83ED-02526560DA0A}" type="presParOf" srcId="{D586AAD7-1147-0D4D-A31F-B283CB05A6E8}" destId="{251BE41C-501A-4D4B-BCA6-5C7FDB9DF84C}" srcOrd="2" destOrd="0" presId="urn:microsoft.com/office/officeart/2005/8/layout/orgChart1"/>
    <dgm:cxn modelId="{B4B16EC8-5FE5-AE48-8E6D-F4ACF721F351}" type="presParOf" srcId="{C46B5C8A-2D52-6E4A-86D8-2B016794CB9F}" destId="{D27C1392-82ED-7648-AA8B-5870C2DF966F}" srcOrd="4" destOrd="0" presId="urn:microsoft.com/office/officeart/2005/8/layout/orgChart1"/>
    <dgm:cxn modelId="{A3D2F0BA-44F5-4246-8258-1E6A7868AEF3}" type="presParOf" srcId="{C46B5C8A-2D52-6E4A-86D8-2B016794CB9F}" destId="{CFE3B938-3DF2-334C-A099-91B23786DED2}" srcOrd="5" destOrd="0" presId="urn:microsoft.com/office/officeart/2005/8/layout/orgChart1"/>
    <dgm:cxn modelId="{FEE1CA9C-9B2F-B64D-AEE8-5952FC8F7B59}" type="presParOf" srcId="{CFE3B938-3DF2-334C-A099-91B23786DED2}" destId="{9FCB6FC3-FB3B-9049-9378-AEC9F77B7C77}" srcOrd="0" destOrd="0" presId="urn:microsoft.com/office/officeart/2005/8/layout/orgChart1"/>
    <dgm:cxn modelId="{276B6B6C-1D93-2041-8878-EF41114D7990}" type="presParOf" srcId="{9FCB6FC3-FB3B-9049-9378-AEC9F77B7C77}" destId="{8E5AB8A2-A011-384B-B174-FAB61CE125EC}" srcOrd="0" destOrd="0" presId="urn:microsoft.com/office/officeart/2005/8/layout/orgChart1"/>
    <dgm:cxn modelId="{9B41926C-C62A-1442-BB47-674B62C1D540}" type="presParOf" srcId="{9FCB6FC3-FB3B-9049-9378-AEC9F77B7C77}" destId="{2456FA62-8F6F-CB40-A528-2234B9466B98}" srcOrd="1" destOrd="0" presId="urn:microsoft.com/office/officeart/2005/8/layout/orgChart1"/>
    <dgm:cxn modelId="{88E23B1D-7F0A-5747-B75C-AAE08DB37786}" type="presParOf" srcId="{CFE3B938-3DF2-334C-A099-91B23786DED2}" destId="{EBFFFF35-133F-AF45-B3D2-E424DC1D2C57}" srcOrd="1" destOrd="0" presId="urn:microsoft.com/office/officeart/2005/8/layout/orgChart1"/>
    <dgm:cxn modelId="{E8004885-C843-984F-81B8-93C0F1A87AEA}" type="presParOf" srcId="{CFE3B938-3DF2-334C-A099-91B23786DED2}" destId="{69D0CFCE-308C-BB45-B7A7-68DFC43F4959}" srcOrd="2" destOrd="0" presId="urn:microsoft.com/office/officeart/2005/8/layout/orgChart1"/>
    <dgm:cxn modelId="{589CD42A-78F6-7748-B79B-0A6EE24124CD}" type="presParOf" srcId="{C46B5C8A-2D52-6E4A-86D8-2B016794CB9F}" destId="{18DF6DEA-2E43-DB45-AD79-2F9FF3607F31}" srcOrd="6" destOrd="0" presId="urn:microsoft.com/office/officeart/2005/8/layout/orgChart1"/>
    <dgm:cxn modelId="{5AF432BB-EBCD-EA45-ADD6-6E62E17327E0}" type="presParOf" srcId="{C46B5C8A-2D52-6E4A-86D8-2B016794CB9F}" destId="{0B7794A0-E868-5D43-8C38-7B661DE77E6D}" srcOrd="7" destOrd="0" presId="urn:microsoft.com/office/officeart/2005/8/layout/orgChart1"/>
    <dgm:cxn modelId="{99D76B63-4518-854C-8518-D959C487E73D}" type="presParOf" srcId="{0B7794A0-E868-5D43-8C38-7B661DE77E6D}" destId="{63E9EB87-1002-DF4E-BCB4-109FC65EC4B1}" srcOrd="0" destOrd="0" presId="urn:microsoft.com/office/officeart/2005/8/layout/orgChart1"/>
    <dgm:cxn modelId="{9947A1FC-E1F9-2C49-9165-6ACD210D88BF}" type="presParOf" srcId="{63E9EB87-1002-DF4E-BCB4-109FC65EC4B1}" destId="{712BCF6F-4015-1F43-B9AC-D818D7678B58}" srcOrd="0" destOrd="0" presId="urn:microsoft.com/office/officeart/2005/8/layout/orgChart1"/>
    <dgm:cxn modelId="{5831D844-FECB-8A4B-B98B-65D10855B529}" type="presParOf" srcId="{63E9EB87-1002-DF4E-BCB4-109FC65EC4B1}" destId="{7DE0768E-AFEF-5744-A6CC-00CDFE396932}" srcOrd="1" destOrd="0" presId="urn:microsoft.com/office/officeart/2005/8/layout/orgChart1"/>
    <dgm:cxn modelId="{745B51BF-6484-7E4D-9F5D-B1497ACCA7BB}" type="presParOf" srcId="{0B7794A0-E868-5D43-8C38-7B661DE77E6D}" destId="{5D11CABC-128D-BE4D-82B0-CFEF389B2CAE}" srcOrd="1" destOrd="0" presId="urn:microsoft.com/office/officeart/2005/8/layout/orgChart1"/>
    <dgm:cxn modelId="{52C841E3-7C50-F049-AB91-D9933DD748FF}" type="presParOf" srcId="{0B7794A0-E868-5D43-8C38-7B661DE77E6D}" destId="{E3AAEFD3-D6DD-A143-A890-9860B4FABD4C}" srcOrd="2" destOrd="0" presId="urn:microsoft.com/office/officeart/2005/8/layout/orgChart1"/>
    <dgm:cxn modelId="{D59A0187-CFC5-AE4D-8763-3B97445CF58B}" type="presParOf" srcId="{C46B5C8A-2D52-6E4A-86D8-2B016794CB9F}" destId="{FEABFE87-C57D-A14A-9730-B947A0F8485A}" srcOrd="8" destOrd="0" presId="urn:microsoft.com/office/officeart/2005/8/layout/orgChart1"/>
    <dgm:cxn modelId="{542BEAB4-ACA7-754F-933C-17D9322E9645}" type="presParOf" srcId="{C46B5C8A-2D52-6E4A-86D8-2B016794CB9F}" destId="{FBF41483-3A43-E246-B1EF-56DAD7CC1DC3}" srcOrd="9" destOrd="0" presId="urn:microsoft.com/office/officeart/2005/8/layout/orgChart1"/>
    <dgm:cxn modelId="{7DD3884F-2C2C-7E43-905E-B406B044EAFB}" type="presParOf" srcId="{FBF41483-3A43-E246-B1EF-56DAD7CC1DC3}" destId="{216505B6-3E4E-AB49-92D0-A90654F63851}" srcOrd="0" destOrd="0" presId="urn:microsoft.com/office/officeart/2005/8/layout/orgChart1"/>
    <dgm:cxn modelId="{5CA97366-9DD4-2C4B-ACD7-BC8623B8B3FA}" type="presParOf" srcId="{216505B6-3E4E-AB49-92D0-A90654F63851}" destId="{F7A0DB8A-AF20-3143-9BD0-A7120F7C2655}" srcOrd="0" destOrd="0" presId="urn:microsoft.com/office/officeart/2005/8/layout/orgChart1"/>
    <dgm:cxn modelId="{3D4BA94D-7BBB-8D44-BA39-2F1DBD4D29DC}" type="presParOf" srcId="{216505B6-3E4E-AB49-92D0-A90654F63851}" destId="{3F9391C6-B83B-C94A-A2D2-59CC7301C199}" srcOrd="1" destOrd="0" presId="urn:microsoft.com/office/officeart/2005/8/layout/orgChart1"/>
    <dgm:cxn modelId="{5791B196-926A-0145-9D24-3ECB127C3B68}" type="presParOf" srcId="{FBF41483-3A43-E246-B1EF-56DAD7CC1DC3}" destId="{15CE5412-F0FA-8B40-BBEA-F74AD4484F24}" srcOrd="1" destOrd="0" presId="urn:microsoft.com/office/officeart/2005/8/layout/orgChart1"/>
    <dgm:cxn modelId="{A64EF0D4-2E1E-664D-A114-369FAAEAFF00}" type="presParOf" srcId="{FBF41483-3A43-E246-B1EF-56DAD7CC1DC3}" destId="{DD59A458-B1FD-6345-95F9-BF5D5630EE93}" srcOrd="2" destOrd="0" presId="urn:microsoft.com/office/officeart/2005/8/layout/orgChart1"/>
    <dgm:cxn modelId="{89E68615-6267-2746-B2F0-3303320F1824}" type="presParOf" srcId="{1798F067-6331-3E47-9A58-F1A2B0C4858F}" destId="{0B65F82D-941B-BA44-A7B5-8D53BB8C156A}" srcOrd="2" destOrd="0" presId="urn:microsoft.com/office/officeart/2005/8/layout/orgChart1"/>
    <dgm:cxn modelId="{EB4DB8BE-8735-0443-A430-EDA19B702B95}" type="presParOf" srcId="{021A7588-075F-E545-A9D8-85952073C6F4}" destId="{7CD6D1E3-A3CD-AF45-9F55-F784920C3736}" srcOrd="10" destOrd="0" presId="urn:microsoft.com/office/officeart/2005/8/layout/orgChart1"/>
    <dgm:cxn modelId="{BE74E8E1-EA3A-2048-9510-5392CF6D9EC7}" type="presParOf" srcId="{021A7588-075F-E545-A9D8-85952073C6F4}" destId="{55C685BF-545A-FD4A-A0F2-7CD87B2E3DF5}" srcOrd="11" destOrd="0" presId="urn:microsoft.com/office/officeart/2005/8/layout/orgChart1"/>
    <dgm:cxn modelId="{E783D0AB-E9A3-754F-82C8-EDDEF485C114}" type="presParOf" srcId="{55C685BF-545A-FD4A-A0F2-7CD87B2E3DF5}" destId="{E199AE1F-ABB6-5E4B-AD89-F0AEE4BD8260}" srcOrd="0" destOrd="0" presId="urn:microsoft.com/office/officeart/2005/8/layout/orgChart1"/>
    <dgm:cxn modelId="{8FCC887E-BA2D-C24E-B494-C4C76F5207C9}" type="presParOf" srcId="{E199AE1F-ABB6-5E4B-AD89-F0AEE4BD8260}" destId="{F6DFD276-B40C-FD4E-A37A-DD49D2BC5452}" srcOrd="0" destOrd="0" presId="urn:microsoft.com/office/officeart/2005/8/layout/orgChart1"/>
    <dgm:cxn modelId="{9E1F767B-342D-7D44-BCC5-BB6D743E58BD}" type="presParOf" srcId="{E199AE1F-ABB6-5E4B-AD89-F0AEE4BD8260}" destId="{3E545FAB-3323-B348-B9A4-A574213A38CB}" srcOrd="1" destOrd="0" presId="urn:microsoft.com/office/officeart/2005/8/layout/orgChart1"/>
    <dgm:cxn modelId="{D576CC52-27EB-5344-8499-2AFFD7DD1DA3}" type="presParOf" srcId="{55C685BF-545A-FD4A-A0F2-7CD87B2E3DF5}" destId="{A2417DC7-40E0-BD4B-9FB2-953DC73016CF}" srcOrd="1" destOrd="0" presId="urn:microsoft.com/office/officeart/2005/8/layout/orgChart1"/>
    <dgm:cxn modelId="{369E1275-B062-9F45-9D44-E1DF77470AD8}" type="presParOf" srcId="{A2417DC7-40E0-BD4B-9FB2-953DC73016CF}" destId="{899FE1AD-9C3D-384E-B9F9-6CFA2E525D63}" srcOrd="0" destOrd="0" presId="urn:microsoft.com/office/officeart/2005/8/layout/orgChart1"/>
    <dgm:cxn modelId="{AAA2B49A-1A4B-4C41-9CB4-C975D30A6D25}" type="presParOf" srcId="{A2417DC7-40E0-BD4B-9FB2-953DC73016CF}" destId="{C20366DD-7912-DD41-9676-21D8ED6A9E56}" srcOrd="1" destOrd="0" presId="urn:microsoft.com/office/officeart/2005/8/layout/orgChart1"/>
    <dgm:cxn modelId="{B4ABBCEC-25B5-A347-BD8B-A34A6CE6DBFA}" type="presParOf" srcId="{C20366DD-7912-DD41-9676-21D8ED6A9E56}" destId="{A3EC6523-A3DF-7147-9602-7E307FC33946}" srcOrd="0" destOrd="0" presId="urn:microsoft.com/office/officeart/2005/8/layout/orgChart1"/>
    <dgm:cxn modelId="{2DE316EA-2BC5-E54B-B023-EF9C12755D1B}" type="presParOf" srcId="{A3EC6523-A3DF-7147-9602-7E307FC33946}" destId="{432602CC-7B66-AE4E-9A1D-C0C0B44E0987}" srcOrd="0" destOrd="0" presId="urn:microsoft.com/office/officeart/2005/8/layout/orgChart1"/>
    <dgm:cxn modelId="{AB2265F5-62CE-3048-9202-134376F0C4C5}" type="presParOf" srcId="{A3EC6523-A3DF-7147-9602-7E307FC33946}" destId="{70CE929F-DAD8-6541-A1DF-65B3657E1892}" srcOrd="1" destOrd="0" presId="urn:microsoft.com/office/officeart/2005/8/layout/orgChart1"/>
    <dgm:cxn modelId="{812A6175-D66E-2846-A9D8-10334910330F}" type="presParOf" srcId="{C20366DD-7912-DD41-9676-21D8ED6A9E56}" destId="{5A1580F6-FEB3-E648-9B09-0BA95879AE0D}" srcOrd="1" destOrd="0" presId="urn:microsoft.com/office/officeart/2005/8/layout/orgChart1"/>
    <dgm:cxn modelId="{98053EAD-BD82-634C-8879-44A544067D12}" type="presParOf" srcId="{C20366DD-7912-DD41-9676-21D8ED6A9E56}" destId="{7466ADAF-16B5-D842-A943-F49F5C0A5580}" srcOrd="2" destOrd="0" presId="urn:microsoft.com/office/officeart/2005/8/layout/orgChart1"/>
    <dgm:cxn modelId="{E81FA4C3-6FFA-434D-9987-1B5E1811C4BE}" type="presParOf" srcId="{A2417DC7-40E0-BD4B-9FB2-953DC73016CF}" destId="{0007BE38-F80F-0E4D-83BB-B3444CEF07AC}" srcOrd="2" destOrd="0" presId="urn:microsoft.com/office/officeart/2005/8/layout/orgChart1"/>
    <dgm:cxn modelId="{A464ADDC-7A05-1142-95B5-53926DFD5BE1}" type="presParOf" srcId="{A2417DC7-40E0-BD4B-9FB2-953DC73016CF}" destId="{FF9D31C6-1E6F-0942-9738-B26EF4775217}" srcOrd="3" destOrd="0" presId="urn:microsoft.com/office/officeart/2005/8/layout/orgChart1"/>
    <dgm:cxn modelId="{738C0014-11FB-6A47-B667-4970F517020B}" type="presParOf" srcId="{FF9D31C6-1E6F-0942-9738-B26EF4775217}" destId="{BD7A770C-38AA-3F48-91AA-9C8E81A8EE6E}" srcOrd="0" destOrd="0" presId="urn:microsoft.com/office/officeart/2005/8/layout/orgChart1"/>
    <dgm:cxn modelId="{B5CE9279-50E8-8649-8DAC-E1A4889A3614}" type="presParOf" srcId="{BD7A770C-38AA-3F48-91AA-9C8E81A8EE6E}" destId="{743860FC-0A80-164E-8069-167B7B5C70E5}" srcOrd="0" destOrd="0" presId="urn:microsoft.com/office/officeart/2005/8/layout/orgChart1"/>
    <dgm:cxn modelId="{9A8DD06C-C19A-7349-96E4-34F060982207}" type="presParOf" srcId="{BD7A770C-38AA-3F48-91AA-9C8E81A8EE6E}" destId="{502B4F08-4E88-3247-A992-BACE55B1BE82}" srcOrd="1" destOrd="0" presId="urn:microsoft.com/office/officeart/2005/8/layout/orgChart1"/>
    <dgm:cxn modelId="{E222B9F4-1468-A54E-9676-7E632FFD002C}" type="presParOf" srcId="{FF9D31C6-1E6F-0942-9738-B26EF4775217}" destId="{8D55A562-13CA-1E46-8719-5D515E1DFA69}" srcOrd="1" destOrd="0" presId="urn:microsoft.com/office/officeart/2005/8/layout/orgChart1"/>
    <dgm:cxn modelId="{D9E91560-D89B-134F-8633-39806E71C40F}" type="presParOf" srcId="{FF9D31C6-1E6F-0942-9738-B26EF4775217}" destId="{BBC60AA2-513D-0D4F-84F4-7D328C6121BE}" srcOrd="2" destOrd="0" presId="urn:microsoft.com/office/officeart/2005/8/layout/orgChart1"/>
    <dgm:cxn modelId="{DD2BF94A-81BC-404F-9FAA-4592E7D72131}" type="presParOf" srcId="{A2417DC7-40E0-BD4B-9FB2-953DC73016CF}" destId="{9137E982-0AD4-EE4A-80FA-8D80B634FBAB}" srcOrd="4" destOrd="0" presId="urn:microsoft.com/office/officeart/2005/8/layout/orgChart1"/>
    <dgm:cxn modelId="{D2F51829-0932-DD44-90A0-DA5218E95CF1}" type="presParOf" srcId="{A2417DC7-40E0-BD4B-9FB2-953DC73016CF}" destId="{B5378C55-2098-C343-A5FF-1F6C33E7E940}" srcOrd="5" destOrd="0" presId="urn:microsoft.com/office/officeart/2005/8/layout/orgChart1"/>
    <dgm:cxn modelId="{E114928F-E48C-BD46-98F6-4344D8A9417B}" type="presParOf" srcId="{B5378C55-2098-C343-A5FF-1F6C33E7E940}" destId="{A2A3F5D2-DBA7-4D48-85C2-1EFAEFEDB9DA}" srcOrd="0" destOrd="0" presId="urn:microsoft.com/office/officeart/2005/8/layout/orgChart1"/>
    <dgm:cxn modelId="{9EBAE8E3-46AA-C047-BA5F-652994218E4B}" type="presParOf" srcId="{A2A3F5D2-DBA7-4D48-85C2-1EFAEFEDB9DA}" destId="{8F17A487-28C8-7B4F-95FC-017611D27C5D}" srcOrd="0" destOrd="0" presId="urn:microsoft.com/office/officeart/2005/8/layout/orgChart1"/>
    <dgm:cxn modelId="{E231B6AA-8432-6049-89CE-24E81FAB9E1A}" type="presParOf" srcId="{A2A3F5D2-DBA7-4D48-85C2-1EFAEFEDB9DA}" destId="{66EB4D63-122B-F242-9647-8DFEC8D248A8}" srcOrd="1" destOrd="0" presId="urn:microsoft.com/office/officeart/2005/8/layout/orgChart1"/>
    <dgm:cxn modelId="{F22DDEB9-7A56-7B4E-8003-8177C3CDB9ED}" type="presParOf" srcId="{B5378C55-2098-C343-A5FF-1F6C33E7E940}" destId="{B7E3C1E5-EF88-4D41-A3D5-3083046C8125}" srcOrd="1" destOrd="0" presId="urn:microsoft.com/office/officeart/2005/8/layout/orgChart1"/>
    <dgm:cxn modelId="{DF43CF12-F721-1740-8C98-FD0E40158A5A}" type="presParOf" srcId="{B5378C55-2098-C343-A5FF-1F6C33E7E940}" destId="{61FCB597-F54A-E742-8CFD-01090AF6FEC8}" srcOrd="2" destOrd="0" presId="urn:microsoft.com/office/officeart/2005/8/layout/orgChart1"/>
    <dgm:cxn modelId="{49D6E9D2-BF48-6D4F-BA2A-7512D8CE9C9C}" type="presParOf" srcId="{A2417DC7-40E0-BD4B-9FB2-953DC73016CF}" destId="{11F8B0B4-009B-3045-BBC2-34A178BCD640}" srcOrd="6" destOrd="0" presId="urn:microsoft.com/office/officeart/2005/8/layout/orgChart1"/>
    <dgm:cxn modelId="{31F90968-7CA7-8F4E-A7C0-CD4B0E46E9DF}" type="presParOf" srcId="{A2417DC7-40E0-BD4B-9FB2-953DC73016CF}" destId="{B52FA703-5C3E-4949-83F7-395DC7E71281}" srcOrd="7" destOrd="0" presId="urn:microsoft.com/office/officeart/2005/8/layout/orgChart1"/>
    <dgm:cxn modelId="{E241276E-4204-C141-92CD-33986176C7CB}" type="presParOf" srcId="{B52FA703-5C3E-4949-83F7-395DC7E71281}" destId="{F41CFA86-1AE9-2145-BC7C-5E0BD0BEFBAA}" srcOrd="0" destOrd="0" presId="urn:microsoft.com/office/officeart/2005/8/layout/orgChart1"/>
    <dgm:cxn modelId="{16A3AFC2-6E4E-D845-A7D0-01C918AB7E2B}" type="presParOf" srcId="{F41CFA86-1AE9-2145-BC7C-5E0BD0BEFBAA}" destId="{A419EE8F-104A-4947-90B9-DC8067939707}" srcOrd="0" destOrd="0" presId="urn:microsoft.com/office/officeart/2005/8/layout/orgChart1"/>
    <dgm:cxn modelId="{2E03AE73-1C69-2640-8567-ACBB033DAB31}" type="presParOf" srcId="{F41CFA86-1AE9-2145-BC7C-5E0BD0BEFBAA}" destId="{4CC41668-60E8-A947-B4D4-F317C786127E}" srcOrd="1" destOrd="0" presId="urn:microsoft.com/office/officeart/2005/8/layout/orgChart1"/>
    <dgm:cxn modelId="{B717B27D-FAF7-1F4C-AF79-E147B8D12C60}" type="presParOf" srcId="{B52FA703-5C3E-4949-83F7-395DC7E71281}" destId="{B3CF0094-BF54-1F41-BCD3-4489EB5C7144}" srcOrd="1" destOrd="0" presId="urn:microsoft.com/office/officeart/2005/8/layout/orgChart1"/>
    <dgm:cxn modelId="{28F8F216-D2EE-2A40-AC65-C0A87060E448}" type="presParOf" srcId="{B52FA703-5C3E-4949-83F7-395DC7E71281}" destId="{BBCB4D77-E921-A342-89E7-62FDD9D0C836}" srcOrd="2" destOrd="0" presId="urn:microsoft.com/office/officeart/2005/8/layout/orgChart1"/>
    <dgm:cxn modelId="{420B87D6-F747-0146-A5F1-8AC5FC8BADFE}" type="presParOf" srcId="{A2417DC7-40E0-BD4B-9FB2-953DC73016CF}" destId="{6F99706E-8D76-DF4F-AEA0-28410CFAB098}" srcOrd="8" destOrd="0" presId="urn:microsoft.com/office/officeart/2005/8/layout/orgChart1"/>
    <dgm:cxn modelId="{FBC9EBFB-2576-5141-BDEA-0A668047F51D}" type="presParOf" srcId="{A2417DC7-40E0-BD4B-9FB2-953DC73016CF}" destId="{F591AD99-19D7-584D-95CD-2E9DF52F26A9}" srcOrd="9" destOrd="0" presId="urn:microsoft.com/office/officeart/2005/8/layout/orgChart1"/>
    <dgm:cxn modelId="{CF6BC8FE-24A6-C146-9E33-274FEE049A42}" type="presParOf" srcId="{F591AD99-19D7-584D-95CD-2E9DF52F26A9}" destId="{D31B572E-0704-094D-BEED-5245E06308CA}" srcOrd="0" destOrd="0" presId="urn:microsoft.com/office/officeart/2005/8/layout/orgChart1"/>
    <dgm:cxn modelId="{A8B351A5-F494-4247-90C5-C6C5DD437B80}" type="presParOf" srcId="{D31B572E-0704-094D-BEED-5245E06308CA}" destId="{D61C9E14-7370-3448-B824-0C3F9C11ED24}" srcOrd="0" destOrd="0" presId="urn:microsoft.com/office/officeart/2005/8/layout/orgChart1"/>
    <dgm:cxn modelId="{9B32D510-010B-5C4A-9032-A57A1D011959}" type="presParOf" srcId="{D31B572E-0704-094D-BEED-5245E06308CA}" destId="{7729DB82-9564-F944-9C93-2624D992252E}" srcOrd="1" destOrd="0" presId="urn:microsoft.com/office/officeart/2005/8/layout/orgChart1"/>
    <dgm:cxn modelId="{551E4C5B-3AAB-624F-AEF0-94F8CCE93ED5}" type="presParOf" srcId="{F591AD99-19D7-584D-95CD-2E9DF52F26A9}" destId="{AD9B878A-5BC4-1543-9351-D5544064C7E3}" srcOrd="1" destOrd="0" presId="urn:microsoft.com/office/officeart/2005/8/layout/orgChart1"/>
    <dgm:cxn modelId="{B9D87117-B931-7C42-A360-52E5E3D738C6}" type="presParOf" srcId="{F591AD99-19D7-584D-95CD-2E9DF52F26A9}" destId="{1C8E0901-9FC9-834D-8470-AAC8727C88CC}" srcOrd="2" destOrd="0" presId="urn:microsoft.com/office/officeart/2005/8/layout/orgChart1"/>
    <dgm:cxn modelId="{193E04AD-503C-8E45-A7AA-7BB47D390877}" type="presParOf" srcId="{55C685BF-545A-FD4A-A0F2-7CD87B2E3DF5}" destId="{CE340D75-31EF-634A-AC5E-01CDCA9865D8}" srcOrd="2" destOrd="0" presId="urn:microsoft.com/office/officeart/2005/8/layout/orgChart1"/>
    <dgm:cxn modelId="{751826FA-8956-EE4C-B35F-30D999287AF2}" type="presParOf" srcId="{6CB05DD2-1A23-604C-8F2C-89FE8601984A}" destId="{055EAD31-0F3E-284A-8AFF-70256FEFB5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3D5E0-FE1F-5E46-8A98-38F26DA77FF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D9FC1-46B4-4642-BED2-BC475A58B04B}">
      <dgm:prSet phldrT="[Text]"/>
      <dgm:spPr/>
      <dgm:t>
        <a:bodyPr/>
        <a:lstStyle/>
        <a:p>
          <a:r>
            <a:rPr lang="en-US" dirty="0" smtClean="0"/>
            <a:t>0, 1, 0</a:t>
          </a:r>
          <a:endParaRPr lang="en-US" dirty="0"/>
        </a:p>
      </dgm:t>
    </dgm:pt>
    <dgm:pt modelId="{A9727331-9A95-5D44-8D01-658663692066}" type="parTrans" cxnId="{B6F3FABC-88CD-2F46-969C-76AFAF26FEEB}">
      <dgm:prSet/>
      <dgm:spPr/>
      <dgm:t>
        <a:bodyPr/>
        <a:lstStyle/>
        <a:p>
          <a:endParaRPr lang="en-US"/>
        </a:p>
      </dgm:t>
    </dgm:pt>
    <dgm:pt modelId="{518CE61B-2263-8C4B-B85E-CF23DEAC1F49}" type="sibTrans" cxnId="{B6F3FABC-88CD-2F46-969C-76AFAF26FEEB}">
      <dgm:prSet/>
      <dgm:spPr/>
      <dgm:t>
        <a:bodyPr/>
        <a:lstStyle/>
        <a:p>
          <a:endParaRPr lang="en-US"/>
        </a:p>
      </dgm:t>
    </dgm:pt>
    <dgm:pt modelId="{D64DDD6C-BC69-4841-B558-A55583C470A1}">
      <dgm:prSet phldrT="[Text]"/>
      <dgm:spPr/>
      <dgm:t>
        <a:bodyPr/>
        <a:lstStyle/>
        <a:p>
          <a:r>
            <a:rPr lang="en-US" dirty="0" smtClean="0"/>
            <a:t>0, 12, 0</a:t>
          </a:r>
          <a:endParaRPr lang="en-US" dirty="0"/>
        </a:p>
      </dgm:t>
    </dgm:pt>
    <dgm:pt modelId="{2E31D226-EE3D-0847-8AAD-4BEC1594D9A2}" type="parTrans" cxnId="{0F0E88B7-DFB8-AE49-92AE-8EB58EEFC09C}">
      <dgm:prSet/>
      <dgm:spPr/>
      <dgm:t>
        <a:bodyPr/>
        <a:lstStyle/>
        <a:p>
          <a:endParaRPr lang="en-US"/>
        </a:p>
      </dgm:t>
    </dgm:pt>
    <dgm:pt modelId="{7043AE7F-43C6-4F47-8B16-6523496805C9}" type="sibTrans" cxnId="{0F0E88B7-DFB8-AE49-92AE-8EB58EEFC09C}">
      <dgm:prSet/>
      <dgm:spPr/>
      <dgm:t>
        <a:bodyPr/>
        <a:lstStyle/>
        <a:p>
          <a:endParaRPr lang="en-US"/>
        </a:p>
      </dgm:t>
    </dgm:pt>
    <dgm:pt modelId="{B025DB74-8DDB-874E-A14A-5672D3F37571}">
      <dgm:prSet phldrT="[Text]"/>
      <dgm:spPr/>
      <dgm:t>
        <a:bodyPr/>
        <a:lstStyle/>
        <a:p>
          <a:r>
            <a:rPr lang="en-US" dirty="0" smtClean="0"/>
            <a:t>0, 123, 0</a:t>
          </a:r>
          <a:endParaRPr lang="en-US" dirty="0"/>
        </a:p>
      </dgm:t>
    </dgm:pt>
    <dgm:pt modelId="{F38A2B4F-9966-754D-BC32-EBA7D2760D9C}" type="parTrans" cxnId="{D8653228-2B8D-8347-A75F-65C82DBB43D5}">
      <dgm:prSet/>
      <dgm:spPr/>
      <dgm:t>
        <a:bodyPr/>
        <a:lstStyle/>
        <a:p>
          <a:endParaRPr lang="en-US"/>
        </a:p>
      </dgm:t>
    </dgm:pt>
    <dgm:pt modelId="{30C57AB6-3E66-A048-A687-6C0FB1884F34}" type="sibTrans" cxnId="{D8653228-2B8D-8347-A75F-65C82DBB43D5}">
      <dgm:prSet/>
      <dgm:spPr/>
      <dgm:t>
        <a:bodyPr/>
        <a:lstStyle/>
        <a:p>
          <a:endParaRPr lang="en-US"/>
        </a:p>
      </dgm:t>
    </dgm:pt>
    <dgm:pt modelId="{8373C44D-7831-374A-AB13-E59C03373EB7}">
      <dgm:prSet phldrT="[Text]"/>
      <dgm:spPr/>
      <dgm:t>
        <a:bodyPr/>
        <a:lstStyle/>
        <a:p>
          <a:r>
            <a:rPr lang="en-US" dirty="0" smtClean="0"/>
            <a:t>0, 124, 0</a:t>
          </a:r>
          <a:endParaRPr lang="en-US" dirty="0"/>
        </a:p>
      </dgm:t>
    </dgm:pt>
    <dgm:pt modelId="{77811354-8671-944F-8F44-AF7A820268EC}" type="parTrans" cxnId="{507222A1-FE4B-2541-9922-CD0B4AD6C5C9}">
      <dgm:prSet/>
      <dgm:spPr/>
      <dgm:t>
        <a:bodyPr/>
        <a:lstStyle/>
        <a:p>
          <a:endParaRPr lang="en-US"/>
        </a:p>
      </dgm:t>
    </dgm:pt>
    <dgm:pt modelId="{7EBD9595-900B-684C-9AD0-431FC2B01EF1}" type="sibTrans" cxnId="{507222A1-FE4B-2541-9922-CD0B4AD6C5C9}">
      <dgm:prSet/>
      <dgm:spPr/>
      <dgm:t>
        <a:bodyPr/>
        <a:lstStyle/>
        <a:p>
          <a:endParaRPr lang="en-US"/>
        </a:p>
      </dgm:t>
    </dgm:pt>
    <dgm:pt modelId="{B895A32B-2148-204A-AE9B-180DEF6966E1}">
      <dgm:prSet/>
      <dgm:spPr/>
      <dgm:t>
        <a:bodyPr/>
        <a:lstStyle/>
        <a:p>
          <a:r>
            <a:rPr lang="en-US" dirty="0" smtClean="0"/>
            <a:t>0, 125, 0</a:t>
          </a:r>
          <a:endParaRPr lang="en-US" dirty="0"/>
        </a:p>
      </dgm:t>
    </dgm:pt>
    <dgm:pt modelId="{ED69F0C2-C93C-1A48-A288-DCEA486A23B5}" type="parTrans" cxnId="{787BFB2A-785C-8C42-9143-0F8290362C58}">
      <dgm:prSet/>
      <dgm:spPr/>
      <dgm:t>
        <a:bodyPr/>
        <a:lstStyle/>
        <a:p>
          <a:endParaRPr lang="en-US"/>
        </a:p>
      </dgm:t>
    </dgm:pt>
    <dgm:pt modelId="{753107B8-0A5D-D749-95D9-0FB432091E9B}" type="sibTrans" cxnId="{787BFB2A-785C-8C42-9143-0F8290362C58}">
      <dgm:prSet/>
      <dgm:spPr/>
      <dgm:t>
        <a:bodyPr/>
        <a:lstStyle/>
        <a:p>
          <a:endParaRPr lang="en-US"/>
        </a:p>
      </dgm:t>
    </dgm:pt>
    <dgm:pt modelId="{9A451735-8532-574F-925C-7457AF3644FB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126, X</a:t>
          </a:r>
          <a:endParaRPr lang="en-US" dirty="0"/>
        </a:p>
      </dgm:t>
    </dgm:pt>
    <dgm:pt modelId="{3F48CAF5-9DE4-7E4C-9BC1-E971F9036193}" type="parTrans" cxnId="{B360CA1F-7C9C-DB4B-8D9B-DFFAB5724F95}">
      <dgm:prSet/>
      <dgm:spPr/>
      <dgm:t>
        <a:bodyPr/>
        <a:lstStyle/>
        <a:p>
          <a:endParaRPr lang="en-US"/>
        </a:p>
      </dgm:t>
    </dgm:pt>
    <dgm:pt modelId="{F1AB562D-BBF4-9C4C-A97A-318D6E4375CA}" type="sibTrans" cxnId="{B360CA1F-7C9C-DB4B-8D9B-DFFAB5724F95}">
      <dgm:prSet/>
      <dgm:spPr/>
      <dgm:t>
        <a:bodyPr/>
        <a:lstStyle/>
        <a:p>
          <a:endParaRPr lang="en-US"/>
        </a:p>
      </dgm:t>
    </dgm:pt>
    <dgm:pt modelId="{4143AA8B-5BED-8B47-A06D-529CA8F45837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127, X</a:t>
          </a:r>
          <a:endParaRPr lang="en-US" dirty="0"/>
        </a:p>
      </dgm:t>
    </dgm:pt>
    <dgm:pt modelId="{4A595E09-DC15-B140-A138-C5B6FBED7D37}" type="parTrans" cxnId="{B6537300-1D44-6E4D-90BD-5A2ECB55A8D1}">
      <dgm:prSet/>
      <dgm:spPr/>
      <dgm:t>
        <a:bodyPr/>
        <a:lstStyle/>
        <a:p>
          <a:endParaRPr lang="en-US"/>
        </a:p>
      </dgm:t>
    </dgm:pt>
    <dgm:pt modelId="{B10CF84D-E466-DB43-86B6-1EC605F73A30}" type="sibTrans" cxnId="{B6537300-1D44-6E4D-90BD-5A2ECB55A8D1}">
      <dgm:prSet/>
      <dgm:spPr/>
      <dgm:t>
        <a:bodyPr/>
        <a:lstStyle/>
        <a:p>
          <a:endParaRPr lang="en-US"/>
        </a:p>
      </dgm:t>
    </dgm:pt>
    <dgm:pt modelId="{DD9EEA79-106D-064A-92DE-E55BE9214545}">
      <dgm:prSet/>
      <dgm:spPr/>
      <dgm:t>
        <a:bodyPr/>
        <a:lstStyle/>
        <a:p>
          <a:r>
            <a:rPr lang="en-US" dirty="0" smtClean="0"/>
            <a:t>0, 132, 0</a:t>
          </a:r>
          <a:endParaRPr lang="en-US" dirty="0"/>
        </a:p>
      </dgm:t>
    </dgm:pt>
    <dgm:pt modelId="{199828B7-9E65-4241-90F7-714EABB5850C}" type="parTrans" cxnId="{F479699B-ACD9-6244-B4E9-C0002EB03DA6}">
      <dgm:prSet/>
      <dgm:spPr/>
      <dgm:t>
        <a:bodyPr/>
        <a:lstStyle/>
        <a:p>
          <a:endParaRPr lang="en-US"/>
        </a:p>
      </dgm:t>
    </dgm:pt>
    <dgm:pt modelId="{95CBB6FD-C833-0F49-8270-842037A6FBE9}" type="sibTrans" cxnId="{F479699B-ACD9-6244-B4E9-C0002EB03DA6}">
      <dgm:prSet/>
      <dgm:spPr/>
      <dgm:t>
        <a:bodyPr/>
        <a:lstStyle/>
        <a:p>
          <a:endParaRPr lang="en-US"/>
        </a:p>
      </dgm:t>
    </dgm:pt>
    <dgm:pt modelId="{344EF05B-9FC5-0E41-AD8D-FE272B4DC8F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157, X</a:t>
          </a:r>
          <a:endParaRPr lang="en-US" dirty="0"/>
        </a:p>
      </dgm:t>
    </dgm:pt>
    <dgm:pt modelId="{DCDEEA4C-C714-AD40-AFC2-3935B47F17EA}" type="parTrans" cxnId="{6E70ADEF-4360-1549-807D-611C625896AC}">
      <dgm:prSet/>
      <dgm:spPr/>
      <dgm:t>
        <a:bodyPr/>
        <a:lstStyle/>
        <a:p>
          <a:endParaRPr lang="en-US"/>
        </a:p>
      </dgm:t>
    </dgm:pt>
    <dgm:pt modelId="{2EF3244F-DFAF-1948-AEDE-16617BF16300}" type="sibTrans" cxnId="{6E70ADEF-4360-1549-807D-611C625896AC}">
      <dgm:prSet/>
      <dgm:spPr/>
      <dgm:t>
        <a:bodyPr/>
        <a:lstStyle/>
        <a:p>
          <a:endParaRPr lang="en-US"/>
        </a:p>
      </dgm:t>
    </dgm:pt>
    <dgm:pt modelId="{F50D5F91-8D93-5F49-95D4-1A23CEE5F9CA}">
      <dgm:prSet/>
      <dgm:spPr/>
      <dgm:t>
        <a:bodyPr/>
        <a:lstStyle/>
        <a:p>
          <a:r>
            <a:rPr lang="en-US" dirty="0" smtClean="0"/>
            <a:t>0, 13, 0</a:t>
          </a:r>
          <a:endParaRPr lang="en-US" dirty="0"/>
        </a:p>
      </dgm:t>
    </dgm:pt>
    <dgm:pt modelId="{EC094622-1EAB-A045-BB99-2E76316385F0}" type="parTrans" cxnId="{8B29B4F9-4DAB-9A47-A81E-4E27E29D0CB0}">
      <dgm:prSet/>
      <dgm:spPr/>
      <dgm:t>
        <a:bodyPr/>
        <a:lstStyle/>
        <a:p>
          <a:endParaRPr lang="en-US"/>
        </a:p>
      </dgm:t>
    </dgm:pt>
    <dgm:pt modelId="{C96734D0-E595-3E45-A4C0-CBE50E9CA771}" type="sibTrans" cxnId="{8B29B4F9-4DAB-9A47-A81E-4E27E29D0CB0}">
      <dgm:prSet/>
      <dgm:spPr/>
      <dgm:t>
        <a:bodyPr/>
        <a:lstStyle/>
        <a:p>
          <a:endParaRPr lang="en-US"/>
        </a:p>
      </dgm:t>
    </dgm:pt>
    <dgm:pt modelId="{AE045FBE-5D41-2646-934B-169389B785DB}">
      <dgm:prSet/>
      <dgm:spPr/>
      <dgm:t>
        <a:bodyPr/>
        <a:lstStyle/>
        <a:p>
          <a:r>
            <a:rPr lang="en-US" dirty="0" smtClean="0"/>
            <a:t>0, 134, 0</a:t>
          </a:r>
          <a:endParaRPr lang="en-US" dirty="0"/>
        </a:p>
      </dgm:t>
    </dgm:pt>
    <dgm:pt modelId="{9542BEAA-71FB-FD4A-905B-8A2E1553252B}" type="parTrans" cxnId="{FF1F1085-2595-BC4E-BE27-1E5DC157E1C2}">
      <dgm:prSet/>
      <dgm:spPr/>
      <dgm:t>
        <a:bodyPr/>
        <a:lstStyle/>
        <a:p>
          <a:endParaRPr lang="en-US"/>
        </a:p>
      </dgm:t>
    </dgm:pt>
    <dgm:pt modelId="{836C1095-2A31-2644-BE08-E41B593AA8CC}" type="sibTrans" cxnId="{FF1F1085-2595-BC4E-BE27-1E5DC157E1C2}">
      <dgm:prSet/>
      <dgm:spPr/>
      <dgm:t>
        <a:bodyPr/>
        <a:lstStyle/>
        <a:p>
          <a:endParaRPr lang="en-US"/>
        </a:p>
      </dgm:t>
    </dgm:pt>
    <dgm:pt modelId="{ADAA3C21-A32C-054C-92AD-5E21B1FE6FD0}">
      <dgm:prSet/>
      <dgm:spPr/>
      <dgm:t>
        <a:bodyPr/>
        <a:lstStyle/>
        <a:p>
          <a:r>
            <a:rPr lang="en-US" dirty="0" smtClean="0"/>
            <a:t>0, 135, 0</a:t>
          </a:r>
          <a:endParaRPr lang="en-US" dirty="0"/>
        </a:p>
      </dgm:t>
    </dgm:pt>
    <dgm:pt modelId="{A980AF12-6F21-4544-93F2-C97251C9CD61}" type="parTrans" cxnId="{1BA56D0C-03E0-DA49-97DF-3ED34F7070CD}">
      <dgm:prSet/>
      <dgm:spPr/>
      <dgm:t>
        <a:bodyPr/>
        <a:lstStyle/>
        <a:p>
          <a:endParaRPr lang="en-US"/>
        </a:p>
      </dgm:t>
    </dgm:pt>
    <dgm:pt modelId="{BEE4A643-3E3A-E74A-890A-59FF5AE79E57}" type="sibTrans" cxnId="{1BA56D0C-03E0-DA49-97DF-3ED34F7070CD}">
      <dgm:prSet/>
      <dgm:spPr/>
      <dgm:t>
        <a:bodyPr/>
        <a:lstStyle/>
        <a:p>
          <a:endParaRPr lang="en-US"/>
        </a:p>
      </dgm:t>
    </dgm:pt>
    <dgm:pt modelId="{CA0BE7E5-4C40-684A-9DC4-9C9711DC8C3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136, X</a:t>
          </a:r>
          <a:endParaRPr lang="en-US" dirty="0"/>
        </a:p>
      </dgm:t>
    </dgm:pt>
    <dgm:pt modelId="{3258959F-4BDE-7643-A223-4E1F6F59EAC8}" type="parTrans" cxnId="{1E2C0D03-1B4B-9D45-9626-9BDDFC3A0659}">
      <dgm:prSet/>
      <dgm:spPr/>
      <dgm:t>
        <a:bodyPr/>
        <a:lstStyle/>
        <a:p>
          <a:endParaRPr lang="en-US"/>
        </a:p>
      </dgm:t>
    </dgm:pt>
    <dgm:pt modelId="{9F424E35-F582-704A-9EE1-CBA575CAD42D}" type="sibTrans" cxnId="{1E2C0D03-1B4B-9D45-9626-9BDDFC3A0659}">
      <dgm:prSet/>
      <dgm:spPr/>
      <dgm:t>
        <a:bodyPr/>
        <a:lstStyle/>
        <a:p>
          <a:endParaRPr lang="en-US"/>
        </a:p>
      </dgm:t>
    </dgm:pt>
    <dgm:pt modelId="{B96BDFA2-6C63-8E4B-8A82-E94AB1371DA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137, X</a:t>
          </a:r>
          <a:endParaRPr lang="en-US" dirty="0"/>
        </a:p>
      </dgm:t>
    </dgm:pt>
    <dgm:pt modelId="{B6A0483B-D34B-A740-9447-CA9DAFEB9999}" type="parTrans" cxnId="{D6732A4B-774C-8643-9D24-461475A47E0D}">
      <dgm:prSet/>
      <dgm:spPr/>
      <dgm:t>
        <a:bodyPr/>
        <a:lstStyle/>
        <a:p>
          <a:endParaRPr lang="en-US"/>
        </a:p>
      </dgm:t>
    </dgm:pt>
    <dgm:pt modelId="{8C16C5BB-60BC-E445-8134-C8924EDC2BC5}" type="sibTrans" cxnId="{D6732A4B-774C-8643-9D24-461475A47E0D}">
      <dgm:prSet/>
      <dgm:spPr/>
      <dgm:t>
        <a:bodyPr/>
        <a:lstStyle/>
        <a:p>
          <a:endParaRPr lang="en-US"/>
        </a:p>
      </dgm:t>
    </dgm:pt>
    <dgm:pt modelId="{A1F71AE5-B066-6F43-AA91-9A84AD1B49B7}">
      <dgm:prSet/>
      <dgm:spPr/>
      <dgm:t>
        <a:bodyPr/>
        <a:lstStyle/>
        <a:p>
          <a:r>
            <a:rPr lang="en-US" dirty="0" smtClean="0"/>
            <a:t>0, 14, 0</a:t>
          </a:r>
          <a:endParaRPr lang="en-US" dirty="0"/>
        </a:p>
      </dgm:t>
    </dgm:pt>
    <dgm:pt modelId="{15C24900-A19A-6140-8A0B-E5C5C1633927}" type="parTrans" cxnId="{D8487761-790E-7649-8785-DF845964058F}">
      <dgm:prSet/>
      <dgm:spPr/>
      <dgm:t>
        <a:bodyPr/>
        <a:lstStyle/>
        <a:p>
          <a:endParaRPr lang="en-US"/>
        </a:p>
      </dgm:t>
    </dgm:pt>
    <dgm:pt modelId="{C99AB03F-7853-BC4A-BADE-D16D300E11C4}" type="sibTrans" cxnId="{D8487761-790E-7649-8785-DF845964058F}">
      <dgm:prSet/>
      <dgm:spPr/>
      <dgm:t>
        <a:bodyPr/>
        <a:lstStyle/>
        <a:p>
          <a:endParaRPr lang="en-US"/>
        </a:p>
      </dgm:t>
    </dgm:pt>
    <dgm:pt modelId="{2D6E5AD6-AC94-A341-8309-75ABD600CDFD}">
      <dgm:prSet/>
      <dgm:spPr/>
      <dgm:t>
        <a:bodyPr/>
        <a:lstStyle/>
        <a:p>
          <a:r>
            <a:rPr lang="en-US" dirty="0" smtClean="0"/>
            <a:t>0, 152, 0</a:t>
          </a:r>
          <a:endParaRPr lang="en-US" dirty="0"/>
        </a:p>
      </dgm:t>
    </dgm:pt>
    <dgm:pt modelId="{F779C5E4-9B9B-7E46-91BA-F2E80C28949C}" type="parTrans" cxnId="{57DC9D33-8BE1-1D40-A121-7B74247CEBD7}">
      <dgm:prSet/>
      <dgm:spPr/>
      <dgm:t>
        <a:bodyPr/>
        <a:lstStyle/>
        <a:p>
          <a:endParaRPr lang="en-US"/>
        </a:p>
      </dgm:t>
    </dgm:pt>
    <dgm:pt modelId="{C2089D97-6782-3749-AD84-4F92A94AA39A}" type="sibTrans" cxnId="{57DC9D33-8BE1-1D40-A121-7B74247CEBD7}">
      <dgm:prSet/>
      <dgm:spPr/>
      <dgm:t>
        <a:bodyPr/>
        <a:lstStyle/>
        <a:p>
          <a:endParaRPr lang="en-US"/>
        </a:p>
      </dgm:t>
    </dgm:pt>
    <dgm:pt modelId="{CDC2BD57-B338-0E49-8CF7-CBAA79E3F7E2}">
      <dgm:prSet/>
      <dgm:spPr/>
      <dgm:t>
        <a:bodyPr/>
        <a:lstStyle/>
        <a:p>
          <a:r>
            <a:rPr lang="en-US" dirty="0" smtClean="0"/>
            <a:t>0, 153, 0</a:t>
          </a:r>
          <a:endParaRPr lang="en-US" dirty="0"/>
        </a:p>
      </dgm:t>
    </dgm:pt>
    <dgm:pt modelId="{56529E7F-4B62-324B-A45E-1FDF4CAED7AE}" type="parTrans" cxnId="{7AB16C03-C7AD-7C4B-B4CE-4C199B8A0047}">
      <dgm:prSet/>
      <dgm:spPr/>
      <dgm:t>
        <a:bodyPr/>
        <a:lstStyle/>
        <a:p>
          <a:endParaRPr lang="en-US"/>
        </a:p>
      </dgm:t>
    </dgm:pt>
    <dgm:pt modelId="{F95ED6C4-4F5E-0443-94DE-090C05F5E665}" type="sibTrans" cxnId="{7AB16C03-C7AD-7C4B-B4CE-4C199B8A0047}">
      <dgm:prSet/>
      <dgm:spPr/>
      <dgm:t>
        <a:bodyPr/>
        <a:lstStyle/>
        <a:p>
          <a:endParaRPr lang="en-US"/>
        </a:p>
      </dgm:t>
    </dgm:pt>
    <dgm:pt modelId="{121C3491-B79D-1E4A-9C1A-727270FCE4BE}">
      <dgm:prSet/>
      <dgm:spPr/>
      <dgm:t>
        <a:bodyPr/>
        <a:lstStyle/>
        <a:p>
          <a:r>
            <a:rPr lang="en-US" dirty="0" smtClean="0"/>
            <a:t>0, 154, 0</a:t>
          </a:r>
          <a:endParaRPr lang="en-US" dirty="0"/>
        </a:p>
      </dgm:t>
    </dgm:pt>
    <dgm:pt modelId="{A2DC5733-8FB5-2C4C-99AD-EF32237DBBCF}" type="parTrans" cxnId="{3FE7C570-B6C1-534F-B37B-54AC330F2887}">
      <dgm:prSet/>
      <dgm:spPr/>
      <dgm:t>
        <a:bodyPr/>
        <a:lstStyle/>
        <a:p>
          <a:endParaRPr lang="en-US"/>
        </a:p>
      </dgm:t>
    </dgm:pt>
    <dgm:pt modelId="{4B07EF06-B76B-3C4F-8F4C-76773509B0E1}" type="sibTrans" cxnId="{3FE7C570-B6C1-534F-B37B-54AC330F2887}">
      <dgm:prSet/>
      <dgm:spPr/>
      <dgm:t>
        <a:bodyPr/>
        <a:lstStyle/>
        <a:p>
          <a:endParaRPr lang="en-US"/>
        </a:p>
      </dgm:t>
    </dgm:pt>
    <dgm:pt modelId="{26A2BFDE-1393-6E48-AA9B-964CC5142FE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156, X</a:t>
          </a:r>
          <a:endParaRPr lang="en-US" dirty="0"/>
        </a:p>
      </dgm:t>
    </dgm:pt>
    <dgm:pt modelId="{3CA74835-B5AA-5B41-874E-B9883EDDFADB}" type="parTrans" cxnId="{063D6620-9006-ED41-9432-3B8B2A6E6A30}">
      <dgm:prSet/>
      <dgm:spPr/>
      <dgm:t>
        <a:bodyPr/>
        <a:lstStyle/>
        <a:p>
          <a:endParaRPr lang="en-US"/>
        </a:p>
      </dgm:t>
    </dgm:pt>
    <dgm:pt modelId="{709E0FE2-89B0-384A-9409-91D21DE39340}" type="sibTrans" cxnId="{063D6620-9006-ED41-9432-3B8B2A6E6A30}">
      <dgm:prSet/>
      <dgm:spPr/>
      <dgm:t>
        <a:bodyPr/>
        <a:lstStyle/>
        <a:p>
          <a:endParaRPr lang="en-US"/>
        </a:p>
      </dgm:t>
    </dgm:pt>
    <dgm:pt modelId="{6D6627BF-15A8-E64D-8870-A77180A779BF}">
      <dgm:prSet/>
      <dgm:spPr/>
      <dgm:t>
        <a:bodyPr/>
        <a:lstStyle/>
        <a:p>
          <a:r>
            <a:rPr lang="en-US" dirty="0" smtClean="0"/>
            <a:t>0, 142, 0</a:t>
          </a:r>
          <a:endParaRPr lang="en-US" dirty="0"/>
        </a:p>
      </dgm:t>
    </dgm:pt>
    <dgm:pt modelId="{ACACC851-E9A1-2947-8A5B-8D4E4AB0BAFF}" type="parTrans" cxnId="{C15D4014-8697-8E45-9F7C-D6429C479D5C}">
      <dgm:prSet/>
      <dgm:spPr/>
      <dgm:t>
        <a:bodyPr/>
        <a:lstStyle/>
        <a:p>
          <a:endParaRPr lang="en-US"/>
        </a:p>
      </dgm:t>
    </dgm:pt>
    <dgm:pt modelId="{04A219B7-7467-EF45-8418-EA75FA2EE71E}" type="sibTrans" cxnId="{C15D4014-8697-8E45-9F7C-D6429C479D5C}">
      <dgm:prSet/>
      <dgm:spPr/>
      <dgm:t>
        <a:bodyPr/>
        <a:lstStyle/>
        <a:p>
          <a:endParaRPr lang="en-US"/>
        </a:p>
      </dgm:t>
    </dgm:pt>
    <dgm:pt modelId="{ED95F5D6-F58D-364B-9E39-CF5DC6D61064}">
      <dgm:prSet/>
      <dgm:spPr/>
      <dgm:t>
        <a:bodyPr/>
        <a:lstStyle/>
        <a:p>
          <a:r>
            <a:rPr lang="en-US" dirty="0" smtClean="0"/>
            <a:t>0, 143, 0</a:t>
          </a:r>
          <a:endParaRPr lang="en-US" dirty="0"/>
        </a:p>
      </dgm:t>
    </dgm:pt>
    <dgm:pt modelId="{3E04FD7B-E8A9-284B-89C3-80D049EA078F}" type="parTrans" cxnId="{42732A7D-30D1-CC42-A9BA-536540BA65AD}">
      <dgm:prSet/>
      <dgm:spPr/>
      <dgm:t>
        <a:bodyPr/>
        <a:lstStyle/>
        <a:p>
          <a:endParaRPr lang="en-US"/>
        </a:p>
      </dgm:t>
    </dgm:pt>
    <dgm:pt modelId="{71DBB7BA-D4CE-C543-AE90-9EC0C91BD314}" type="sibTrans" cxnId="{42732A7D-30D1-CC42-A9BA-536540BA65AD}">
      <dgm:prSet/>
      <dgm:spPr/>
      <dgm:t>
        <a:bodyPr/>
        <a:lstStyle/>
        <a:p>
          <a:endParaRPr lang="en-US"/>
        </a:p>
      </dgm:t>
    </dgm:pt>
    <dgm:pt modelId="{01755A3E-6F47-5543-8105-DA78A394551D}">
      <dgm:prSet/>
      <dgm:spPr/>
      <dgm:t>
        <a:bodyPr/>
        <a:lstStyle/>
        <a:p>
          <a:r>
            <a:rPr lang="en-US" dirty="0" smtClean="0"/>
            <a:t>0, 145, 0</a:t>
          </a:r>
          <a:endParaRPr lang="en-US" dirty="0"/>
        </a:p>
      </dgm:t>
    </dgm:pt>
    <dgm:pt modelId="{ED702C28-8110-1340-8B47-0E37DEEC8C7B}" type="parTrans" cxnId="{9547A981-7859-0C4E-A849-551C023D39DE}">
      <dgm:prSet/>
      <dgm:spPr/>
      <dgm:t>
        <a:bodyPr/>
        <a:lstStyle/>
        <a:p>
          <a:endParaRPr lang="en-US"/>
        </a:p>
      </dgm:t>
    </dgm:pt>
    <dgm:pt modelId="{68DC6003-C1F0-F446-A87D-220B80CCF2C2}" type="sibTrans" cxnId="{9547A981-7859-0C4E-A849-551C023D39DE}">
      <dgm:prSet/>
      <dgm:spPr/>
      <dgm:t>
        <a:bodyPr/>
        <a:lstStyle/>
        <a:p>
          <a:endParaRPr lang="en-US"/>
        </a:p>
      </dgm:t>
    </dgm:pt>
    <dgm:pt modelId="{C29D8E3C-A5BC-534E-95F7-2520C81D6AE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146, X</a:t>
          </a:r>
          <a:endParaRPr lang="en-US" dirty="0"/>
        </a:p>
      </dgm:t>
    </dgm:pt>
    <dgm:pt modelId="{AEA20F88-FFC4-7247-A920-D1654B168937}" type="parTrans" cxnId="{54EFCC0B-96C0-5B4D-B61B-969AEEA463BB}">
      <dgm:prSet/>
      <dgm:spPr/>
      <dgm:t>
        <a:bodyPr/>
        <a:lstStyle/>
        <a:p>
          <a:endParaRPr lang="en-US"/>
        </a:p>
      </dgm:t>
    </dgm:pt>
    <dgm:pt modelId="{428EDAFE-AE89-D64D-9635-9930F892840F}" type="sibTrans" cxnId="{54EFCC0B-96C0-5B4D-B61B-969AEEA463BB}">
      <dgm:prSet/>
      <dgm:spPr/>
      <dgm:t>
        <a:bodyPr/>
        <a:lstStyle/>
        <a:p>
          <a:endParaRPr lang="en-US"/>
        </a:p>
      </dgm:t>
    </dgm:pt>
    <dgm:pt modelId="{05DF3C37-A93B-DE46-8CC8-6C12BFAAC2B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147, X</a:t>
          </a:r>
          <a:endParaRPr lang="en-US" dirty="0"/>
        </a:p>
      </dgm:t>
    </dgm:pt>
    <dgm:pt modelId="{4CFC823A-C996-5C43-A098-55886AC71C9A}" type="parTrans" cxnId="{67555008-5755-3045-986A-BF6D206F357B}">
      <dgm:prSet/>
      <dgm:spPr/>
      <dgm:t>
        <a:bodyPr/>
        <a:lstStyle/>
        <a:p>
          <a:endParaRPr lang="en-US"/>
        </a:p>
      </dgm:t>
    </dgm:pt>
    <dgm:pt modelId="{93CB641A-8288-EA4B-B933-66E3D63FF989}" type="sibTrans" cxnId="{67555008-5755-3045-986A-BF6D206F357B}">
      <dgm:prSet/>
      <dgm:spPr/>
      <dgm:t>
        <a:bodyPr/>
        <a:lstStyle/>
        <a:p>
          <a:endParaRPr lang="en-US"/>
        </a:p>
      </dgm:t>
    </dgm:pt>
    <dgm:pt modelId="{46BF0BFC-BC20-1042-A65E-EFA840DF099E}">
      <dgm:prSet/>
      <dgm:spPr/>
      <dgm:t>
        <a:bodyPr/>
        <a:lstStyle/>
        <a:p>
          <a:r>
            <a:rPr lang="en-US" dirty="0" smtClean="0"/>
            <a:t>0, 15, 0</a:t>
          </a:r>
          <a:endParaRPr lang="en-US" dirty="0"/>
        </a:p>
      </dgm:t>
    </dgm:pt>
    <dgm:pt modelId="{5909631D-3F0B-F141-9548-57F3CD65CF9E}" type="parTrans" cxnId="{C5CBC52E-C4A0-FD48-8DD2-E1C213E4DA0F}">
      <dgm:prSet/>
      <dgm:spPr/>
      <dgm:t>
        <a:bodyPr/>
        <a:lstStyle/>
        <a:p>
          <a:endParaRPr lang="en-US"/>
        </a:p>
      </dgm:t>
    </dgm:pt>
    <dgm:pt modelId="{0F275BCE-AC54-2C41-B736-DA486D24DC86}" type="sibTrans" cxnId="{C5CBC52E-C4A0-FD48-8DD2-E1C213E4DA0F}">
      <dgm:prSet/>
      <dgm:spPr/>
      <dgm:t>
        <a:bodyPr/>
        <a:lstStyle/>
        <a:p>
          <a:endParaRPr lang="en-US"/>
        </a:p>
      </dgm:t>
    </dgm:pt>
    <dgm:pt modelId="{7B06DA8E-B565-5C4E-B064-4445DC0FBC1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16, X</a:t>
          </a:r>
          <a:endParaRPr lang="en-US" dirty="0"/>
        </a:p>
      </dgm:t>
    </dgm:pt>
    <dgm:pt modelId="{44329B43-D618-1247-A397-21E4EE2D545A}" type="parTrans" cxnId="{AF91D28D-649F-A749-A03A-8C1B8BE77456}">
      <dgm:prSet/>
      <dgm:spPr/>
      <dgm:t>
        <a:bodyPr/>
        <a:lstStyle/>
        <a:p>
          <a:endParaRPr lang="en-US"/>
        </a:p>
      </dgm:t>
    </dgm:pt>
    <dgm:pt modelId="{EFD92B1B-1EBA-BE47-B55C-5B74F08B8CB4}" type="sibTrans" cxnId="{AF91D28D-649F-A749-A03A-8C1B8BE77456}">
      <dgm:prSet/>
      <dgm:spPr/>
      <dgm:t>
        <a:bodyPr/>
        <a:lstStyle/>
        <a:p>
          <a:endParaRPr lang="en-US"/>
        </a:p>
      </dgm:t>
    </dgm:pt>
    <dgm:pt modelId="{343B161D-231A-0F40-8EA9-D6C9295DCBC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162, X</a:t>
          </a:r>
          <a:endParaRPr lang="en-US" dirty="0"/>
        </a:p>
      </dgm:t>
    </dgm:pt>
    <dgm:pt modelId="{CE3C1561-2FBF-754D-ABD4-EA1E633C4927}" type="parTrans" cxnId="{DA86433B-3AEF-084B-8C96-7F783A4B66DB}">
      <dgm:prSet/>
      <dgm:spPr/>
      <dgm:t>
        <a:bodyPr/>
        <a:lstStyle/>
        <a:p>
          <a:endParaRPr lang="en-US"/>
        </a:p>
      </dgm:t>
    </dgm:pt>
    <dgm:pt modelId="{B19A0D1E-2D7B-D14C-9F02-622C79419658}" type="sibTrans" cxnId="{DA86433B-3AEF-084B-8C96-7F783A4B66DB}">
      <dgm:prSet/>
      <dgm:spPr/>
      <dgm:t>
        <a:bodyPr/>
        <a:lstStyle/>
        <a:p>
          <a:endParaRPr lang="en-US"/>
        </a:p>
      </dgm:t>
    </dgm:pt>
    <dgm:pt modelId="{BB734D42-ABA3-B643-BAEB-74E41B79DE6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163, X</a:t>
          </a:r>
          <a:endParaRPr lang="en-US" dirty="0"/>
        </a:p>
      </dgm:t>
    </dgm:pt>
    <dgm:pt modelId="{2607C347-A9F7-8542-AAAB-572DE0885D38}" type="parTrans" cxnId="{55B49497-0F82-9841-BAAC-DFB19ECFD891}">
      <dgm:prSet/>
      <dgm:spPr/>
      <dgm:t>
        <a:bodyPr/>
        <a:lstStyle/>
        <a:p>
          <a:endParaRPr lang="en-US"/>
        </a:p>
      </dgm:t>
    </dgm:pt>
    <dgm:pt modelId="{AA588D4D-2934-5148-841D-C6E939FD4998}" type="sibTrans" cxnId="{55B49497-0F82-9841-BAAC-DFB19ECFD891}">
      <dgm:prSet/>
      <dgm:spPr/>
      <dgm:t>
        <a:bodyPr/>
        <a:lstStyle/>
        <a:p>
          <a:endParaRPr lang="en-US"/>
        </a:p>
      </dgm:t>
    </dgm:pt>
    <dgm:pt modelId="{0109D5FA-43E9-ED48-8E27-3C838ADBCD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164, X</a:t>
          </a:r>
          <a:endParaRPr lang="en-US" dirty="0"/>
        </a:p>
      </dgm:t>
    </dgm:pt>
    <dgm:pt modelId="{6B061427-7B0F-F244-B07F-9D6723D24835}" type="parTrans" cxnId="{B6FEDE20-9965-1B48-BDBC-E42769AEA164}">
      <dgm:prSet/>
      <dgm:spPr/>
      <dgm:t>
        <a:bodyPr/>
        <a:lstStyle/>
        <a:p>
          <a:endParaRPr lang="en-US"/>
        </a:p>
      </dgm:t>
    </dgm:pt>
    <dgm:pt modelId="{F46D86F6-1E1F-DB41-A4B6-27C4000533E4}" type="sibTrans" cxnId="{B6FEDE20-9965-1B48-BDBC-E42769AEA164}">
      <dgm:prSet/>
      <dgm:spPr/>
      <dgm:t>
        <a:bodyPr/>
        <a:lstStyle/>
        <a:p>
          <a:endParaRPr lang="en-US"/>
        </a:p>
      </dgm:t>
    </dgm:pt>
    <dgm:pt modelId="{A8FAC10A-034F-7C4D-A760-C8C36D136D2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165, X</a:t>
          </a:r>
          <a:endParaRPr lang="en-US" dirty="0"/>
        </a:p>
      </dgm:t>
    </dgm:pt>
    <dgm:pt modelId="{AAC09606-AC9C-B548-817D-B54ABF82C514}" type="parTrans" cxnId="{0CA408F9-C6AA-C645-831E-87422AAA4A37}">
      <dgm:prSet/>
      <dgm:spPr/>
      <dgm:t>
        <a:bodyPr/>
        <a:lstStyle/>
        <a:p>
          <a:endParaRPr lang="en-US"/>
        </a:p>
      </dgm:t>
    </dgm:pt>
    <dgm:pt modelId="{D130775E-2B18-A74A-80CD-E78D0BE8F2CA}" type="sibTrans" cxnId="{0CA408F9-C6AA-C645-831E-87422AAA4A37}">
      <dgm:prSet/>
      <dgm:spPr/>
      <dgm:t>
        <a:bodyPr/>
        <a:lstStyle/>
        <a:p>
          <a:endParaRPr lang="en-US"/>
        </a:p>
      </dgm:t>
    </dgm:pt>
    <dgm:pt modelId="{322B60B4-50BF-934E-93CC-7D7A5048D3D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167, X</a:t>
          </a:r>
          <a:endParaRPr lang="en-US" dirty="0"/>
        </a:p>
      </dgm:t>
    </dgm:pt>
    <dgm:pt modelId="{BEED69D7-EDF1-C644-99E3-98A591C03FBE}" type="parTrans" cxnId="{26B8CAAF-0247-8D4C-BA7D-720D35F943E3}">
      <dgm:prSet/>
      <dgm:spPr/>
      <dgm:t>
        <a:bodyPr/>
        <a:lstStyle/>
        <a:p>
          <a:endParaRPr lang="en-US"/>
        </a:p>
      </dgm:t>
    </dgm:pt>
    <dgm:pt modelId="{805A234E-0DD9-6748-9101-4D6A37669529}" type="sibTrans" cxnId="{26B8CAAF-0247-8D4C-BA7D-720D35F943E3}">
      <dgm:prSet/>
      <dgm:spPr/>
      <dgm:t>
        <a:bodyPr/>
        <a:lstStyle/>
        <a:p>
          <a:endParaRPr lang="en-US"/>
        </a:p>
      </dgm:t>
    </dgm:pt>
    <dgm:pt modelId="{125C0971-847E-4748-A74B-74BE093538D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17, X</a:t>
          </a:r>
          <a:endParaRPr lang="en-US" dirty="0"/>
        </a:p>
      </dgm:t>
    </dgm:pt>
    <dgm:pt modelId="{AAC6747B-AAFF-194E-A73D-E3394A82D7F2}" type="parTrans" cxnId="{886DC396-80D4-3643-921F-B803396C126B}">
      <dgm:prSet/>
      <dgm:spPr/>
      <dgm:t>
        <a:bodyPr/>
        <a:lstStyle/>
        <a:p>
          <a:endParaRPr lang="en-US"/>
        </a:p>
      </dgm:t>
    </dgm:pt>
    <dgm:pt modelId="{E61707CD-2237-1E44-AEE0-1504C71842BB}" type="sibTrans" cxnId="{886DC396-80D4-3643-921F-B803396C126B}">
      <dgm:prSet/>
      <dgm:spPr/>
      <dgm:t>
        <a:bodyPr/>
        <a:lstStyle/>
        <a:p>
          <a:endParaRPr lang="en-US"/>
        </a:p>
      </dgm:t>
    </dgm:pt>
    <dgm:pt modelId="{7C16B62A-046F-EC4D-AEAA-0BF310A5396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172, X</a:t>
          </a:r>
          <a:endParaRPr lang="en-US" dirty="0"/>
        </a:p>
      </dgm:t>
    </dgm:pt>
    <dgm:pt modelId="{9FA21E29-3ACE-1246-B577-5F8C4AB61956}" type="parTrans" cxnId="{EC9310DF-138E-ED44-83C0-F3CA9C3AB66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D8C3902-82B9-4148-B563-11E02404791D}" type="sibTrans" cxnId="{EC9310DF-138E-ED44-83C0-F3CA9C3AB66C}">
      <dgm:prSet/>
      <dgm:spPr/>
      <dgm:t>
        <a:bodyPr/>
        <a:lstStyle/>
        <a:p>
          <a:endParaRPr lang="en-US"/>
        </a:p>
      </dgm:t>
    </dgm:pt>
    <dgm:pt modelId="{1FA38047-6725-BF4C-873A-204880AF62C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173, X</a:t>
          </a:r>
          <a:endParaRPr lang="en-US" dirty="0"/>
        </a:p>
      </dgm:t>
    </dgm:pt>
    <dgm:pt modelId="{CA9CE017-E454-A442-B142-DFF27D87D891}" type="parTrans" cxnId="{67C6A84A-4854-BC4C-AF06-9A206168AC8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65B5B42-1741-D842-B911-34B72B34E4A9}" type="sibTrans" cxnId="{67C6A84A-4854-BC4C-AF06-9A206168AC83}">
      <dgm:prSet/>
      <dgm:spPr/>
      <dgm:t>
        <a:bodyPr/>
        <a:lstStyle/>
        <a:p>
          <a:endParaRPr lang="en-US"/>
        </a:p>
      </dgm:t>
    </dgm:pt>
    <dgm:pt modelId="{DD691F78-8CED-204A-9E50-43E786D5DF8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174, X</a:t>
          </a:r>
          <a:endParaRPr lang="en-US" dirty="0"/>
        </a:p>
      </dgm:t>
    </dgm:pt>
    <dgm:pt modelId="{61EADE82-B235-E34D-B632-13ECB6BFF1D4}" type="parTrans" cxnId="{4D8C4334-F69F-F445-A6FB-3D5FEBEB161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B5D0F91-DB37-3A40-B231-E72DACEE67A6}" type="sibTrans" cxnId="{4D8C4334-F69F-F445-A6FB-3D5FEBEB161D}">
      <dgm:prSet/>
      <dgm:spPr/>
      <dgm:t>
        <a:bodyPr/>
        <a:lstStyle/>
        <a:p>
          <a:endParaRPr lang="en-US"/>
        </a:p>
      </dgm:t>
    </dgm:pt>
    <dgm:pt modelId="{4DF331F8-4200-A14F-9703-819191EB35C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175, X</a:t>
          </a:r>
          <a:endParaRPr lang="en-US" dirty="0"/>
        </a:p>
      </dgm:t>
    </dgm:pt>
    <dgm:pt modelId="{F8CB2421-4C91-FE40-96E4-16CC37F9D125}" type="parTrans" cxnId="{547F039E-2E38-C748-B519-A72FBF4E4E06}">
      <dgm:prSet/>
      <dgm:spPr/>
      <dgm:t>
        <a:bodyPr/>
        <a:lstStyle/>
        <a:p>
          <a:endParaRPr lang="en-US"/>
        </a:p>
      </dgm:t>
    </dgm:pt>
    <dgm:pt modelId="{72D3F208-4115-B74F-AF3B-DCD8DC46D561}" type="sibTrans" cxnId="{547F039E-2E38-C748-B519-A72FBF4E4E06}">
      <dgm:prSet/>
      <dgm:spPr/>
      <dgm:t>
        <a:bodyPr/>
        <a:lstStyle/>
        <a:p>
          <a:endParaRPr lang="en-US"/>
        </a:p>
      </dgm:t>
    </dgm:pt>
    <dgm:pt modelId="{E0D73005-592B-1E47-AF41-45DED4DBD82A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X, 176, X</a:t>
          </a:r>
          <a:endParaRPr lang="en-US" dirty="0"/>
        </a:p>
      </dgm:t>
    </dgm:pt>
    <dgm:pt modelId="{45022401-BA32-9B41-9196-8E12E007C901}" type="parTrans" cxnId="{91AFA538-CC7E-444F-8613-1634F16A8DEE}">
      <dgm:prSet/>
      <dgm:spPr/>
      <dgm:t>
        <a:bodyPr/>
        <a:lstStyle/>
        <a:p>
          <a:endParaRPr lang="en-US"/>
        </a:p>
      </dgm:t>
    </dgm:pt>
    <dgm:pt modelId="{29A6F714-403B-6D49-902D-51516F369D70}" type="sibTrans" cxnId="{91AFA538-CC7E-444F-8613-1634F16A8DEE}">
      <dgm:prSet/>
      <dgm:spPr/>
      <dgm:t>
        <a:bodyPr/>
        <a:lstStyle/>
        <a:p>
          <a:endParaRPr lang="en-US"/>
        </a:p>
      </dgm:t>
    </dgm:pt>
    <dgm:pt modelId="{61132477-7B52-F641-B933-546849B12939}" type="pres">
      <dgm:prSet presAssocID="{D9B3D5E0-FE1F-5E46-8A98-38F26DA77F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B05DD2-1A23-604C-8F2C-89FE8601984A}" type="pres">
      <dgm:prSet presAssocID="{380D9FC1-46B4-4642-BED2-BC475A58B04B}" presName="hierRoot1" presStyleCnt="0">
        <dgm:presLayoutVars>
          <dgm:hierBranch val="init"/>
        </dgm:presLayoutVars>
      </dgm:prSet>
      <dgm:spPr/>
    </dgm:pt>
    <dgm:pt modelId="{DA27AD66-5A4C-554E-B536-72EFAB275127}" type="pres">
      <dgm:prSet presAssocID="{380D9FC1-46B4-4642-BED2-BC475A58B04B}" presName="rootComposite1" presStyleCnt="0"/>
      <dgm:spPr/>
    </dgm:pt>
    <dgm:pt modelId="{D3F26AC5-A237-D04B-A3C8-0CE517F184DF}" type="pres">
      <dgm:prSet presAssocID="{380D9FC1-46B4-4642-BED2-BC475A58B0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31233-F557-524E-AE2D-2F50B4D73086}" type="pres">
      <dgm:prSet presAssocID="{380D9FC1-46B4-4642-BED2-BC475A58B0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1A7588-075F-E545-A9D8-85952073C6F4}" type="pres">
      <dgm:prSet presAssocID="{380D9FC1-46B4-4642-BED2-BC475A58B04B}" presName="hierChild2" presStyleCnt="0"/>
      <dgm:spPr/>
    </dgm:pt>
    <dgm:pt modelId="{CFA248DA-E03C-574F-B2EF-1C8D5F212FBA}" type="pres">
      <dgm:prSet presAssocID="{2E31D226-EE3D-0847-8AAD-4BEC1594D9A2}" presName="Name37" presStyleLbl="parChTrans1D2" presStyleIdx="0" presStyleCnt="6"/>
      <dgm:spPr/>
      <dgm:t>
        <a:bodyPr/>
        <a:lstStyle/>
        <a:p>
          <a:endParaRPr lang="en-US"/>
        </a:p>
      </dgm:t>
    </dgm:pt>
    <dgm:pt modelId="{1525068B-BB4E-3C4E-A882-81B7692A8C5D}" type="pres">
      <dgm:prSet presAssocID="{D64DDD6C-BC69-4841-B558-A55583C470A1}" presName="hierRoot2" presStyleCnt="0">
        <dgm:presLayoutVars>
          <dgm:hierBranch val="init"/>
        </dgm:presLayoutVars>
      </dgm:prSet>
      <dgm:spPr/>
    </dgm:pt>
    <dgm:pt modelId="{8AFBE3AB-7300-DC49-BCFD-B7F10D86DB85}" type="pres">
      <dgm:prSet presAssocID="{D64DDD6C-BC69-4841-B558-A55583C470A1}" presName="rootComposite" presStyleCnt="0"/>
      <dgm:spPr/>
    </dgm:pt>
    <dgm:pt modelId="{171854AD-CAD4-0F40-A1CC-D2C920084404}" type="pres">
      <dgm:prSet presAssocID="{D64DDD6C-BC69-4841-B558-A55583C470A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1B9E2-942F-134B-B981-394C9333E066}" type="pres">
      <dgm:prSet presAssocID="{D64DDD6C-BC69-4841-B558-A55583C470A1}" presName="rootConnector" presStyleLbl="node2" presStyleIdx="0" presStyleCnt="6"/>
      <dgm:spPr/>
      <dgm:t>
        <a:bodyPr/>
        <a:lstStyle/>
        <a:p>
          <a:endParaRPr lang="en-US"/>
        </a:p>
      </dgm:t>
    </dgm:pt>
    <dgm:pt modelId="{40E2CE6E-686C-3443-956B-3BA8B5B58D89}" type="pres">
      <dgm:prSet presAssocID="{D64DDD6C-BC69-4841-B558-A55583C470A1}" presName="hierChild4" presStyleCnt="0"/>
      <dgm:spPr/>
    </dgm:pt>
    <dgm:pt modelId="{45A88916-56DE-304E-B3F8-2507D7A49D40}" type="pres">
      <dgm:prSet presAssocID="{F38A2B4F-9966-754D-BC32-EBA7D2760D9C}" presName="Name37" presStyleLbl="parChTrans1D3" presStyleIdx="0" presStyleCnt="30"/>
      <dgm:spPr/>
      <dgm:t>
        <a:bodyPr/>
        <a:lstStyle/>
        <a:p>
          <a:endParaRPr lang="en-US"/>
        </a:p>
      </dgm:t>
    </dgm:pt>
    <dgm:pt modelId="{90B60271-05D9-7041-9593-AA18B8653507}" type="pres">
      <dgm:prSet presAssocID="{B025DB74-8DDB-874E-A14A-5672D3F37571}" presName="hierRoot2" presStyleCnt="0">
        <dgm:presLayoutVars>
          <dgm:hierBranch val="init"/>
        </dgm:presLayoutVars>
      </dgm:prSet>
      <dgm:spPr/>
    </dgm:pt>
    <dgm:pt modelId="{60778BBC-6D25-424C-A8E4-CEB4743D49E5}" type="pres">
      <dgm:prSet presAssocID="{B025DB74-8DDB-874E-A14A-5672D3F37571}" presName="rootComposite" presStyleCnt="0"/>
      <dgm:spPr/>
    </dgm:pt>
    <dgm:pt modelId="{56322808-B1A5-5C4A-A6D1-96F39C05A4B5}" type="pres">
      <dgm:prSet presAssocID="{B025DB74-8DDB-874E-A14A-5672D3F37571}" presName="rootText" presStyleLbl="node3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B2762-4ED9-9C48-A374-26C3397FECED}" type="pres">
      <dgm:prSet presAssocID="{B025DB74-8DDB-874E-A14A-5672D3F37571}" presName="rootConnector" presStyleLbl="node3" presStyleIdx="0" presStyleCnt="30"/>
      <dgm:spPr/>
      <dgm:t>
        <a:bodyPr/>
        <a:lstStyle/>
        <a:p>
          <a:endParaRPr lang="en-US"/>
        </a:p>
      </dgm:t>
    </dgm:pt>
    <dgm:pt modelId="{441CFD51-2650-864D-8389-FD48223DFB6D}" type="pres">
      <dgm:prSet presAssocID="{B025DB74-8DDB-874E-A14A-5672D3F37571}" presName="hierChild4" presStyleCnt="0"/>
      <dgm:spPr/>
    </dgm:pt>
    <dgm:pt modelId="{112A2EA4-005E-274B-B5FB-F135804B0CCA}" type="pres">
      <dgm:prSet presAssocID="{B025DB74-8DDB-874E-A14A-5672D3F37571}" presName="hierChild5" presStyleCnt="0"/>
      <dgm:spPr/>
    </dgm:pt>
    <dgm:pt modelId="{DFD7BE10-C51E-0645-9780-1FAE55E8D72E}" type="pres">
      <dgm:prSet presAssocID="{77811354-8671-944F-8F44-AF7A820268EC}" presName="Name37" presStyleLbl="parChTrans1D3" presStyleIdx="1" presStyleCnt="30"/>
      <dgm:spPr/>
      <dgm:t>
        <a:bodyPr/>
        <a:lstStyle/>
        <a:p>
          <a:endParaRPr lang="en-US"/>
        </a:p>
      </dgm:t>
    </dgm:pt>
    <dgm:pt modelId="{27F9F4AF-7EF6-C941-B0F0-ED191276E26A}" type="pres">
      <dgm:prSet presAssocID="{8373C44D-7831-374A-AB13-E59C03373EB7}" presName="hierRoot2" presStyleCnt="0">
        <dgm:presLayoutVars>
          <dgm:hierBranch val="init"/>
        </dgm:presLayoutVars>
      </dgm:prSet>
      <dgm:spPr/>
    </dgm:pt>
    <dgm:pt modelId="{ED3FA7B0-6BB5-594B-820D-84155EF6A0D5}" type="pres">
      <dgm:prSet presAssocID="{8373C44D-7831-374A-AB13-E59C03373EB7}" presName="rootComposite" presStyleCnt="0"/>
      <dgm:spPr/>
    </dgm:pt>
    <dgm:pt modelId="{058D2B2A-6F41-7343-B863-FC0357775A42}" type="pres">
      <dgm:prSet presAssocID="{8373C44D-7831-374A-AB13-E59C03373EB7}" presName="rootText" presStyleLbl="node3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5663-0164-6441-9F08-FB2F2D949A37}" type="pres">
      <dgm:prSet presAssocID="{8373C44D-7831-374A-AB13-E59C03373EB7}" presName="rootConnector" presStyleLbl="node3" presStyleIdx="1" presStyleCnt="30"/>
      <dgm:spPr/>
      <dgm:t>
        <a:bodyPr/>
        <a:lstStyle/>
        <a:p>
          <a:endParaRPr lang="en-US"/>
        </a:p>
      </dgm:t>
    </dgm:pt>
    <dgm:pt modelId="{22BD5825-687A-4945-AF02-80817F6F6924}" type="pres">
      <dgm:prSet presAssocID="{8373C44D-7831-374A-AB13-E59C03373EB7}" presName="hierChild4" presStyleCnt="0"/>
      <dgm:spPr/>
    </dgm:pt>
    <dgm:pt modelId="{882AEA61-7E75-F64B-B3AE-D6CF34B9AD5F}" type="pres">
      <dgm:prSet presAssocID="{8373C44D-7831-374A-AB13-E59C03373EB7}" presName="hierChild5" presStyleCnt="0"/>
      <dgm:spPr/>
    </dgm:pt>
    <dgm:pt modelId="{1914B3C6-714B-4F46-A207-2D90A0F691DD}" type="pres">
      <dgm:prSet presAssocID="{ED69F0C2-C93C-1A48-A288-DCEA486A23B5}" presName="Name37" presStyleLbl="parChTrans1D3" presStyleIdx="2" presStyleCnt="30"/>
      <dgm:spPr/>
      <dgm:t>
        <a:bodyPr/>
        <a:lstStyle/>
        <a:p>
          <a:endParaRPr lang="en-US"/>
        </a:p>
      </dgm:t>
    </dgm:pt>
    <dgm:pt modelId="{9153A3A7-AD4F-624D-B857-B720626A0AD9}" type="pres">
      <dgm:prSet presAssocID="{B895A32B-2148-204A-AE9B-180DEF6966E1}" presName="hierRoot2" presStyleCnt="0">
        <dgm:presLayoutVars>
          <dgm:hierBranch val="init"/>
        </dgm:presLayoutVars>
      </dgm:prSet>
      <dgm:spPr/>
    </dgm:pt>
    <dgm:pt modelId="{0A29F3AD-267F-5740-A791-64CBF4DC7549}" type="pres">
      <dgm:prSet presAssocID="{B895A32B-2148-204A-AE9B-180DEF6966E1}" presName="rootComposite" presStyleCnt="0"/>
      <dgm:spPr/>
    </dgm:pt>
    <dgm:pt modelId="{4881AFA9-DF50-7B43-809E-BBACCB4E2956}" type="pres">
      <dgm:prSet presAssocID="{B895A32B-2148-204A-AE9B-180DEF6966E1}" presName="rootText" presStyleLbl="node3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B6A1B-7D38-FC47-9BC4-F584F52E6B7C}" type="pres">
      <dgm:prSet presAssocID="{B895A32B-2148-204A-AE9B-180DEF6966E1}" presName="rootConnector" presStyleLbl="node3" presStyleIdx="2" presStyleCnt="30"/>
      <dgm:spPr/>
      <dgm:t>
        <a:bodyPr/>
        <a:lstStyle/>
        <a:p>
          <a:endParaRPr lang="en-US"/>
        </a:p>
      </dgm:t>
    </dgm:pt>
    <dgm:pt modelId="{207CC69B-CE93-4247-B1C7-2F0A0D774086}" type="pres">
      <dgm:prSet presAssocID="{B895A32B-2148-204A-AE9B-180DEF6966E1}" presName="hierChild4" presStyleCnt="0"/>
      <dgm:spPr/>
    </dgm:pt>
    <dgm:pt modelId="{2981D175-4594-5A4D-AEB3-30E44F86752B}" type="pres">
      <dgm:prSet presAssocID="{B895A32B-2148-204A-AE9B-180DEF6966E1}" presName="hierChild5" presStyleCnt="0"/>
      <dgm:spPr/>
    </dgm:pt>
    <dgm:pt modelId="{906F3FE1-ED41-D043-BCCF-9A171BFCF166}" type="pres">
      <dgm:prSet presAssocID="{3F48CAF5-9DE4-7E4C-9BC1-E971F9036193}" presName="Name37" presStyleLbl="parChTrans1D3" presStyleIdx="3" presStyleCnt="30"/>
      <dgm:spPr/>
      <dgm:t>
        <a:bodyPr/>
        <a:lstStyle/>
        <a:p>
          <a:endParaRPr lang="en-US"/>
        </a:p>
      </dgm:t>
    </dgm:pt>
    <dgm:pt modelId="{E7216CA6-24BB-7440-9FEC-2D1BA4D337AF}" type="pres">
      <dgm:prSet presAssocID="{9A451735-8532-574F-925C-7457AF3644FB}" presName="hierRoot2" presStyleCnt="0">
        <dgm:presLayoutVars>
          <dgm:hierBranch val="init"/>
        </dgm:presLayoutVars>
      </dgm:prSet>
      <dgm:spPr/>
    </dgm:pt>
    <dgm:pt modelId="{B581C898-2AD7-464B-82FD-366401ECCD29}" type="pres">
      <dgm:prSet presAssocID="{9A451735-8532-574F-925C-7457AF3644FB}" presName="rootComposite" presStyleCnt="0"/>
      <dgm:spPr/>
    </dgm:pt>
    <dgm:pt modelId="{E06660BB-FC10-3149-9C94-E5C7BD40B053}" type="pres">
      <dgm:prSet presAssocID="{9A451735-8532-574F-925C-7457AF3644FB}" presName="rootText" presStyleLbl="node3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9EB1B-DA27-C943-81DC-9A61769D69AE}" type="pres">
      <dgm:prSet presAssocID="{9A451735-8532-574F-925C-7457AF3644FB}" presName="rootConnector" presStyleLbl="node3" presStyleIdx="3" presStyleCnt="30"/>
      <dgm:spPr/>
      <dgm:t>
        <a:bodyPr/>
        <a:lstStyle/>
        <a:p>
          <a:endParaRPr lang="en-US"/>
        </a:p>
      </dgm:t>
    </dgm:pt>
    <dgm:pt modelId="{131FCB7D-3843-0B4D-9684-62006FF691D3}" type="pres">
      <dgm:prSet presAssocID="{9A451735-8532-574F-925C-7457AF3644FB}" presName="hierChild4" presStyleCnt="0"/>
      <dgm:spPr/>
    </dgm:pt>
    <dgm:pt modelId="{52EA3B44-DB09-4E44-BF5E-3413A94190C5}" type="pres">
      <dgm:prSet presAssocID="{9A451735-8532-574F-925C-7457AF3644FB}" presName="hierChild5" presStyleCnt="0"/>
      <dgm:spPr/>
    </dgm:pt>
    <dgm:pt modelId="{EC72A046-2F8D-A14C-8B2D-3149967A5EE6}" type="pres">
      <dgm:prSet presAssocID="{4A595E09-DC15-B140-A138-C5B6FBED7D37}" presName="Name37" presStyleLbl="parChTrans1D3" presStyleIdx="4" presStyleCnt="30"/>
      <dgm:spPr/>
      <dgm:t>
        <a:bodyPr/>
        <a:lstStyle/>
        <a:p>
          <a:endParaRPr lang="en-US"/>
        </a:p>
      </dgm:t>
    </dgm:pt>
    <dgm:pt modelId="{FE40A684-EB1D-BB41-AECF-C03384E5312F}" type="pres">
      <dgm:prSet presAssocID="{4143AA8B-5BED-8B47-A06D-529CA8F45837}" presName="hierRoot2" presStyleCnt="0">
        <dgm:presLayoutVars>
          <dgm:hierBranch val="init"/>
        </dgm:presLayoutVars>
      </dgm:prSet>
      <dgm:spPr/>
    </dgm:pt>
    <dgm:pt modelId="{2F759DA4-FF2E-C04C-98DC-F6E795C9B441}" type="pres">
      <dgm:prSet presAssocID="{4143AA8B-5BED-8B47-A06D-529CA8F45837}" presName="rootComposite" presStyleCnt="0"/>
      <dgm:spPr/>
    </dgm:pt>
    <dgm:pt modelId="{5DDCE885-9B63-474F-B01B-CEE0EA7AD237}" type="pres">
      <dgm:prSet presAssocID="{4143AA8B-5BED-8B47-A06D-529CA8F45837}" presName="rootText" presStyleLbl="node3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39F9A-8BDB-0A49-A1F1-D4C9048E58C9}" type="pres">
      <dgm:prSet presAssocID="{4143AA8B-5BED-8B47-A06D-529CA8F45837}" presName="rootConnector" presStyleLbl="node3" presStyleIdx="4" presStyleCnt="30"/>
      <dgm:spPr/>
      <dgm:t>
        <a:bodyPr/>
        <a:lstStyle/>
        <a:p>
          <a:endParaRPr lang="en-US"/>
        </a:p>
      </dgm:t>
    </dgm:pt>
    <dgm:pt modelId="{DC2077EE-D2A9-064B-A3BC-9D388BA52B80}" type="pres">
      <dgm:prSet presAssocID="{4143AA8B-5BED-8B47-A06D-529CA8F45837}" presName="hierChild4" presStyleCnt="0"/>
      <dgm:spPr/>
    </dgm:pt>
    <dgm:pt modelId="{5BCDF869-A8B7-744B-B3F3-4C15F34BC50C}" type="pres">
      <dgm:prSet presAssocID="{4143AA8B-5BED-8B47-A06D-529CA8F45837}" presName="hierChild5" presStyleCnt="0"/>
      <dgm:spPr/>
    </dgm:pt>
    <dgm:pt modelId="{0015505E-E777-604C-80F7-B571CDD396AD}" type="pres">
      <dgm:prSet presAssocID="{D64DDD6C-BC69-4841-B558-A55583C470A1}" presName="hierChild5" presStyleCnt="0"/>
      <dgm:spPr/>
    </dgm:pt>
    <dgm:pt modelId="{447F47B4-5992-CB4D-B0FD-12E9AC92C069}" type="pres">
      <dgm:prSet presAssocID="{EC094622-1EAB-A045-BB99-2E76316385F0}" presName="Name37" presStyleLbl="parChTrans1D2" presStyleIdx="1" presStyleCnt="6"/>
      <dgm:spPr/>
      <dgm:t>
        <a:bodyPr/>
        <a:lstStyle/>
        <a:p>
          <a:endParaRPr lang="en-US"/>
        </a:p>
      </dgm:t>
    </dgm:pt>
    <dgm:pt modelId="{55F437F5-7AA7-434F-B04D-C470C49CB4BC}" type="pres">
      <dgm:prSet presAssocID="{F50D5F91-8D93-5F49-95D4-1A23CEE5F9CA}" presName="hierRoot2" presStyleCnt="0">
        <dgm:presLayoutVars>
          <dgm:hierBranch val="init"/>
        </dgm:presLayoutVars>
      </dgm:prSet>
      <dgm:spPr/>
    </dgm:pt>
    <dgm:pt modelId="{6958894B-82B1-DA4D-B810-A8B70E0DA2C5}" type="pres">
      <dgm:prSet presAssocID="{F50D5F91-8D93-5F49-95D4-1A23CEE5F9CA}" presName="rootComposite" presStyleCnt="0"/>
      <dgm:spPr/>
    </dgm:pt>
    <dgm:pt modelId="{0F056397-CD72-7742-8A2E-EA5AD6082350}" type="pres">
      <dgm:prSet presAssocID="{F50D5F91-8D93-5F49-95D4-1A23CEE5F9CA}" presName="rootText" presStyleLbl="node2" presStyleIdx="1" presStyleCnt="6" custScaleY="90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01B19-E59A-1044-9F2D-DE64A3891AE1}" type="pres">
      <dgm:prSet presAssocID="{F50D5F91-8D93-5F49-95D4-1A23CEE5F9CA}" presName="rootConnector" presStyleLbl="node2" presStyleIdx="1" presStyleCnt="6"/>
      <dgm:spPr/>
      <dgm:t>
        <a:bodyPr/>
        <a:lstStyle/>
        <a:p>
          <a:endParaRPr lang="en-US"/>
        </a:p>
      </dgm:t>
    </dgm:pt>
    <dgm:pt modelId="{13359BB9-92AB-0B41-B35C-6899705ABB6F}" type="pres">
      <dgm:prSet presAssocID="{F50D5F91-8D93-5F49-95D4-1A23CEE5F9CA}" presName="hierChild4" presStyleCnt="0"/>
      <dgm:spPr/>
    </dgm:pt>
    <dgm:pt modelId="{F5EE29CD-F3EA-8143-A005-CB4EC7EB1E7C}" type="pres">
      <dgm:prSet presAssocID="{199828B7-9E65-4241-90F7-714EABB5850C}" presName="Name37" presStyleLbl="parChTrans1D3" presStyleIdx="5" presStyleCnt="30"/>
      <dgm:spPr/>
      <dgm:t>
        <a:bodyPr/>
        <a:lstStyle/>
        <a:p>
          <a:endParaRPr lang="en-US"/>
        </a:p>
      </dgm:t>
    </dgm:pt>
    <dgm:pt modelId="{D745FC88-3F3E-3E49-A5AE-9778E24BD33C}" type="pres">
      <dgm:prSet presAssocID="{DD9EEA79-106D-064A-92DE-E55BE9214545}" presName="hierRoot2" presStyleCnt="0">
        <dgm:presLayoutVars>
          <dgm:hierBranch val="init"/>
        </dgm:presLayoutVars>
      </dgm:prSet>
      <dgm:spPr/>
    </dgm:pt>
    <dgm:pt modelId="{942E0720-4E55-D04E-9BBB-CEFF01A5937C}" type="pres">
      <dgm:prSet presAssocID="{DD9EEA79-106D-064A-92DE-E55BE9214545}" presName="rootComposite" presStyleCnt="0"/>
      <dgm:spPr/>
    </dgm:pt>
    <dgm:pt modelId="{A02BE8A2-9250-D847-923E-56B51F96D214}" type="pres">
      <dgm:prSet presAssocID="{DD9EEA79-106D-064A-92DE-E55BE9214545}" presName="rootText" presStyleLbl="node3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791AE-B0AD-1745-A829-61F77AB97DE0}" type="pres">
      <dgm:prSet presAssocID="{DD9EEA79-106D-064A-92DE-E55BE9214545}" presName="rootConnector" presStyleLbl="node3" presStyleIdx="5" presStyleCnt="30"/>
      <dgm:spPr/>
      <dgm:t>
        <a:bodyPr/>
        <a:lstStyle/>
        <a:p>
          <a:endParaRPr lang="en-US"/>
        </a:p>
      </dgm:t>
    </dgm:pt>
    <dgm:pt modelId="{2FDF7789-3BB9-654F-AFF7-800CE949CB65}" type="pres">
      <dgm:prSet presAssocID="{DD9EEA79-106D-064A-92DE-E55BE9214545}" presName="hierChild4" presStyleCnt="0"/>
      <dgm:spPr/>
    </dgm:pt>
    <dgm:pt modelId="{D9EAC151-0FAE-4447-B8E9-563F9AC27583}" type="pres">
      <dgm:prSet presAssocID="{DD9EEA79-106D-064A-92DE-E55BE9214545}" presName="hierChild5" presStyleCnt="0"/>
      <dgm:spPr/>
    </dgm:pt>
    <dgm:pt modelId="{AD07B513-E517-A949-88B3-AC13B9CE1BBE}" type="pres">
      <dgm:prSet presAssocID="{9542BEAA-71FB-FD4A-905B-8A2E1553252B}" presName="Name37" presStyleLbl="parChTrans1D3" presStyleIdx="6" presStyleCnt="30"/>
      <dgm:spPr/>
      <dgm:t>
        <a:bodyPr/>
        <a:lstStyle/>
        <a:p>
          <a:endParaRPr lang="en-US"/>
        </a:p>
      </dgm:t>
    </dgm:pt>
    <dgm:pt modelId="{1F1C6576-DA7F-ED42-9861-A61994E3B792}" type="pres">
      <dgm:prSet presAssocID="{AE045FBE-5D41-2646-934B-169389B785DB}" presName="hierRoot2" presStyleCnt="0">
        <dgm:presLayoutVars>
          <dgm:hierBranch val="init"/>
        </dgm:presLayoutVars>
      </dgm:prSet>
      <dgm:spPr/>
    </dgm:pt>
    <dgm:pt modelId="{21694ED4-2DB5-0F4F-B71D-401F694EADBE}" type="pres">
      <dgm:prSet presAssocID="{AE045FBE-5D41-2646-934B-169389B785DB}" presName="rootComposite" presStyleCnt="0"/>
      <dgm:spPr/>
    </dgm:pt>
    <dgm:pt modelId="{9897D543-5681-1F4D-99BE-2552ADF3C0B0}" type="pres">
      <dgm:prSet presAssocID="{AE045FBE-5D41-2646-934B-169389B785DB}" presName="rootText" presStyleLbl="node3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F96E8-9CF6-5C41-9EB0-B8DA5BE4991A}" type="pres">
      <dgm:prSet presAssocID="{AE045FBE-5D41-2646-934B-169389B785DB}" presName="rootConnector" presStyleLbl="node3" presStyleIdx="6" presStyleCnt="30"/>
      <dgm:spPr/>
      <dgm:t>
        <a:bodyPr/>
        <a:lstStyle/>
        <a:p>
          <a:endParaRPr lang="en-US"/>
        </a:p>
      </dgm:t>
    </dgm:pt>
    <dgm:pt modelId="{A3E240D5-9037-A642-A434-616B3710CF72}" type="pres">
      <dgm:prSet presAssocID="{AE045FBE-5D41-2646-934B-169389B785DB}" presName="hierChild4" presStyleCnt="0"/>
      <dgm:spPr/>
    </dgm:pt>
    <dgm:pt modelId="{00311311-1CC2-8C4D-BE6A-0287E0F1E0CE}" type="pres">
      <dgm:prSet presAssocID="{AE045FBE-5D41-2646-934B-169389B785DB}" presName="hierChild5" presStyleCnt="0"/>
      <dgm:spPr/>
    </dgm:pt>
    <dgm:pt modelId="{559A94D6-1BA9-E84A-A51D-FBB0CB623B83}" type="pres">
      <dgm:prSet presAssocID="{A980AF12-6F21-4544-93F2-C97251C9CD61}" presName="Name37" presStyleLbl="parChTrans1D3" presStyleIdx="7" presStyleCnt="30"/>
      <dgm:spPr/>
      <dgm:t>
        <a:bodyPr/>
        <a:lstStyle/>
        <a:p>
          <a:endParaRPr lang="en-US"/>
        </a:p>
      </dgm:t>
    </dgm:pt>
    <dgm:pt modelId="{B2E24A5C-1CDA-D84B-9C74-4B263763D99B}" type="pres">
      <dgm:prSet presAssocID="{ADAA3C21-A32C-054C-92AD-5E21B1FE6FD0}" presName="hierRoot2" presStyleCnt="0">
        <dgm:presLayoutVars>
          <dgm:hierBranch val="init"/>
        </dgm:presLayoutVars>
      </dgm:prSet>
      <dgm:spPr/>
    </dgm:pt>
    <dgm:pt modelId="{2F381A69-665D-E84C-A17D-706C7BB47211}" type="pres">
      <dgm:prSet presAssocID="{ADAA3C21-A32C-054C-92AD-5E21B1FE6FD0}" presName="rootComposite" presStyleCnt="0"/>
      <dgm:spPr/>
    </dgm:pt>
    <dgm:pt modelId="{4CC8507F-C11E-1042-8D46-E3C6E8E78F15}" type="pres">
      <dgm:prSet presAssocID="{ADAA3C21-A32C-054C-92AD-5E21B1FE6FD0}" presName="rootText" presStyleLbl="node3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EC7E4-94AB-D145-8DDC-CF98402C394E}" type="pres">
      <dgm:prSet presAssocID="{ADAA3C21-A32C-054C-92AD-5E21B1FE6FD0}" presName="rootConnector" presStyleLbl="node3" presStyleIdx="7" presStyleCnt="30"/>
      <dgm:spPr/>
      <dgm:t>
        <a:bodyPr/>
        <a:lstStyle/>
        <a:p>
          <a:endParaRPr lang="en-US"/>
        </a:p>
      </dgm:t>
    </dgm:pt>
    <dgm:pt modelId="{1F7DA611-3720-8644-834C-DF06F79E6B05}" type="pres">
      <dgm:prSet presAssocID="{ADAA3C21-A32C-054C-92AD-5E21B1FE6FD0}" presName="hierChild4" presStyleCnt="0"/>
      <dgm:spPr/>
    </dgm:pt>
    <dgm:pt modelId="{AC169685-CF33-3D4A-BDD1-50A370A918AD}" type="pres">
      <dgm:prSet presAssocID="{ADAA3C21-A32C-054C-92AD-5E21B1FE6FD0}" presName="hierChild5" presStyleCnt="0"/>
      <dgm:spPr/>
    </dgm:pt>
    <dgm:pt modelId="{A76ABEDC-ED73-9642-9654-C07E7FBD194B}" type="pres">
      <dgm:prSet presAssocID="{3258959F-4BDE-7643-A223-4E1F6F59EAC8}" presName="Name37" presStyleLbl="parChTrans1D3" presStyleIdx="8" presStyleCnt="30"/>
      <dgm:spPr/>
      <dgm:t>
        <a:bodyPr/>
        <a:lstStyle/>
        <a:p>
          <a:endParaRPr lang="en-US"/>
        </a:p>
      </dgm:t>
    </dgm:pt>
    <dgm:pt modelId="{FB83EC4B-ED3C-CC41-92DF-B4DA1AB14F01}" type="pres">
      <dgm:prSet presAssocID="{CA0BE7E5-4C40-684A-9DC4-9C9711DC8C3E}" presName="hierRoot2" presStyleCnt="0">
        <dgm:presLayoutVars>
          <dgm:hierBranch val="init"/>
        </dgm:presLayoutVars>
      </dgm:prSet>
      <dgm:spPr/>
    </dgm:pt>
    <dgm:pt modelId="{E60EDDDF-7A3C-CD43-BB72-88C5A7013434}" type="pres">
      <dgm:prSet presAssocID="{CA0BE7E5-4C40-684A-9DC4-9C9711DC8C3E}" presName="rootComposite" presStyleCnt="0"/>
      <dgm:spPr/>
    </dgm:pt>
    <dgm:pt modelId="{38B1AE01-AC21-2A4A-A48E-DFC07A8CEA21}" type="pres">
      <dgm:prSet presAssocID="{CA0BE7E5-4C40-684A-9DC4-9C9711DC8C3E}" presName="rootText" presStyleLbl="node3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3BF21-6108-524D-8BEB-7F74E6E6BD57}" type="pres">
      <dgm:prSet presAssocID="{CA0BE7E5-4C40-684A-9DC4-9C9711DC8C3E}" presName="rootConnector" presStyleLbl="node3" presStyleIdx="8" presStyleCnt="30"/>
      <dgm:spPr/>
      <dgm:t>
        <a:bodyPr/>
        <a:lstStyle/>
        <a:p>
          <a:endParaRPr lang="en-US"/>
        </a:p>
      </dgm:t>
    </dgm:pt>
    <dgm:pt modelId="{819E0BDA-B417-A641-81A1-9356341BBBC5}" type="pres">
      <dgm:prSet presAssocID="{CA0BE7E5-4C40-684A-9DC4-9C9711DC8C3E}" presName="hierChild4" presStyleCnt="0"/>
      <dgm:spPr/>
    </dgm:pt>
    <dgm:pt modelId="{2EC23F7A-A27B-AE40-A3C0-53332EC96752}" type="pres">
      <dgm:prSet presAssocID="{CA0BE7E5-4C40-684A-9DC4-9C9711DC8C3E}" presName="hierChild5" presStyleCnt="0"/>
      <dgm:spPr/>
    </dgm:pt>
    <dgm:pt modelId="{2E1BE3A7-2A75-8941-85BF-5E337AB6F13D}" type="pres">
      <dgm:prSet presAssocID="{B6A0483B-D34B-A740-9447-CA9DAFEB9999}" presName="Name37" presStyleLbl="parChTrans1D3" presStyleIdx="9" presStyleCnt="30"/>
      <dgm:spPr/>
      <dgm:t>
        <a:bodyPr/>
        <a:lstStyle/>
        <a:p>
          <a:endParaRPr lang="en-US"/>
        </a:p>
      </dgm:t>
    </dgm:pt>
    <dgm:pt modelId="{CC21A649-BF9E-1F4D-A937-4997CBA79955}" type="pres">
      <dgm:prSet presAssocID="{B96BDFA2-6C63-8E4B-8A82-E94AB1371DAD}" presName="hierRoot2" presStyleCnt="0">
        <dgm:presLayoutVars>
          <dgm:hierBranch val="init"/>
        </dgm:presLayoutVars>
      </dgm:prSet>
      <dgm:spPr/>
    </dgm:pt>
    <dgm:pt modelId="{2B143375-1A1D-4649-A021-057852C0E730}" type="pres">
      <dgm:prSet presAssocID="{B96BDFA2-6C63-8E4B-8A82-E94AB1371DAD}" presName="rootComposite" presStyleCnt="0"/>
      <dgm:spPr/>
    </dgm:pt>
    <dgm:pt modelId="{D77049C4-7D93-4C47-B1CF-2E07938E5F11}" type="pres">
      <dgm:prSet presAssocID="{B96BDFA2-6C63-8E4B-8A82-E94AB1371DAD}" presName="rootText" presStyleLbl="node3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8A357-482A-B14E-B513-1F0147D8DBFF}" type="pres">
      <dgm:prSet presAssocID="{B96BDFA2-6C63-8E4B-8A82-E94AB1371DAD}" presName="rootConnector" presStyleLbl="node3" presStyleIdx="9" presStyleCnt="30"/>
      <dgm:spPr/>
      <dgm:t>
        <a:bodyPr/>
        <a:lstStyle/>
        <a:p>
          <a:endParaRPr lang="en-US"/>
        </a:p>
      </dgm:t>
    </dgm:pt>
    <dgm:pt modelId="{86092F44-1A58-524B-8429-6BFD7D78822C}" type="pres">
      <dgm:prSet presAssocID="{B96BDFA2-6C63-8E4B-8A82-E94AB1371DAD}" presName="hierChild4" presStyleCnt="0"/>
      <dgm:spPr/>
    </dgm:pt>
    <dgm:pt modelId="{5D3D44BB-A97F-594E-A070-2F4F21B0A71A}" type="pres">
      <dgm:prSet presAssocID="{B96BDFA2-6C63-8E4B-8A82-E94AB1371DAD}" presName="hierChild5" presStyleCnt="0"/>
      <dgm:spPr/>
    </dgm:pt>
    <dgm:pt modelId="{AFA8E894-4C23-A64B-BF1D-13FE69E4110A}" type="pres">
      <dgm:prSet presAssocID="{F50D5F91-8D93-5F49-95D4-1A23CEE5F9CA}" presName="hierChild5" presStyleCnt="0"/>
      <dgm:spPr/>
    </dgm:pt>
    <dgm:pt modelId="{2F579AB0-7D77-004F-9F98-BD806C214F6E}" type="pres">
      <dgm:prSet presAssocID="{15C24900-A19A-6140-8A0B-E5C5C1633927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976374A-841A-C645-A48F-186903B3C4C8}" type="pres">
      <dgm:prSet presAssocID="{A1F71AE5-B066-6F43-AA91-9A84AD1B49B7}" presName="hierRoot2" presStyleCnt="0">
        <dgm:presLayoutVars>
          <dgm:hierBranch val="init"/>
        </dgm:presLayoutVars>
      </dgm:prSet>
      <dgm:spPr/>
    </dgm:pt>
    <dgm:pt modelId="{87145CDD-7291-914B-ADBB-E4B38AD6FB2B}" type="pres">
      <dgm:prSet presAssocID="{A1F71AE5-B066-6F43-AA91-9A84AD1B49B7}" presName="rootComposite" presStyleCnt="0"/>
      <dgm:spPr/>
    </dgm:pt>
    <dgm:pt modelId="{7347144E-DD24-A747-8505-75040003165D}" type="pres">
      <dgm:prSet presAssocID="{A1F71AE5-B066-6F43-AA91-9A84AD1B49B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7E157-D619-3243-B949-7480DAC9AAAE}" type="pres">
      <dgm:prSet presAssocID="{A1F71AE5-B066-6F43-AA91-9A84AD1B49B7}" presName="rootConnector" presStyleLbl="node2" presStyleIdx="2" presStyleCnt="6"/>
      <dgm:spPr/>
      <dgm:t>
        <a:bodyPr/>
        <a:lstStyle/>
        <a:p>
          <a:endParaRPr lang="en-US"/>
        </a:p>
      </dgm:t>
    </dgm:pt>
    <dgm:pt modelId="{9DC92B85-651C-CF43-869A-A1027216EDE3}" type="pres">
      <dgm:prSet presAssocID="{A1F71AE5-B066-6F43-AA91-9A84AD1B49B7}" presName="hierChild4" presStyleCnt="0"/>
      <dgm:spPr/>
    </dgm:pt>
    <dgm:pt modelId="{6CEDB933-2D54-A04C-AC14-59C1B104E4B7}" type="pres">
      <dgm:prSet presAssocID="{ACACC851-E9A1-2947-8A5B-8D4E4AB0BAFF}" presName="Name37" presStyleLbl="parChTrans1D3" presStyleIdx="10" presStyleCnt="30"/>
      <dgm:spPr/>
      <dgm:t>
        <a:bodyPr/>
        <a:lstStyle/>
        <a:p>
          <a:endParaRPr lang="en-US"/>
        </a:p>
      </dgm:t>
    </dgm:pt>
    <dgm:pt modelId="{EB14EC67-4073-5346-8770-D9964493425A}" type="pres">
      <dgm:prSet presAssocID="{6D6627BF-15A8-E64D-8870-A77180A779BF}" presName="hierRoot2" presStyleCnt="0">
        <dgm:presLayoutVars>
          <dgm:hierBranch val="init"/>
        </dgm:presLayoutVars>
      </dgm:prSet>
      <dgm:spPr/>
    </dgm:pt>
    <dgm:pt modelId="{DC0DE496-31A6-3D41-88C7-C5775F1C44E1}" type="pres">
      <dgm:prSet presAssocID="{6D6627BF-15A8-E64D-8870-A77180A779BF}" presName="rootComposite" presStyleCnt="0"/>
      <dgm:spPr/>
    </dgm:pt>
    <dgm:pt modelId="{9C1BE93F-B7F2-CB46-BF24-0AEC8EB4CCCA}" type="pres">
      <dgm:prSet presAssocID="{6D6627BF-15A8-E64D-8870-A77180A779BF}" presName="rootText" presStyleLbl="node3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0A7D4-121C-AC4B-9A47-7AAE3BD902EA}" type="pres">
      <dgm:prSet presAssocID="{6D6627BF-15A8-E64D-8870-A77180A779BF}" presName="rootConnector" presStyleLbl="node3" presStyleIdx="10" presStyleCnt="30"/>
      <dgm:spPr/>
      <dgm:t>
        <a:bodyPr/>
        <a:lstStyle/>
        <a:p>
          <a:endParaRPr lang="en-US"/>
        </a:p>
      </dgm:t>
    </dgm:pt>
    <dgm:pt modelId="{E0588F87-4F9B-F442-92B7-B4C80EE67155}" type="pres">
      <dgm:prSet presAssocID="{6D6627BF-15A8-E64D-8870-A77180A779BF}" presName="hierChild4" presStyleCnt="0"/>
      <dgm:spPr/>
    </dgm:pt>
    <dgm:pt modelId="{D325AD41-7A3C-B34C-B987-000F6238895C}" type="pres">
      <dgm:prSet presAssocID="{6D6627BF-15A8-E64D-8870-A77180A779BF}" presName="hierChild5" presStyleCnt="0"/>
      <dgm:spPr/>
    </dgm:pt>
    <dgm:pt modelId="{773DC43E-A519-DB4C-9E9A-3B668B1CE798}" type="pres">
      <dgm:prSet presAssocID="{3E04FD7B-E8A9-284B-89C3-80D049EA078F}" presName="Name37" presStyleLbl="parChTrans1D3" presStyleIdx="11" presStyleCnt="30"/>
      <dgm:spPr/>
      <dgm:t>
        <a:bodyPr/>
        <a:lstStyle/>
        <a:p>
          <a:endParaRPr lang="en-US"/>
        </a:p>
      </dgm:t>
    </dgm:pt>
    <dgm:pt modelId="{75D3A81C-19EA-AE46-AB2F-1887482EA094}" type="pres">
      <dgm:prSet presAssocID="{ED95F5D6-F58D-364B-9E39-CF5DC6D61064}" presName="hierRoot2" presStyleCnt="0">
        <dgm:presLayoutVars>
          <dgm:hierBranch val="init"/>
        </dgm:presLayoutVars>
      </dgm:prSet>
      <dgm:spPr/>
    </dgm:pt>
    <dgm:pt modelId="{ABB27366-0AC2-2C4C-88C6-1EE3793ECB1B}" type="pres">
      <dgm:prSet presAssocID="{ED95F5D6-F58D-364B-9E39-CF5DC6D61064}" presName="rootComposite" presStyleCnt="0"/>
      <dgm:spPr/>
    </dgm:pt>
    <dgm:pt modelId="{5A1C5008-CE88-174D-9D3E-C51C90C51458}" type="pres">
      <dgm:prSet presAssocID="{ED95F5D6-F58D-364B-9E39-CF5DC6D61064}" presName="rootText" presStyleLbl="node3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77FEA-D8B0-0E45-8154-30AD8268E40B}" type="pres">
      <dgm:prSet presAssocID="{ED95F5D6-F58D-364B-9E39-CF5DC6D61064}" presName="rootConnector" presStyleLbl="node3" presStyleIdx="11" presStyleCnt="30"/>
      <dgm:spPr/>
      <dgm:t>
        <a:bodyPr/>
        <a:lstStyle/>
        <a:p>
          <a:endParaRPr lang="en-US"/>
        </a:p>
      </dgm:t>
    </dgm:pt>
    <dgm:pt modelId="{2F12606D-5432-CA4B-A04A-D9E04F7AA005}" type="pres">
      <dgm:prSet presAssocID="{ED95F5D6-F58D-364B-9E39-CF5DC6D61064}" presName="hierChild4" presStyleCnt="0"/>
      <dgm:spPr/>
    </dgm:pt>
    <dgm:pt modelId="{2A0F2719-BC07-0C43-9B6E-C76AB9C7EACD}" type="pres">
      <dgm:prSet presAssocID="{ED95F5D6-F58D-364B-9E39-CF5DC6D61064}" presName="hierChild5" presStyleCnt="0"/>
      <dgm:spPr/>
    </dgm:pt>
    <dgm:pt modelId="{59243B1D-3847-B14C-8F44-845F912C399A}" type="pres">
      <dgm:prSet presAssocID="{ED702C28-8110-1340-8B47-0E37DEEC8C7B}" presName="Name37" presStyleLbl="parChTrans1D3" presStyleIdx="12" presStyleCnt="30"/>
      <dgm:spPr/>
      <dgm:t>
        <a:bodyPr/>
        <a:lstStyle/>
        <a:p>
          <a:endParaRPr lang="en-US"/>
        </a:p>
      </dgm:t>
    </dgm:pt>
    <dgm:pt modelId="{57FE486E-6F2F-B64D-9996-A3105890070A}" type="pres">
      <dgm:prSet presAssocID="{01755A3E-6F47-5543-8105-DA78A394551D}" presName="hierRoot2" presStyleCnt="0">
        <dgm:presLayoutVars>
          <dgm:hierBranch val="init"/>
        </dgm:presLayoutVars>
      </dgm:prSet>
      <dgm:spPr/>
    </dgm:pt>
    <dgm:pt modelId="{D97A2728-72EA-044F-A494-E61C10D6EABA}" type="pres">
      <dgm:prSet presAssocID="{01755A3E-6F47-5543-8105-DA78A394551D}" presName="rootComposite" presStyleCnt="0"/>
      <dgm:spPr/>
    </dgm:pt>
    <dgm:pt modelId="{B0204DCD-43DA-1248-95E7-EB37BFB45C5B}" type="pres">
      <dgm:prSet presAssocID="{01755A3E-6F47-5543-8105-DA78A394551D}" presName="rootText" presStyleLbl="node3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659D9-9938-6C46-8109-0EED7FDA09AA}" type="pres">
      <dgm:prSet presAssocID="{01755A3E-6F47-5543-8105-DA78A394551D}" presName="rootConnector" presStyleLbl="node3" presStyleIdx="12" presStyleCnt="30"/>
      <dgm:spPr/>
      <dgm:t>
        <a:bodyPr/>
        <a:lstStyle/>
        <a:p>
          <a:endParaRPr lang="en-US"/>
        </a:p>
      </dgm:t>
    </dgm:pt>
    <dgm:pt modelId="{1DF9B2C5-1592-F444-966B-4CCAD11A89AD}" type="pres">
      <dgm:prSet presAssocID="{01755A3E-6F47-5543-8105-DA78A394551D}" presName="hierChild4" presStyleCnt="0"/>
      <dgm:spPr/>
    </dgm:pt>
    <dgm:pt modelId="{8767EDC5-077C-EA48-9505-D74C62E01ED7}" type="pres">
      <dgm:prSet presAssocID="{01755A3E-6F47-5543-8105-DA78A394551D}" presName="hierChild5" presStyleCnt="0"/>
      <dgm:spPr/>
    </dgm:pt>
    <dgm:pt modelId="{60A0E602-BB93-624B-AE07-3C14A424DF63}" type="pres">
      <dgm:prSet presAssocID="{AEA20F88-FFC4-7247-A920-D1654B168937}" presName="Name37" presStyleLbl="parChTrans1D3" presStyleIdx="13" presStyleCnt="30"/>
      <dgm:spPr/>
      <dgm:t>
        <a:bodyPr/>
        <a:lstStyle/>
        <a:p>
          <a:endParaRPr lang="en-US"/>
        </a:p>
      </dgm:t>
    </dgm:pt>
    <dgm:pt modelId="{5504E4A5-7274-7A45-A191-8EEDF5C84071}" type="pres">
      <dgm:prSet presAssocID="{C29D8E3C-A5BC-534E-95F7-2520C81D6AE4}" presName="hierRoot2" presStyleCnt="0">
        <dgm:presLayoutVars>
          <dgm:hierBranch val="init"/>
        </dgm:presLayoutVars>
      </dgm:prSet>
      <dgm:spPr/>
    </dgm:pt>
    <dgm:pt modelId="{AB4C5F20-24D9-C941-9E9B-26270063E5BB}" type="pres">
      <dgm:prSet presAssocID="{C29D8E3C-A5BC-534E-95F7-2520C81D6AE4}" presName="rootComposite" presStyleCnt="0"/>
      <dgm:spPr/>
    </dgm:pt>
    <dgm:pt modelId="{A427FC8E-1B03-3343-A326-998C4265A854}" type="pres">
      <dgm:prSet presAssocID="{C29D8E3C-A5BC-534E-95F7-2520C81D6AE4}" presName="rootText" presStyleLbl="node3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8850C-0382-F949-869E-547809A7513B}" type="pres">
      <dgm:prSet presAssocID="{C29D8E3C-A5BC-534E-95F7-2520C81D6AE4}" presName="rootConnector" presStyleLbl="node3" presStyleIdx="13" presStyleCnt="30"/>
      <dgm:spPr/>
      <dgm:t>
        <a:bodyPr/>
        <a:lstStyle/>
        <a:p>
          <a:endParaRPr lang="en-US"/>
        </a:p>
      </dgm:t>
    </dgm:pt>
    <dgm:pt modelId="{F03ABE21-14BF-AB42-B10D-5490FE7CF07D}" type="pres">
      <dgm:prSet presAssocID="{C29D8E3C-A5BC-534E-95F7-2520C81D6AE4}" presName="hierChild4" presStyleCnt="0"/>
      <dgm:spPr/>
    </dgm:pt>
    <dgm:pt modelId="{4F66032D-4F5A-0948-A6DE-1EDC13CAE8B4}" type="pres">
      <dgm:prSet presAssocID="{C29D8E3C-A5BC-534E-95F7-2520C81D6AE4}" presName="hierChild5" presStyleCnt="0"/>
      <dgm:spPr/>
    </dgm:pt>
    <dgm:pt modelId="{C7FBC995-0154-B647-9DF4-13458651E305}" type="pres">
      <dgm:prSet presAssocID="{4CFC823A-C996-5C43-A098-55886AC71C9A}" presName="Name37" presStyleLbl="parChTrans1D3" presStyleIdx="14" presStyleCnt="30"/>
      <dgm:spPr/>
      <dgm:t>
        <a:bodyPr/>
        <a:lstStyle/>
        <a:p>
          <a:endParaRPr lang="en-US"/>
        </a:p>
      </dgm:t>
    </dgm:pt>
    <dgm:pt modelId="{BC5B8DE0-8C5C-094A-B3F4-113D33B8433E}" type="pres">
      <dgm:prSet presAssocID="{05DF3C37-A93B-DE46-8CC8-6C12BFAAC2BA}" presName="hierRoot2" presStyleCnt="0">
        <dgm:presLayoutVars>
          <dgm:hierBranch val="init"/>
        </dgm:presLayoutVars>
      </dgm:prSet>
      <dgm:spPr/>
    </dgm:pt>
    <dgm:pt modelId="{C711D17A-9D1B-BA47-921A-01FB5DEA7C94}" type="pres">
      <dgm:prSet presAssocID="{05DF3C37-A93B-DE46-8CC8-6C12BFAAC2BA}" presName="rootComposite" presStyleCnt="0"/>
      <dgm:spPr/>
    </dgm:pt>
    <dgm:pt modelId="{6C52D65F-D2E2-E843-8907-F1119FFBC1EA}" type="pres">
      <dgm:prSet presAssocID="{05DF3C37-A93B-DE46-8CC8-6C12BFAAC2BA}" presName="rootText" presStyleLbl="node3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8F845-DD77-9E4A-B88E-CE6BE271EA56}" type="pres">
      <dgm:prSet presAssocID="{05DF3C37-A93B-DE46-8CC8-6C12BFAAC2BA}" presName="rootConnector" presStyleLbl="node3" presStyleIdx="14" presStyleCnt="30"/>
      <dgm:spPr/>
      <dgm:t>
        <a:bodyPr/>
        <a:lstStyle/>
        <a:p>
          <a:endParaRPr lang="en-US"/>
        </a:p>
      </dgm:t>
    </dgm:pt>
    <dgm:pt modelId="{E5AECD89-5D5E-6546-BB5A-150EB9090BF7}" type="pres">
      <dgm:prSet presAssocID="{05DF3C37-A93B-DE46-8CC8-6C12BFAAC2BA}" presName="hierChild4" presStyleCnt="0"/>
      <dgm:spPr/>
    </dgm:pt>
    <dgm:pt modelId="{79EB81DE-3011-2C4D-94B1-7A912F58AE7A}" type="pres">
      <dgm:prSet presAssocID="{05DF3C37-A93B-DE46-8CC8-6C12BFAAC2BA}" presName="hierChild5" presStyleCnt="0"/>
      <dgm:spPr/>
    </dgm:pt>
    <dgm:pt modelId="{CEDCDEF4-9C4F-294A-8821-895DB1E58BF1}" type="pres">
      <dgm:prSet presAssocID="{A1F71AE5-B066-6F43-AA91-9A84AD1B49B7}" presName="hierChild5" presStyleCnt="0"/>
      <dgm:spPr/>
    </dgm:pt>
    <dgm:pt modelId="{591B3C8D-F428-7048-9873-4CDF85B26F56}" type="pres">
      <dgm:prSet presAssocID="{5909631D-3F0B-F141-9548-57F3CD65CF9E}" presName="Name37" presStyleLbl="parChTrans1D2" presStyleIdx="3" presStyleCnt="6"/>
      <dgm:spPr/>
      <dgm:t>
        <a:bodyPr/>
        <a:lstStyle/>
        <a:p>
          <a:endParaRPr lang="en-US"/>
        </a:p>
      </dgm:t>
    </dgm:pt>
    <dgm:pt modelId="{B93E776D-8A76-6B42-85C1-E5443042D304}" type="pres">
      <dgm:prSet presAssocID="{46BF0BFC-BC20-1042-A65E-EFA840DF099E}" presName="hierRoot2" presStyleCnt="0">
        <dgm:presLayoutVars>
          <dgm:hierBranch val="init"/>
        </dgm:presLayoutVars>
      </dgm:prSet>
      <dgm:spPr/>
    </dgm:pt>
    <dgm:pt modelId="{478E35F1-88C2-D74E-9527-D0132D7A20FE}" type="pres">
      <dgm:prSet presAssocID="{46BF0BFC-BC20-1042-A65E-EFA840DF099E}" presName="rootComposite" presStyleCnt="0"/>
      <dgm:spPr/>
    </dgm:pt>
    <dgm:pt modelId="{428D5A43-E17E-5C44-8C37-0807ABEBF64A}" type="pres">
      <dgm:prSet presAssocID="{46BF0BFC-BC20-1042-A65E-EFA840DF099E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32428-F9B2-654C-8D5B-8D959857DF32}" type="pres">
      <dgm:prSet presAssocID="{46BF0BFC-BC20-1042-A65E-EFA840DF099E}" presName="rootConnector" presStyleLbl="node2" presStyleIdx="3" presStyleCnt="6"/>
      <dgm:spPr/>
      <dgm:t>
        <a:bodyPr/>
        <a:lstStyle/>
        <a:p>
          <a:endParaRPr lang="en-US"/>
        </a:p>
      </dgm:t>
    </dgm:pt>
    <dgm:pt modelId="{6A3146BF-537B-D947-9726-5399AABE9A59}" type="pres">
      <dgm:prSet presAssocID="{46BF0BFC-BC20-1042-A65E-EFA840DF099E}" presName="hierChild4" presStyleCnt="0"/>
      <dgm:spPr/>
    </dgm:pt>
    <dgm:pt modelId="{ED119481-9A3E-6343-A30D-9F3312A50E2D}" type="pres">
      <dgm:prSet presAssocID="{F779C5E4-9B9B-7E46-91BA-F2E80C28949C}" presName="Name37" presStyleLbl="parChTrans1D3" presStyleIdx="15" presStyleCnt="30"/>
      <dgm:spPr/>
      <dgm:t>
        <a:bodyPr/>
        <a:lstStyle/>
        <a:p>
          <a:endParaRPr lang="en-US"/>
        </a:p>
      </dgm:t>
    </dgm:pt>
    <dgm:pt modelId="{7063623A-7203-664C-B4AD-6A5794F04CDD}" type="pres">
      <dgm:prSet presAssocID="{2D6E5AD6-AC94-A341-8309-75ABD600CDFD}" presName="hierRoot2" presStyleCnt="0">
        <dgm:presLayoutVars>
          <dgm:hierBranch val="init"/>
        </dgm:presLayoutVars>
      </dgm:prSet>
      <dgm:spPr/>
    </dgm:pt>
    <dgm:pt modelId="{0ABD2843-8AF4-4C4D-88E5-A876FA73AF3E}" type="pres">
      <dgm:prSet presAssocID="{2D6E5AD6-AC94-A341-8309-75ABD600CDFD}" presName="rootComposite" presStyleCnt="0"/>
      <dgm:spPr/>
    </dgm:pt>
    <dgm:pt modelId="{5F046FDD-594C-BD4F-9CB0-7C8FA78FB53D}" type="pres">
      <dgm:prSet presAssocID="{2D6E5AD6-AC94-A341-8309-75ABD600CDFD}" presName="rootText" presStyleLbl="node3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09F8-C7D3-C24D-BAF3-BDEC11CF6C70}" type="pres">
      <dgm:prSet presAssocID="{2D6E5AD6-AC94-A341-8309-75ABD600CDFD}" presName="rootConnector" presStyleLbl="node3" presStyleIdx="15" presStyleCnt="30"/>
      <dgm:spPr/>
      <dgm:t>
        <a:bodyPr/>
        <a:lstStyle/>
        <a:p>
          <a:endParaRPr lang="en-US"/>
        </a:p>
      </dgm:t>
    </dgm:pt>
    <dgm:pt modelId="{11436E77-9A73-7040-B6F0-2B0A33079F87}" type="pres">
      <dgm:prSet presAssocID="{2D6E5AD6-AC94-A341-8309-75ABD600CDFD}" presName="hierChild4" presStyleCnt="0"/>
      <dgm:spPr/>
    </dgm:pt>
    <dgm:pt modelId="{59695A1C-083E-4141-80C2-4645EE053601}" type="pres">
      <dgm:prSet presAssocID="{2D6E5AD6-AC94-A341-8309-75ABD600CDFD}" presName="hierChild5" presStyleCnt="0"/>
      <dgm:spPr/>
    </dgm:pt>
    <dgm:pt modelId="{E4B72C3E-5788-724E-9249-E8E157CAA4A2}" type="pres">
      <dgm:prSet presAssocID="{56529E7F-4B62-324B-A45E-1FDF4CAED7AE}" presName="Name37" presStyleLbl="parChTrans1D3" presStyleIdx="16" presStyleCnt="30"/>
      <dgm:spPr/>
      <dgm:t>
        <a:bodyPr/>
        <a:lstStyle/>
        <a:p>
          <a:endParaRPr lang="en-US"/>
        </a:p>
      </dgm:t>
    </dgm:pt>
    <dgm:pt modelId="{CD6B5664-DDDB-D349-A1E3-FCC86032C4ED}" type="pres">
      <dgm:prSet presAssocID="{CDC2BD57-B338-0E49-8CF7-CBAA79E3F7E2}" presName="hierRoot2" presStyleCnt="0">
        <dgm:presLayoutVars>
          <dgm:hierBranch val="init"/>
        </dgm:presLayoutVars>
      </dgm:prSet>
      <dgm:spPr/>
    </dgm:pt>
    <dgm:pt modelId="{3B26EE19-8EF6-4B4B-A78D-CFECE9A28F31}" type="pres">
      <dgm:prSet presAssocID="{CDC2BD57-B338-0E49-8CF7-CBAA79E3F7E2}" presName="rootComposite" presStyleCnt="0"/>
      <dgm:spPr/>
    </dgm:pt>
    <dgm:pt modelId="{4F236AB2-A52C-2C4A-BD1B-85A337160A30}" type="pres">
      <dgm:prSet presAssocID="{CDC2BD57-B338-0E49-8CF7-CBAA79E3F7E2}" presName="rootText" presStyleLbl="node3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B0949-4D6D-E14D-9B5B-1E5DF504F6D5}" type="pres">
      <dgm:prSet presAssocID="{CDC2BD57-B338-0E49-8CF7-CBAA79E3F7E2}" presName="rootConnector" presStyleLbl="node3" presStyleIdx="16" presStyleCnt="30"/>
      <dgm:spPr/>
      <dgm:t>
        <a:bodyPr/>
        <a:lstStyle/>
        <a:p>
          <a:endParaRPr lang="en-US"/>
        </a:p>
      </dgm:t>
    </dgm:pt>
    <dgm:pt modelId="{01966364-3723-4A47-BB0E-53F103623A59}" type="pres">
      <dgm:prSet presAssocID="{CDC2BD57-B338-0E49-8CF7-CBAA79E3F7E2}" presName="hierChild4" presStyleCnt="0"/>
      <dgm:spPr/>
    </dgm:pt>
    <dgm:pt modelId="{B7639086-009B-054B-93A6-FCEEC9C410DE}" type="pres">
      <dgm:prSet presAssocID="{CDC2BD57-B338-0E49-8CF7-CBAA79E3F7E2}" presName="hierChild5" presStyleCnt="0"/>
      <dgm:spPr/>
    </dgm:pt>
    <dgm:pt modelId="{3D8137D3-8C67-F043-9668-4E34B500982C}" type="pres">
      <dgm:prSet presAssocID="{A2DC5733-8FB5-2C4C-99AD-EF32237DBBCF}" presName="Name37" presStyleLbl="parChTrans1D3" presStyleIdx="17" presStyleCnt="30"/>
      <dgm:spPr/>
      <dgm:t>
        <a:bodyPr/>
        <a:lstStyle/>
        <a:p>
          <a:endParaRPr lang="en-US"/>
        </a:p>
      </dgm:t>
    </dgm:pt>
    <dgm:pt modelId="{340DABD6-B2DB-D24C-81AB-ECEA975ACCC9}" type="pres">
      <dgm:prSet presAssocID="{121C3491-B79D-1E4A-9C1A-727270FCE4BE}" presName="hierRoot2" presStyleCnt="0">
        <dgm:presLayoutVars>
          <dgm:hierBranch val="init"/>
        </dgm:presLayoutVars>
      </dgm:prSet>
      <dgm:spPr/>
    </dgm:pt>
    <dgm:pt modelId="{437F01B5-641B-C240-938C-10C61B66CA6A}" type="pres">
      <dgm:prSet presAssocID="{121C3491-B79D-1E4A-9C1A-727270FCE4BE}" presName="rootComposite" presStyleCnt="0"/>
      <dgm:spPr/>
    </dgm:pt>
    <dgm:pt modelId="{796450F3-9C7A-7E44-BFD0-65425317C514}" type="pres">
      <dgm:prSet presAssocID="{121C3491-B79D-1E4A-9C1A-727270FCE4BE}" presName="rootText" presStyleLbl="node3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F3262-2169-D349-9651-A0AF1444CFD4}" type="pres">
      <dgm:prSet presAssocID="{121C3491-B79D-1E4A-9C1A-727270FCE4BE}" presName="rootConnector" presStyleLbl="node3" presStyleIdx="17" presStyleCnt="30"/>
      <dgm:spPr/>
      <dgm:t>
        <a:bodyPr/>
        <a:lstStyle/>
        <a:p>
          <a:endParaRPr lang="en-US"/>
        </a:p>
      </dgm:t>
    </dgm:pt>
    <dgm:pt modelId="{C9A3D3A5-F2ED-FD46-9FC7-7968AE71200B}" type="pres">
      <dgm:prSet presAssocID="{121C3491-B79D-1E4A-9C1A-727270FCE4BE}" presName="hierChild4" presStyleCnt="0"/>
      <dgm:spPr/>
    </dgm:pt>
    <dgm:pt modelId="{3635C9CF-D3AE-1C42-96A8-FCA0FD428EA3}" type="pres">
      <dgm:prSet presAssocID="{121C3491-B79D-1E4A-9C1A-727270FCE4BE}" presName="hierChild5" presStyleCnt="0"/>
      <dgm:spPr/>
    </dgm:pt>
    <dgm:pt modelId="{95E41E4C-1515-E943-BFB6-712D48F96790}" type="pres">
      <dgm:prSet presAssocID="{3CA74835-B5AA-5B41-874E-B9883EDDFADB}" presName="Name37" presStyleLbl="parChTrans1D3" presStyleIdx="18" presStyleCnt="30"/>
      <dgm:spPr/>
      <dgm:t>
        <a:bodyPr/>
        <a:lstStyle/>
        <a:p>
          <a:endParaRPr lang="en-US"/>
        </a:p>
      </dgm:t>
    </dgm:pt>
    <dgm:pt modelId="{115778EA-0787-DE44-AA39-6958D02CBD58}" type="pres">
      <dgm:prSet presAssocID="{26A2BFDE-1393-6E48-AA9B-964CC5142FEE}" presName="hierRoot2" presStyleCnt="0">
        <dgm:presLayoutVars>
          <dgm:hierBranch val="init"/>
        </dgm:presLayoutVars>
      </dgm:prSet>
      <dgm:spPr/>
    </dgm:pt>
    <dgm:pt modelId="{7C8CAFB0-8687-C644-A8D5-AC386597868D}" type="pres">
      <dgm:prSet presAssocID="{26A2BFDE-1393-6E48-AA9B-964CC5142FEE}" presName="rootComposite" presStyleCnt="0"/>
      <dgm:spPr/>
    </dgm:pt>
    <dgm:pt modelId="{099C06DD-57CB-8F47-BDBE-4396A431905D}" type="pres">
      <dgm:prSet presAssocID="{26A2BFDE-1393-6E48-AA9B-964CC5142FEE}" presName="rootText" presStyleLbl="node3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476F6-F9DC-CA44-9D7F-F73AD49934B7}" type="pres">
      <dgm:prSet presAssocID="{26A2BFDE-1393-6E48-AA9B-964CC5142FEE}" presName="rootConnector" presStyleLbl="node3" presStyleIdx="18" presStyleCnt="30"/>
      <dgm:spPr/>
      <dgm:t>
        <a:bodyPr/>
        <a:lstStyle/>
        <a:p>
          <a:endParaRPr lang="en-US"/>
        </a:p>
      </dgm:t>
    </dgm:pt>
    <dgm:pt modelId="{8C3FA942-E1F1-D241-8F52-60D782FB1ACB}" type="pres">
      <dgm:prSet presAssocID="{26A2BFDE-1393-6E48-AA9B-964CC5142FEE}" presName="hierChild4" presStyleCnt="0"/>
      <dgm:spPr/>
    </dgm:pt>
    <dgm:pt modelId="{D37EFE96-EB14-0440-8FCF-3D6DEA683B0A}" type="pres">
      <dgm:prSet presAssocID="{26A2BFDE-1393-6E48-AA9B-964CC5142FEE}" presName="hierChild5" presStyleCnt="0"/>
      <dgm:spPr/>
    </dgm:pt>
    <dgm:pt modelId="{280655E5-57BC-274D-AB50-FD7ED4E795A7}" type="pres">
      <dgm:prSet presAssocID="{DCDEEA4C-C714-AD40-AFC2-3935B47F17EA}" presName="Name37" presStyleLbl="parChTrans1D3" presStyleIdx="19" presStyleCnt="30"/>
      <dgm:spPr/>
      <dgm:t>
        <a:bodyPr/>
        <a:lstStyle/>
        <a:p>
          <a:endParaRPr lang="en-US"/>
        </a:p>
      </dgm:t>
    </dgm:pt>
    <dgm:pt modelId="{EC01083C-69CD-D84D-A538-FAA6F36D8178}" type="pres">
      <dgm:prSet presAssocID="{344EF05B-9FC5-0E41-AD8D-FE272B4DC8F5}" presName="hierRoot2" presStyleCnt="0">
        <dgm:presLayoutVars>
          <dgm:hierBranch val="init"/>
        </dgm:presLayoutVars>
      </dgm:prSet>
      <dgm:spPr/>
    </dgm:pt>
    <dgm:pt modelId="{CE035092-1C97-E74A-8BC6-CE9C38C10742}" type="pres">
      <dgm:prSet presAssocID="{344EF05B-9FC5-0E41-AD8D-FE272B4DC8F5}" presName="rootComposite" presStyleCnt="0"/>
      <dgm:spPr/>
    </dgm:pt>
    <dgm:pt modelId="{538637D4-A238-E24E-A213-A357126259B8}" type="pres">
      <dgm:prSet presAssocID="{344EF05B-9FC5-0E41-AD8D-FE272B4DC8F5}" presName="rootText" presStyleLbl="node3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58170-3DC1-E142-89D5-E9217DD9D2CB}" type="pres">
      <dgm:prSet presAssocID="{344EF05B-9FC5-0E41-AD8D-FE272B4DC8F5}" presName="rootConnector" presStyleLbl="node3" presStyleIdx="19" presStyleCnt="30"/>
      <dgm:spPr/>
      <dgm:t>
        <a:bodyPr/>
        <a:lstStyle/>
        <a:p>
          <a:endParaRPr lang="en-US"/>
        </a:p>
      </dgm:t>
    </dgm:pt>
    <dgm:pt modelId="{0424F32B-CD1A-1F4B-8C31-0C409B01BE92}" type="pres">
      <dgm:prSet presAssocID="{344EF05B-9FC5-0E41-AD8D-FE272B4DC8F5}" presName="hierChild4" presStyleCnt="0"/>
      <dgm:spPr/>
    </dgm:pt>
    <dgm:pt modelId="{9F5F00FD-8BA2-A049-85EE-BE5BB8470630}" type="pres">
      <dgm:prSet presAssocID="{344EF05B-9FC5-0E41-AD8D-FE272B4DC8F5}" presName="hierChild5" presStyleCnt="0"/>
      <dgm:spPr/>
    </dgm:pt>
    <dgm:pt modelId="{F8485D66-14B0-F646-99F3-67B928FCF575}" type="pres">
      <dgm:prSet presAssocID="{46BF0BFC-BC20-1042-A65E-EFA840DF099E}" presName="hierChild5" presStyleCnt="0"/>
      <dgm:spPr/>
    </dgm:pt>
    <dgm:pt modelId="{A502784D-547B-6342-AC4C-418808E474B9}" type="pres">
      <dgm:prSet presAssocID="{44329B43-D618-1247-A397-21E4EE2D545A}" presName="Name37" presStyleLbl="parChTrans1D2" presStyleIdx="4" presStyleCnt="6"/>
      <dgm:spPr/>
      <dgm:t>
        <a:bodyPr/>
        <a:lstStyle/>
        <a:p>
          <a:endParaRPr lang="en-US"/>
        </a:p>
      </dgm:t>
    </dgm:pt>
    <dgm:pt modelId="{1798F067-6331-3E47-9A58-F1A2B0C4858F}" type="pres">
      <dgm:prSet presAssocID="{7B06DA8E-B565-5C4E-B064-4445DC0FBC10}" presName="hierRoot2" presStyleCnt="0">
        <dgm:presLayoutVars>
          <dgm:hierBranch val="init"/>
        </dgm:presLayoutVars>
      </dgm:prSet>
      <dgm:spPr/>
    </dgm:pt>
    <dgm:pt modelId="{968E116C-29E7-8C46-ADFC-684F33289051}" type="pres">
      <dgm:prSet presAssocID="{7B06DA8E-B565-5C4E-B064-4445DC0FBC10}" presName="rootComposite" presStyleCnt="0"/>
      <dgm:spPr/>
    </dgm:pt>
    <dgm:pt modelId="{B233BBCC-A46E-844D-9103-ABAED787A56F}" type="pres">
      <dgm:prSet presAssocID="{7B06DA8E-B565-5C4E-B064-4445DC0FBC1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2C9EB-0ADB-9B48-B27B-EA3B4CC7C8A2}" type="pres">
      <dgm:prSet presAssocID="{7B06DA8E-B565-5C4E-B064-4445DC0FBC10}" presName="rootConnector" presStyleLbl="node2" presStyleIdx="4" presStyleCnt="6"/>
      <dgm:spPr/>
      <dgm:t>
        <a:bodyPr/>
        <a:lstStyle/>
        <a:p>
          <a:endParaRPr lang="en-US"/>
        </a:p>
      </dgm:t>
    </dgm:pt>
    <dgm:pt modelId="{C46B5C8A-2D52-6E4A-86D8-2B016794CB9F}" type="pres">
      <dgm:prSet presAssocID="{7B06DA8E-B565-5C4E-B064-4445DC0FBC10}" presName="hierChild4" presStyleCnt="0"/>
      <dgm:spPr/>
    </dgm:pt>
    <dgm:pt modelId="{A62015D4-C15E-D74E-96B7-11227AE6376C}" type="pres">
      <dgm:prSet presAssocID="{CE3C1561-2FBF-754D-ABD4-EA1E633C4927}" presName="Name37" presStyleLbl="parChTrans1D3" presStyleIdx="20" presStyleCnt="30"/>
      <dgm:spPr/>
      <dgm:t>
        <a:bodyPr/>
        <a:lstStyle/>
        <a:p>
          <a:endParaRPr lang="en-US"/>
        </a:p>
      </dgm:t>
    </dgm:pt>
    <dgm:pt modelId="{2380DC1B-9E23-1C4D-9066-C1CBC95014CD}" type="pres">
      <dgm:prSet presAssocID="{343B161D-231A-0F40-8EA9-D6C9295DCBC6}" presName="hierRoot2" presStyleCnt="0">
        <dgm:presLayoutVars>
          <dgm:hierBranch val="init"/>
        </dgm:presLayoutVars>
      </dgm:prSet>
      <dgm:spPr/>
    </dgm:pt>
    <dgm:pt modelId="{EE85E8D4-B52F-7349-A50E-5ACBB4FCAF40}" type="pres">
      <dgm:prSet presAssocID="{343B161D-231A-0F40-8EA9-D6C9295DCBC6}" presName="rootComposite" presStyleCnt="0"/>
      <dgm:spPr/>
    </dgm:pt>
    <dgm:pt modelId="{0F54C0DC-D6FA-6248-A8F8-017844B2C7DA}" type="pres">
      <dgm:prSet presAssocID="{343B161D-231A-0F40-8EA9-D6C9295DCBC6}" presName="rootText" presStyleLbl="node3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C3BF2-2833-324E-BE0E-61D21A23DCDC}" type="pres">
      <dgm:prSet presAssocID="{343B161D-231A-0F40-8EA9-D6C9295DCBC6}" presName="rootConnector" presStyleLbl="node3" presStyleIdx="20" presStyleCnt="30"/>
      <dgm:spPr/>
      <dgm:t>
        <a:bodyPr/>
        <a:lstStyle/>
        <a:p>
          <a:endParaRPr lang="en-US"/>
        </a:p>
      </dgm:t>
    </dgm:pt>
    <dgm:pt modelId="{62F70A1E-4DA4-4A41-B1E6-738D166A635E}" type="pres">
      <dgm:prSet presAssocID="{343B161D-231A-0F40-8EA9-D6C9295DCBC6}" presName="hierChild4" presStyleCnt="0"/>
      <dgm:spPr/>
    </dgm:pt>
    <dgm:pt modelId="{68D1B31E-DD35-0F4B-9EBE-DB2B5C1B04E8}" type="pres">
      <dgm:prSet presAssocID="{343B161D-231A-0F40-8EA9-D6C9295DCBC6}" presName="hierChild5" presStyleCnt="0"/>
      <dgm:spPr/>
    </dgm:pt>
    <dgm:pt modelId="{CC220595-1D19-0D49-87F0-42A1D6FD1D00}" type="pres">
      <dgm:prSet presAssocID="{2607C347-A9F7-8542-AAAB-572DE0885D38}" presName="Name37" presStyleLbl="parChTrans1D3" presStyleIdx="21" presStyleCnt="30"/>
      <dgm:spPr/>
      <dgm:t>
        <a:bodyPr/>
        <a:lstStyle/>
        <a:p>
          <a:endParaRPr lang="en-US"/>
        </a:p>
      </dgm:t>
    </dgm:pt>
    <dgm:pt modelId="{D586AAD7-1147-0D4D-A31F-B283CB05A6E8}" type="pres">
      <dgm:prSet presAssocID="{BB734D42-ABA3-B643-BAEB-74E41B79DE64}" presName="hierRoot2" presStyleCnt="0">
        <dgm:presLayoutVars>
          <dgm:hierBranch val="init"/>
        </dgm:presLayoutVars>
      </dgm:prSet>
      <dgm:spPr/>
    </dgm:pt>
    <dgm:pt modelId="{C85D8D35-7E8F-B548-8378-A2757D1117F6}" type="pres">
      <dgm:prSet presAssocID="{BB734D42-ABA3-B643-BAEB-74E41B79DE64}" presName="rootComposite" presStyleCnt="0"/>
      <dgm:spPr/>
    </dgm:pt>
    <dgm:pt modelId="{A4B98F60-7313-B640-966D-121399B0212F}" type="pres">
      <dgm:prSet presAssocID="{BB734D42-ABA3-B643-BAEB-74E41B79DE64}" presName="rootText" presStyleLbl="node3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A1596-4180-AD48-9A15-FDF004DF19AC}" type="pres">
      <dgm:prSet presAssocID="{BB734D42-ABA3-B643-BAEB-74E41B79DE64}" presName="rootConnector" presStyleLbl="node3" presStyleIdx="21" presStyleCnt="30"/>
      <dgm:spPr/>
      <dgm:t>
        <a:bodyPr/>
        <a:lstStyle/>
        <a:p>
          <a:endParaRPr lang="en-US"/>
        </a:p>
      </dgm:t>
    </dgm:pt>
    <dgm:pt modelId="{07C225A6-EBFB-6548-B5A8-53CEF2AD6848}" type="pres">
      <dgm:prSet presAssocID="{BB734D42-ABA3-B643-BAEB-74E41B79DE64}" presName="hierChild4" presStyleCnt="0"/>
      <dgm:spPr/>
    </dgm:pt>
    <dgm:pt modelId="{251BE41C-501A-4D4B-BCA6-5C7FDB9DF84C}" type="pres">
      <dgm:prSet presAssocID="{BB734D42-ABA3-B643-BAEB-74E41B79DE64}" presName="hierChild5" presStyleCnt="0"/>
      <dgm:spPr/>
    </dgm:pt>
    <dgm:pt modelId="{D27C1392-82ED-7648-AA8B-5870C2DF966F}" type="pres">
      <dgm:prSet presAssocID="{6B061427-7B0F-F244-B07F-9D6723D24835}" presName="Name37" presStyleLbl="parChTrans1D3" presStyleIdx="22" presStyleCnt="30"/>
      <dgm:spPr/>
      <dgm:t>
        <a:bodyPr/>
        <a:lstStyle/>
        <a:p>
          <a:endParaRPr lang="en-US"/>
        </a:p>
      </dgm:t>
    </dgm:pt>
    <dgm:pt modelId="{CFE3B938-3DF2-334C-A099-91B23786DED2}" type="pres">
      <dgm:prSet presAssocID="{0109D5FA-43E9-ED48-8E27-3C838ADBCDF6}" presName="hierRoot2" presStyleCnt="0">
        <dgm:presLayoutVars>
          <dgm:hierBranch val="init"/>
        </dgm:presLayoutVars>
      </dgm:prSet>
      <dgm:spPr/>
    </dgm:pt>
    <dgm:pt modelId="{9FCB6FC3-FB3B-9049-9378-AEC9F77B7C77}" type="pres">
      <dgm:prSet presAssocID="{0109D5FA-43E9-ED48-8E27-3C838ADBCDF6}" presName="rootComposite" presStyleCnt="0"/>
      <dgm:spPr/>
    </dgm:pt>
    <dgm:pt modelId="{8E5AB8A2-A011-384B-B174-FAB61CE125EC}" type="pres">
      <dgm:prSet presAssocID="{0109D5FA-43E9-ED48-8E27-3C838ADBCDF6}" presName="rootText" presStyleLbl="node3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6FA62-8F6F-CB40-A528-2234B9466B98}" type="pres">
      <dgm:prSet presAssocID="{0109D5FA-43E9-ED48-8E27-3C838ADBCDF6}" presName="rootConnector" presStyleLbl="node3" presStyleIdx="22" presStyleCnt="30"/>
      <dgm:spPr/>
      <dgm:t>
        <a:bodyPr/>
        <a:lstStyle/>
        <a:p>
          <a:endParaRPr lang="en-US"/>
        </a:p>
      </dgm:t>
    </dgm:pt>
    <dgm:pt modelId="{EBFFFF35-133F-AF45-B3D2-E424DC1D2C57}" type="pres">
      <dgm:prSet presAssocID="{0109D5FA-43E9-ED48-8E27-3C838ADBCDF6}" presName="hierChild4" presStyleCnt="0"/>
      <dgm:spPr/>
    </dgm:pt>
    <dgm:pt modelId="{69D0CFCE-308C-BB45-B7A7-68DFC43F4959}" type="pres">
      <dgm:prSet presAssocID="{0109D5FA-43E9-ED48-8E27-3C838ADBCDF6}" presName="hierChild5" presStyleCnt="0"/>
      <dgm:spPr/>
    </dgm:pt>
    <dgm:pt modelId="{18DF6DEA-2E43-DB45-AD79-2F9FF3607F31}" type="pres">
      <dgm:prSet presAssocID="{AAC09606-AC9C-B548-817D-B54ABF82C514}" presName="Name37" presStyleLbl="parChTrans1D3" presStyleIdx="23" presStyleCnt="30"/>
      <dgm:spPr/>
      <dgm:t>
        <a:bodyPr/>
        <a:lstStyle/>
        <a:p>
          <a:endParaRPr lang="en-US"/>
        </a:p>
      </dgm:t>
    </dgm:pt>
    <dgm:pt modelId="{0B7794A0-E868-5D43-8C38-7B661DE77E6D}" type="pres">
      <dgm:prSet presAssocID="{A8FAC10A-034F-7C4D-A760-C8C36D136D2F}" presName="hierRoot2" presStyleCnt="0">
        <dgm:presLayoutVars>
          <dgm:hierBranch val="init"/>
        </dgm:presLayoutVars>
      </dgm:prSet>
      <dgm:spPr/>
    </dgm:pt>
    <dgm:pt modelId="{63E9EB87-1002-DF4E-BCB4-109FC65EC4B1}" type="pres">
      <dgm:prSet presAssocID="{A8FAC10A-034F-7C4D-A760-C8C36D136D2F}" presName="rootComposite" presStyleCnt="0"/>
      <dgm:spPr/>
    </dgm:pt>
    <dgm:pt modelId="{712BCF6F-4015-1F43-B9AC-D818D7678B58}" type="pres">
      <dgm:prSet presAssocID="{A8FAC10A-034F-7C4D-A760-C8C36D136D2F}" presName="rootText" presStyleLbl="node3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0768E-AFEF-5744-A6CC-00CDFE396932}" type="pres">
      <dgm:prSet presAssocID="{A8FAC10A-034F-7C4D-A760-C8C36D136D2F}" presName="rootConnector" presStyleLbl="node3" presStyleIdx="23" presStyleCnt="30"/>
      <dgm:spPr/>
      <dgm:t>
        <a:bodyPr/>
        <a:lstStyle/>
        <a:p>
          <a:endParaRPr lang="en-US"/>
        </a:p>
      </dgm:t>
    </dgm:pt>
    <dgm:pt modelId="{5D11CABC-128D-BE4D-82B0-CFEF389B2CAE}" type="pres">
      <dgm:prSet presAssocID="{A8FAC10A-034F-7C4D-A760-C8C36D136D2F}" presName="hierChild4" presStyleCnt="0"/>
      <dgm:spPr/>
    </dgm:pt>
    <dgm:pt modelId="{E3AAEFD3-D6DD-A143-A890-9860B4FABD4C}" type="pres">
      <dgm:prSet presAssocID="{A8FAC10A-034F-7C4D-A760-C8C36D136D2F}" presName="hierChild5" presStyleCnt="0"/>
      <dgm:spPr/>
    </dgm:pt>
    <dgm:pt modelId="{FEABFE87-C57D-A14A-9730-B947A0F8485A}" type="pres">
      <dgm:prSet presAssocID="{BEED69D7-EDF1-C644-99E3-98A591C03FBE}" presName="Name37" presStyleLbl="parChTrans1D3" presStyleIdx="24" presStyleCnt="30"/>
      <dgm:spPr/>
      <dgm:t>
        <a:bodyPr/>
        <a:lstStyle/>
        <a:p>
          <a:endParaRPr lang="en-US"/>
        </a:p>
      </dgm:t>
    </dgm:pt>
    <dgm:pt modelId="{FBF41483-3A43-E246-B1EF-56DAD7CC1DC3}" type="pres">
      <dgm:prSet presAssocID="{322B60B4-50BF-934E-93CC-7D7A5048D3DF}" presName="hierRoot2" presStyleCnt="0">
        <dgm:presLayoutVars>
          <dgm:hierBranch val="init"/>
        </dgm:presLayoutVars>
      </dgm:prSet>
      <dgm:spPr/>
    </dgm:pt>
    <dgm:pt modelId="{216505B6-3E4E-AB49-92D0-A90654F63851}" type="pres">
      <dgm:prSet presAssocID="{322B60B4-50BF-934E-93CC-7D7A5048D3DF}" presName="rootComposite" presStyleCnt="0"/>
      <dgm:spPr/>
    </dgm:pt>
    <dgm:pt modelId="{F7A0DB8A-AF20-3143-9BD0-A7120F7C2655}" type="pres">
      <dgm:prSet presAssocID="{322B60B4-50BF-934E-93CC-7D7A5048D3DF}" presName="rootText" presStyleLbl="node3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391C6-B83B-C94A-A2D2-59CC7301C199}" type="pres">
      <dgm:prSet presAssocID="{322B60B4-50BF-934E-93CC-7D7A5048D3DF}" presName="rootConnector" presStyleLbl="node3" presStyleIdx="24" presStyleCnt="30"/>
      <dgm:spPr/>
      <dgm:t>
        <a:bodyPr/>
        <a:lstStyle/>
        <a:p>
          <a:endParaRPr lang="en-US"/>
        </a:p>
      </dgm:t>
    </dgm:pt>
    <dgm:pt modelId="{15CE5412-F0FA-8B40-BBEA-F74AD4484F24}" type="pres">
      <dgm:prSet presAssocID="{322B60B4-50BF-934E-93CC-7D7A5048D3DF}" presName="hierChild4" presStyleCnt="0"/>
      <dgm:spPr/>
    </dgm:pt>
    <dgm:pt modelId="{DD59A458-B1FD-6345-95F9-BF5D5630EE93}" type="pres">
      <dgm:prSet presAssocID="{322B60B4-50BF-934E-93CC-7D7A5048D3DF}" presName="hierChild5" presStyleCnt="0"/>
      <dgm:spPr/>
    </dgm:pt>
    <dgm:pt modelId="{0B65F82D-941B-BA44-A7B5-8D53BB8C156A}" type="pres">
      <dgm:prSet presAssocID="{7B06DA8E-B565-5C4E-B064-4445DC0FBC10}" presName="hierChild5" presStyleCnt="0"/>
      <dgm:spPr/>
    </dgm:pt>
    <dgm:pt modelId="{7CD6D1E3-A3CD-AF45-9F55-F784920C3736}" type="pres">
      <dgm:prSet presAssocID="{AAC6747B-AAFF-194E-A73D-E3394A82D7F2}" presName="Name37" presStyleLbl="parChTrans1D2" presStyleIdx="5" presStyleCnt="6"/>
      <dgm:spPr/>
      <dgm:t>
        <a:bodyPr/>
        <a:lstStyle/>
        <a:p>
          <a:endParaRPr lang="en-US"/>
        </a:p>
      </dgm:t>
    </dgm:pt>
    <dgm:pt modelId="{55C685BF-545A-FD4A-A0F2-7CD87B2E3DF5}" type="pres">
      <dgm:prSet presAssocID="{125C0971-847E-4748-A74B-74BE093538D4}" presName="hierRoot2" presStyleCnt="0">
        <dgm:presLayoutVars>
          <dgm:hierBranch val="init"/>
        </dgm:presLayoutVars>
      </dgm:prSet>
      <dgm:spPr/>
    </dgm:pt>
    <dgm:pt modelId="{E199AE1F-ABB6-5E4B-AD89-F0AEE4BD8260}" type="pres">
      <dgm:prSet presAssocID="{125C0971-847E-4748-A74B-74BE093538D4}" presName="rootComposite" presStyleCnt="0"/>
      <dgm:spPr/>
    </dgm:pt>
    <dgm:pt modelId="{F6DFD276-B40C-FD4E-A37A-DD49D2BC5452}" type="pres">
      <dgm:prSet presAssocID="{125C0971-847E-4748-A74B-74BE093538D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45FAB-3323-B348-B9A4-A574213A38CB}" type="pres">
      <dgm:prSet presAssocID="{125C0971-847E-4748-A74B-74BE093538D4}" presName="rootConnector" presStyleLbl="node2" presStyleIdx="5" presStyleCnt="6"/>
      <dgm:spPr/>
      <dgm:t>
        <a:bodyPr/>
        <a:lstStyle/>
        <a:p>
          <a:endParaRPr lang="en-US"/>
        </a:p>
      </dgm:t>
    </dgm:pt>
    <dgm:pt modelId="{A2417DC7-40E0-BD4B-9FB2-953DC73016CF}" type="pres">
      <dgm:prSet presAssocID="{125C0971-847E-4748-A74B-74BE093538D4}" presName="hierChild4" presStyleCnt="0"/>
      <dgm:spPr/>
    </dgm:pt>
    <dgm:pt modelId="{899FE1AD-9C3D-384E-B9F9-6CFA2E525D63}" type="pres">
      <dgm:prSet presAssocID="{9FA21E29-3ACE-1246-B577-5F8C4AB61956}" presName="Name37" presStyleLbl="parChTrans1D3" presStyleIdx="25" presStyleCnt="30"/>
      <dgm:spPr/>
      <dgm:t>
        <a:bodyPr/>
        <a:lstStyle/>
        <a:p>
          <a:endParaRPr lang="en-US"/>
        </a:p>
      </dgm:t>
    </dgm:pt>
    <dgm:pt modelId="{C20366DD-7912-DD41-9676-21D8ED6A9E56}" type="pres">
      <dgm:prSet presAssocID="{7C16B62A-046F-EC4D-AEAA-0BF310A53968}" presName="hierRoot2" presStyleCnt="0">
        <dgm:presLayoutVars>
          <dgm:hierBranch val="init"/>
        </dgm:presLayoutVars>
      </dgm:prSet>
      <dgm:spPr/>
    </dgm:pt>
    <dgm:pt modelId="{A3EC6523-A3DF-7147-9602-7E307FC33946}" type="pres">
      <dgm:prSet presAssocID="{7C16B62A-046F-EC4D-AEAA-0BF310A53968}" presName="rootComposite" presStyleCnt="0"/>
      <dgm:spPr/>
    </dgm:pt>
    <dgm:pt modelId="{432602CC-7B66-AE4E-9A1D-C0C0B44E0987}" type="pres">
      <dgm:prSet presAssocID="{7C16B62A-046F-EC4D-AEAA-0BF310A53968}" presName="rootText" presStyleLbl="node3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E929F-DAD8-6541-A1DF-65B3657E1892}" type="pres">
      <dgm:prSet presAssocID="{7C16B62A-046F-EC4D-AEAA-0BF310A53968}" presName="rootConnector" presStyleLbl="node3" presStyleIdx="25" presStyleCnt="30"/>
      <dgm:spPr/>
      <dgm:t>
        <a:bodyPr/>
        <a:lstStyle/>
        <a:p>
          <a:endParaRPr lang="en-US"/>
        </a:p>
      </dgm:t>
    </dgm:pt>
    <dgm:pt modelId="{5A1580F6-FEB3-E648-9B09-0BA95879AE0D}" type="pres">
      <dgm:prSet presAssocID="{7C16B62A-046F-EC4D-AEAA-0BF310A53968}" presName="hierChild4" presStyleCnt="0"/>
      <dgm:spPr/>
    </dgm:pt>
    <dgm:pt modelId="{7466ADAF-16B5-D842-A943-F49F5C0A5580}" type="pres">
      <dgm:prSet presAssocID="{7C16B62A-046F-EC4D-AEAA-0BF310A53968}" presName="hierChild5" presStyleCnt="0"/>
      <dgm:spPr/>
    </dgm:pt>
    <dgm:pt modelId="{0007BE38-F80F-0E4D-83BB-B3444CEF07AC}" type="pres">
      <dgm:prSet presAssocID="{CA9CE017-E454-A442-B142-DFF27D87D891}" presName="Name37" presStyleLbl="parChTrans1D3" presStyleIdx="26" presStyleCnt="30"/>
      <dgm:spPr/>
      <dgm:t>
        <a:bodyPr/>
        <a:lstStyle/>
        <a:p>
          <a:endParaRPr lang="en-US"/>
        </a:p>
      </dgm:t>
    </dgm:pt>
    <dgm:pt modelId="{FF9D31C6-1E6F-0942-9738-B26EF4775217}" type="pres">
      <dgm:prSet presAssocID="{1FA38047-6725-BF4C-873A-204880AF62CE}" presName="hierRoot2" presStyleCnt="0">
        <dgm:presLayoutVars>
          <dgm:hierBranch val="init"/>
        </dgm:presLayoutVars>
      </dgm:prSet>
      <dgm:spPr/>
    </dgm:pt>
    <dgm:pt modelId="{BD7A770C-38AA-3F48-91AA-9C8E81A8EE6E}" type="pres">
      <dgm:prSet presAssocID="{1FA38047-6725-BF4C-873A-204880AF62CE}" presName="rootComposite" presStyleCnt="0"/>
      <dgm:spPr/>
    </dgm:pt>
    <dgm:pt modelId="{743860FC-0A80-164E-8069-167B7B5C70E5}" type="pres">
      <dgm:prSet presAssocID="{1FA38047-6725-BF4C-873A-204880AF62CE}" presName="rootText" presStyleLbl="node3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B4F08-4E88-3247-A992-BACE55B1BE82}" type="pres">
      <dgm:prSet presAssocID="{1FA38047-6725-BF4C-873A-204880AF62CE}" presName="rootConnector" presStyleLbl="node3" presStyleIdx="26" presStyleCnt="30"/>
      <dgm:spPr/>
      <dgm:t>
        <a:bodyPr/>
        <a:lstStyle/>
        <a:p>
          <a:endParaRPr lang="en-US"/>
        </a:p>
      </dgm:t>
    </dgm:pt>
    <dgm:pt modelId="{8D55A562-13CA-1E46-8719-5D515E1DFA69}" type="pres">
      <dgm:prSet presAssocID="{1FA38047-6725-BF4C-873A-204880AF62CE}" presName="hierChild4" presStyleCnt="0"/>
      <dgm:spPr/>
    </dgm:pt>
    <dgm:pt modelId="{BBC60AA2-513D-0D4F-84F4-7D328C6121BE}" type="pres">
      <dgm:prSet presAssocID="{1FA38047-6725-BF4C-873A-204880AF62CE}" presName="hierChild5" presStyleCnt="0"/>
      <dgm:spPr/>
    </dgm:pt>
    <dgm:pt modelId="{9137E982-0AD4-EE4A-80FA-8D80B634FBAB}" type="pres">
      <dgm:prSet presAssocID="{61EADE82-B235-E34D-B632-13ECB6BFF1D4}" presName="Name37" presStyleLbl="parChTrans1D3" presStyleIdx="27" presStyleCnt="30"/>
      <dgm:spPr/>
      <dgm:t>
        <a:bodyPr/>
        <a:lstStyle/>
        <a:p>
          <a:endParaRPr lang="en-US"/>
        </a:p>
      </dgm:t>
    </dgm:pt>
    <dgm:pt modelId="{B5378C55-2098-C343-A5FF-1F6C33E7E940}" type="pres">
      <dgm:prSet presAssocID="{DD691F78-8CED-204A-9E50-43E786D5DF82}" presName="hierRoot2" presStyleCnt="0">
        <dgm:presLayoutVars>
          <dgm:hierBranch val="init"/>
        </dgm:presLayoutVars>
      </dgm:prSet>
      <dgm:spPr/>
    </dgm:pt>
    <dgm:pt modelId="{A2A3F5D2-DBA7-4D48-85C2-1EFAEFEDB9DA}" type="pres">
      <dgm:prSet presAssocID="{DD691F78-8CED-204A-9E50-43E786D5DF82}" presName="rootComposite" presStyleCnt="0"/>
      <dgm:spPr/>
    </dgm:pt>
    <dgm:pt modelId="{8F17A487-28C8-7B4F-95FC-017611D27C5D}" type="pres">
      <dgm:prSet presAssocID="{DD691F78-8CED-204A-9E50-43E786D5DF82}" presName="rootText" presStyleLbl="node3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B4D63-122B-F242-9647-8DFEC8D248A8}" type="pres">
      <dgm:prSet presAssocID="{DD691F78-8CED-204A-9E50-43E786D5DF82}" presName="rootConnector" presStyleLbl="node3" presStyleIdx="27" presStyleCnt="30"/>
      <dgm:spPr/>
      <dgm:t>
        <a:bodyPr/>
        <a:lstStyle/>
        <a:p>
          <a:endParaRPr lang="en-US"/>
        </a:p>
      </dgm:t>
    </dgm:pt>
    <dgm:pt modelId="{B7E3C1E5-EF88-4D41-A3D5-3083046C8125}" type="pres">
      <dgm:prSet presAssocID="{DD691F78-8CED-204A-9E50-43E786D5DF82}" presName="hierChild4" presStyleCnt="0"/>
      <dgm:spPr/>
    </dgm:pt>
    <dgm:pt modelId="{61FCB597-F54A-E742-8CFD-01090AF6FEC8}" type="pres">
      <dgm:prSet presAssocID="{DD691F78-8CED-204A-9E50-43E786D5DF82}" presName="hierChild5" presStyleCnt="0"/>
      <dgm:spPr/>
    </dgm:pt>
    <dgm:pt modelId="{11F8B0B4-009B-3045-BBC2-34A178BCD640}" type="pres">
      <dgm:prSet presAssocID="{F8CB2421-4C91-FE40-96E4-16CC37F9D125}" presName="Name37" presStyleLbl="parChTrans1D3" presStyleIdx="28" presStyleCnt="30"/>
      <dgm:spPr/>
      <dgm:t>
        <a:bodyPr/>
        <a:lstStyle/>
        <a:p>
          <a:endParaRPr lang="en-US"/>
        </a:p>
      </dgm:t>
    </dgm:pt>
    <dgm:pt modelId="{B52FA703-5C3E-4949-83F7-395DC7E71281}" type="pres">
      <dgm:prSet presAssocID="{4DF331F8-4200-A14F-9703-819191EB35CC}" presName="hierRoot2" presStyleCnt="0">
        <dgm:presLayoutVars>
          <dgm:hierBranch val="init"/>
        </dgm:presLayoutVars>
      </dgm:prSet>
      <dgm:spPr/>
    </dgm:pt>
    <dgm:pt modelId="{F41CFA86-1AE9-2145-BC7C-5E0BD0BEFBAA}" type="pres">
      <dgm:prSet presAssocID="{4DF331F8-4200-A14F-9703-819191EB35CC}" presName="rootComposite" presStyleCnt="0"/>
      <dgm:spPr/>
    </dgm:pt>
    <dgm:pt modelId="{A419EE8F-104A-4947-90B9-DC8067939707}" type="pres">
      <dgm:prSet presAssocID="{4DF331F8-4200-A14F-9703-819191EB35CC}" presName="rootText" presStyleLbl="node3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41668-60E8-A947-B4D4-F317C786127E}" type="pres">
      <dgm:prSet presAssocID="{4DF331F8-4200-A14F-9703-819191EB35CC}" presName="rootConnector" presStyleLbl="node3" presStyleIdx="28" presStyleCnt="30"/>
      <dgm:spPr/>
      <dgm:t>
        <a:bodyPr/>
        <a:lstStyle/>
        <a:p>
          <a:endParaRPr lang="en-US"/>
        </a:p>
      </dgm:t>
    </dgm:pt>
    <dgm:pt modelId="{B3CF0094-BF54-1F41-BCD3-4489EB5C7144}" type="pres">
      <dgm:prSet presAssocID="{4DF331F8-4200-A14F-9703-819191EB35CC}" presName="hierChild4" presStyleCnt="0"/>
      <dgm:spPr/>
    </dgm:pt>
    <dgm:pt modelId="{BBCB4D77-E921-A342-89E7-62FDD9D0C836}" type="pres">
      <dgm:prSet presAssocID="{4DF331F8-4200-A14F-9703-819191EB35CC}" presName="hierChild5" presStyleCnt="0"/>
      <dgm:spPr/>
    </dgm:pt>
    <dgm:pt modelId="{6F99706E-8D76-DF4F-AEA0-28410CFAB098}" type="pres">
      <dgm:prSet presAssocID="{45022401-BA32-9B41-9196-8E12E007C901}" presName="Name37" presStyleLbl="parChTrans1D3" presStyleIdx="29" presStyleCnt="30"/>
      <dgm:spPr/>
      <dgm:t>
        <a:bodyPr/>
        <a:lstStyle/>
        <a:p>
          <a:endParaRPr lang="en-US"/>
        </a:p>
      </dgm:t>
    </dgm:pt>
    <dgm:pt modelId="{F591AD99-19D7-584D-95CD-2E9DF52F26A9}" type="pres">
      <dgm:prSet presAssocID="{E0D73005-592B-1E47-AF41-45DED4DBD82A}" presName="hierRoot2" presStyleCnt="0">
        <dgm:presLayoutVars>
          <dgm:hierBranch val="init"/>
        </dgm:presLayoutVars>
      </dgm:prSet>
      <dgm:spPr/>
    </dgm:pt>
    <dgm:pt modelId="{D31B572E-0704-094D-BEED-5245E06308CA}" type="pres">
      <dgm:prSet presAssocID="{E0D73005-592B-1E47-AF41-45DED4DBD82A}" presName="rootComposite" presStyleCnt="0"/>
      <dgm:spPr/>
    </dgm:pt>
    <dgm:pt modelId="{D61C9E14-7370-3448-B824-0C3F9C11ED24}" type="pres">
      <dgm:prSet presAssocID="{E0D73005-592B-1E47-AF41-45DED4DBD82A}" presName="rootText" presStyleLbl="node3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9DB82-9564-F944-9C93-2624D992252E}" type="pres">
      <dgm:prSet presAssocID="{E0D73005-592B-1E47-AF41-45DED4DBD82A}" presName="rootConnector" presStyleLbl="node3" presStyleIdx="29" presStyleCnt="30"/>
      <dgm:spPr/>
      <dgm:t>
        <a:bodyPr/>
        <a:lstStyle/>
        <a:p>
          <a:endParaRPr lang="en-US"/>
        </a:p>
      </dgm:t>
    </dgm:pt>
    <dgm:pt modelId="{AD9B878A-5BC4-1543-9351-D5544064C7E3}" type="pres">
      <dgm:prSet presAssocID="{E0D73005-592B-1E47-AF41-45DED4DBD82A}" presName="hierChild4" presStyleCnt="0"/>
      <dgm:spPr/>
    </dgm:pt>
    <dgm:pt modelId="{1C8E0901-9FC9-834D-8470-AAC8727C88CC}" type="pres">
      <dgm:prSet presAssocID="{E0D73005-592B-1E47-AF41-45DED4DBD82A}" presName="hierChild5" presStyleCnt="0"/>
      <dgm:spPr/>
    </dgm:pt>
    <dgm:pt modelId="{CE340D75-31EF-634A-AC5E-01CDCA9865D8}" type="pres">
      <dgm:prSet presAssocID="{125C0971-847E-4748-A74B-74BE093538D4}" presName="hierChild5" presStyleCnt="0"/>
      <dgm:spPr/>
    </dgm:pt>
    <dgm:pt modelId="{055EAD31-0F3E-284A-8AFF-70256FEFB576}" type="pres">
      <dgm:prSet presAssocID="{380D9FC1-46B4-4642-BED2-BC475A58B04B}" presName="hierChild3" presStyleCnt="0"/>
      <dgm:spPr/>
    </dgm:pt>
  </dgm:ptLst>
  <dgm:cxnLst>
    <dgm:cxn modelId="{691149CE-C0C3-BB4C-AFC1-4E9D3111529D}" type="presOf" srcId="{6B061427-7B0F-F244-B07F-9D6723D24835}" destId="{D27C1392-82ED-7648-AA8B-5870C2DF966F}" srcOrd="0" destOrd="0" presId="urn:microsoft.com/office/officeart/2005/8/layout/orgChart1"/>
    <dgm:cxn modelId="{C15D4014-8697-8E45-9F7C-D6429C479D5C}" srcId="{A1F71AE5-B066-6F43-AA91-9A84AD1B49B7}" destId="{6D6627BF-15A8-E64D-8870-A77180A779BF}" srcOrd="0" destOrd="0" parTransId="{ACACC851-E9A1-2947-8A5B-8D4E4AB0BAFF}" sibTransId="{04A219B7-7467-EF45-8418-EA75FA2EE71E}"/>
    <dgm:cxn modelId="{2FD26844-DDBA-DD42-A047-7997E068A245}" type="presOf" srcId="{3E04FD7B-E8A9-284B-89C3-80D049EA078F}" destId="{773DC43E-A519-DB4C-9E9A-3B668B1CE798}" srcOrd="0" destOrd="0" presId="urn:microsoft.com/office/officeart/2005/8/layout/orgChart1"/>
    <dgm:cxn modelId="{5D837BDC-2A9D-6A41-8269-5A996834B63A}" type="presOf" srcId="{CA9CE017-E454-A442-B142-DFF27D87D891}" destId="{0007BE38-F80F-0E4D-83BB-B3444CEF07AC}" srcOrd="0" destOrd="0" presId="urn:microsoft.com/office/officeart/2005/8/layout/orgChart1"/>
    <dgm:cxn modelId="{8B29B4F9-4DAB-9A47-A81E-4E27E29D0CB0}" srcId="{380D9FC1-46B4-4642-BED2-BC475A58B04B}" destId="{F50D5F91-8D93-5F49-95D4-1A23CEE5F9CA}" srcOrd="1" destOrd="0" parTransId="{EC094622-1EAB-A045-BB99-2E76316385F0}" sibTransId="{C96734D0-E595-3E45-A4C0-CBE50E9CA771}"/>
    <dgm:cxn modelId="{507222A1-FE4B-2541-9922-CD0B4AD6C5C9}" srcId="{D64DDD6C-BC69-4841-B558-A55583C470A1}" destId="{8373C44D-7831-374A-AB13-E59C03373EB7}" srcOrd="1" destOrd="0" parTransId="{77811354-8671-944F-8F44-AF7A820268EC}" sibTransId="{7EBD9595-900B-684C-9AD0-431FC2B01EF1}"/>
    <dgm:cxn modelId="{26B8CAAF-0247-8D4C-BA7D-720D35F943E3}" srcId="{7B06DA8E-B565-5C4E-B064-4445DC0FBC10}" destId="{322B60B4-50BF-934E-93CC-7D7A5048D3DF}" srcOrd="4" destOrd="0" parTransId="{BEED69D7-EDF1-C644-99E3-98A591C03FBE}" sibTransId="{805A234E-0DD9-6748-9101-4D6A37669529}"/>
    <dgm:cxn modelId="{547F039E-2E38-C748-B519-A72FBF4E4E06}" srcId="{125C0971-847E-4748-A74B-74BE093538D4}" destId="{4DF331F8-4200-A14F-9703-819191EB35CC}" srcOrd="3" destOrd="0" parTransId="{F8CB2421-4C91-FE40-96E4-16CC37F9D125}" sibTransId="{72D3F208-4115-B74F-AF3B-DCD8DC46D561}"/>
    <dgm:cxn modelId="{91275186-99AB-8E44-8DBF-CED913542F17}" type="presOf" srcId="{9A451735-8532-574F-925C-7457AF3644FB}" destId="{E06660BB-FC10-3149-9C94-E5C7BD40B053}" srcOrd="0" destOrd="0" presId="urn:microsoft.com/office/officeart/2005/8/layout/orgChart1"/>
    <dgm:cxn modelId="{E98300FD-CB3D-F54E-A03B-4227655CC228}" type="presOf" srcId="{56529E7F-4B62-324B-A45E-1FDF4CAED7AE}" destId="{E4B72C3E-5788-724E-9249-E8E157CAA4A2}" srcOrd="0" destOrd="0" presId="urn:microsoft.com/office/officeart/2005/8/layout/orgChart1"/>
    <dgm:cxn modelId="{B6111165-6B23-7B44-A6BB-FF6F153A3450}" type="presOf" srcId="{D64DDD6C-BC69-4841-B558-A55583C470A1}" destId="{171854AD-CAD4-0F40-A1CC-D2C920084404}" srcOrd="0" destOrd="0" presId="urn:microsoft.com/office/officeart/2005/8/layout/orgChart1"/>
    <dgm:cxn modelId="{21A4A067-2CA2-974A-971A-A756BFD8CAA1}" type="presOf" srcId="{CE3C1561-2FBF-754D-ABD4-EA1E633C4927}" destId="{A62015D4-C15E-D74E-96B7-11227AE6376C}" srcOrd="0" destOrd="0" presId="urn:microsoft.com/office/officeart/2005/8/layout/orgChart1"/>
    <dgm:cxn modelId="{1BA56D0C-03E0-DA49-97DF-3ED34F7070CD}" srcId="{F50D5F91-8D93-5F49-95D4-1A23CEE5F9CA}" destId="{ADAA3C21-A32C-054C-92AD-5E21B1FE6FD0}" srcOrd="2" destOrd="0" parTransId="{A980AF12-6F21-4544-93F2-C97251C9CD61}" sibTransId="{BEE4A643-3E3A-E74A-890A-59FF5AE79E57}"/>
    <dgm:cxn modelId="{DC592FB0-0A92-EF4B-ACD0-90C18442B1FC}" type="presOf" srcId="{ACACC851-E9A1-2947-8A5B-8D4E4AB0BAFF}" destId="{6CEDB933-2D54-A04C-AC14-59C1B104E4B7}" srcOrd="0" destOrd="0" presId="urn:microsoft.com/office/officeart/2005/8/layout/orgChart1"/>
    <dgm:cxn modelId="{FC7CC8BF-7947-0A49-970F-A7A2DEEA133D}" type="presOf" srcId="{A8FAC10A-034F-7C4D-A760-C8C36D136D2F}" destId="{7DE0768E-AFEF-5744-A6CC-00CDFE396932}" srcOrd="1" destOrd="0" presId="urn:microsoft.com/office/officeart/2005/8/layout/orgChart1"/>
    <dgm:cxn modelId="{6D5EC50E-89AE-2B4E-B5AB-F5DD11DD8822}" type="presOf" srcId="{AE045FBE-5D41-2646-934B-169389B785DB}" destId="{9897D543-5681-1F4D-99BE-2552ADF3C0B0}" srcOrd="0" destOrd="0" presId="urn:microsoft.com/office/officeart/2005/8/layout/orgChart1"/>
    <dgm:cxn modelId="{96BAC243-F927-2641-81D4-6CC7B59A15A6}" type="presOf" srcId="{D9B3D5E0-FE1F-5E46-8A98-38F26DA77FFD}" destId="{61132477-7B52-F641-B933-546849B12939}" srcOrd="0" destOrd="0" presId="urn:microsoft.com/office/officeart/2005/8/layout/orgChart1"/>
    <dgm:cxn modelId="{69C83DDF-8422-D542-BBF6-A7E58FED8B11}" type="presOf" srcId="{344EF05B-9FC5-0E41-AD8D-FE272B4DC8F5}" destId="{A0558170-3DC1-E142-89D5-E9217DD9D2CB}" srcOrd="1" destOrd="0" presId="urn:microsoft.com/office/officeart/2005/8/layout/orgChart1"/>
    <dgm:cxn modelId="{4F94925B-6969-8C47-B002-77037F49ABAC}" type="presOf" srcId="{380D9FC1-46B4-4642-BED2-BC475A58B04B}" destId="{D3F26AC5-A237-D04B-A3C8-0CE517F184DF}" srcOrd="0" destOrd="0" presId="urn:microsoft.com/office/officeart/2005/8/layout/orgChart1"/>
    <dgm:cxn modelId="{4D8C4334-F69F-F445-A6FB-3D5FEBEB161D}" srcId="{125C0971-847E-4748-A74B-74BE093538D4}" destId="{DD691F78-8CED-204A-9E50-43E786D5DF82}" srcOrd="2" destOrd="0" parTransId="{61EADE82-B235-E34D-B632-13ECB6BFF1D4}" sibTransId="{3B5D0F91-DB37-3A40-B231-E72DACEE67A6}"/>
    <dgm:cxn modelId="{46D38230-FE41-4E48-BBD5-F46742F701C9}" type="presOf" srcId="{343B161D-231A-0F40-8EA9-D6C9295DCBC6}" destId="{0F54C0DC-D6FA-6248-A8F8-017844B2C7DA}" srcOrd="0" destOrd="0" presId="urn:microsoft.com/office/officeart/2005/8/layout/orgChart1"/>
    <dgm:cxn modelId="{D8487761-790E-7649-8785-DF845964058F}" srcId="{380D9FC1-46B4-4642-BED2-BC475A58B04B}" destId="{A1F71AE5-B066-6F43-AA91-9A84AD1B49B7}" srcOrd="2" destOrd="0" parTransId="{15C24900-A19A-6140-8A0B-E5C5C1633927}" sibTransId="{C99AB03F-7853-BC4A-BADE-D16D300E11C4}"/>
    <dgm:cxn modelId="{C7454CDB-9E8F-9E4E-8E4D-6B1F46B0AEDF}" type="presOf" srcId="{CA0BE7E5-4C40-684A-9DC4-9C9711DC8C3E}" destId="{5583BF21-6108-524D-8BEB-7F74E6E6BD57}" srcOrd="1" destOrd="0" presId="urn:microsoft.com/office/officeart/2005/8/layout/orgChart1"/>
    <dgm:cxn modelId="{91AFA538-CC7E-444F-8613-1634F16A8DEE}" srcId="{125C0971-847E-4748-A74B-74BE093538D4}" destId="{E0D73005-592B-1E47-AF41-45DED4DBD82A}" srcOrd="4" destOrd="0" parTransId="{45022401-BA32-9B41-9196-8E12E007C901}" sibTransId="{29A6F714-403B-6D49-902D-51516F369D70}"/>
    <dgm:cxn modelId="{28CD4A1B-578F-9943-9002-C650E1A68B7B}" type="presOf" srcId="{C29D8E3C-A5BC-534E-95F7-2520C81D6AE4}" destId="{A427FC8E-1B03-3343-A326-998C4265A854}" srcOrd="0" destOrd="0" presId="urn:microsoft.com/office/officeart/2005/8/layout/orgChart1"/>
    <dgm:cxn modelId="{4CBBF2DB-626D-A147-A1A4-F40E315389D6}" type="presOf" srcId="{322B60B4-50BF-934E-93CC-7D7A5048D3DF}" destId="{3F9391C6-B83B-C94A-A2D2-59CC7301C199}" srcOrd="1" destOrd="0" presId="urn:microsoft.com/office/officeart/2005/8/layout/orgChart1"/>
    <dgm:cxn modelId="{A18CD38A-AE3F-AD4E-B44D-8998B92A98B3}" type="presOf" srcId="{199828B7-9E65-4241-90F7-714EABB5850C}" destId="{F5EE29CD-F3EA-8143-A005-CB4EC7EB1E7C}" srcOrd="0" destOrd="0" presId="urn:microsoft.com/office/officeart/2005/8/layout/orgChart1"/>
    <dgm:cxn modelId="{FF1F1085-2595-BC4E-BE27-1E5DC157E1C2}" srcId="{F50D5F91-8D93-5F49-95D4-1A23CEE5F9CA}" destId="{AE045FBE-5D41-2646-934B-169389B785DB}" srcOrd="1" destOrd="0" parTransId="{9542BEAA-71FB-FD4A-905B-8A2E1553252B}" sibTransId="{836C1095-2A31-2644-BE08-E41B593AA8CC}"/>
    <dgm:cxn modelId="{61853451-3270-C84B-BE18-DE5DDD835864}" type="presOf" srcId="{26A2BFDE-1393-6E48-AA9B-964CC5142FEE}" destId="{099C06DD-57CB-8F47-BDBE-4396A431905D}" srcOrd="0" destOrd="0" presId="urn:microsoft.com/office/officeart/2005/8/layout/orgChart1"/>
    <dgm:cxn modelId="{0E653491-2EE5-F04D-8C89-D843F6BBA6AA}" type="presOf" srcId="{F50D5F91-8D93-5F49-95D4-1A23CEE5F9CA}" destId="{0F056397-CD72-7742-8A2E-EA5AD6082350}" srcOrd="0" destOrd="0" presId="urn:microsoft.com/office/officeart/2005/8/layout/orgChart1"/>
    <dgm:cxn modelId="{EEFF18FD-94CF-6243-ACFF-48FF534B730F}" type="presOf" srcId="{AAC6747B-AAFF-194E-A73D-E3394A82D7F2}" destId="{7CD6D1E3-A3CD-AF45-9F55-F784920C3736}" srcOrd="0" destOrd="0" presId="urn:microsoft.com/office/officeart/2005/8/layout/orgChart1"/>
    <dgm:cxn modelId="{B7D3B814-FCF5-574D-BE91-8DFC823E8BF3}" type="presOf" srcId="{B6A0483B-D34B-A740-9447-CA9DAFEB9999}" destId="{2E1BE3A7-2A75-8941-85BF-5E337AB6F13D}" srcOrd="0" destOrd="0" presId="urn:microsoft.com/office/officeart/2005/8/layout/orgChart1"/>
    <dgm:cxn modelId="{EB22D354-6F34-1A4A-97AC-65B00F5A7652}" type="presOf" srcId="{E0D73005-592B-1E47-AF41-45DED4DBD82A}" destId="{7729DB82-9564-F944-9C93-2624D992252E}" srcOrd="1" destOrd="0" presId="urn:microsoft.com/office/officeart/2005/8/layout/orgChart1"/>
    <dgm:cxn modelId="{4C31BC64-315B-6943-98D2-8789B63AF26A}" type="presOf" srcId="{6D6627BF-15A8-E64D-8870-A77180A779BF}" destId="{9C1BE93F-B7F2-CB46-BF24-0AEC8EB4CCCA}" srcOrd="0" destOrd="0" presId="urn:microsoft.com/office/officeart/2005/8/layout/orgChart1"/>
    <dgm:cxn modelId="{EA0F215B-04E4-FE41-B2A8-B0A79BA3CC70}" type="presOf" srcId="{BEED69D7-EDF1-C644-99E3-98A591C03FBE}" destId="{FEABFE87-C57D-A14A-9730-B947A0F8485A}" srcOrd="0" destOrd="0" presId="urn:microsoft.com/office/officeart/2005/8/layout/orgChart1"/>
    <dgm:cxn modelId="{063D6620-9006-ED41-9432-3B8B2A6E6A30}" srcId="{46BF0BFC-BC20-1042-A65E-EFA840DF099E}" destId="{26A2BFDE-1393-6E48-AA9B-964CC5142FEE}" srcOrd="3" destOrd="0" parTransId="{3CA74835-B5AA-5B41-874E-B9883EDDFADB}" sibTransId="{709E0FE2-89B0-384A-9409-91D21DE39340}"/>
    <dgm:cxn modelId="{0F0E88B7-DFB8-AE49-92AE-8EB58EEFC09C}" srcId="{380D9FC1-46B4-4642-BED2-BC475A58B04B}" destId="{D64DDD6C-BC69-4841-B558-A55583C470A1}" srcOrd="0" destOrd="0" parTransId="{2E31D226-EE3D-0847-8AAD-4BEC1594D9A2}" sibTransId="{7043AE7F-43C6-4F47-8B16-6523496805C9}"/>
    <dgm:cxn modelId="{9300BF5E-6027-9641-9C56-1F41AC873EA2}" type="presOf" srcId="{D64DDD6C-BC69-4841-B558-A55583C470A1}" destId="{A081B9E2-942F-134B-B981-394C9333E066}" srcOrd="1" destOrd="0" presId="urn:microsoft.com/office/officeart/2005/8/layout/orgChart1"/>
    <dgm:cxn modelId="{BD1B9A14-D903-814C-B6B2-7FB2BE4FBAE5}" type="presOf" srcId="{1FA38047-6725-BF4C-873A-204880AF62CE}" destId="{502B4F08-4E88-3247-A992-BACE55B1BE82}" srcOrd="1" destOrd="0" presId="urn:microsoft.com/office/officeart/2005/8/layout/orgChart1"/>
    <dgm:cxn modelId="{46A36BCF-BB57-2343-A741-453267BC80CC}" type="presOf" srcId="{77811354-8671-944F-8F44-AF7A820268EC}" destId="{DFD7BE10-C51E-0645-9780-1FAE55E8D72E}" srcOrd="0" destOrd="0" presId="urn:microsoft.com/office/officeart/2005/8/layout/orgChart1"/>
    <dgm:cxn modelId="{B6F3FABC-88CD-2F46-969C-76AFAF26FEEB}" srcId="{D9B3D5E0-FE1F-5E46-8A98-38F26DA77FFD}" destId="{380D9FC1-46B4-4642-BED2-BC475A58B04B}" srcOrd="0" destOrd="0" parTransId="{A9727331-9A95-5D44-8D01-658663692066}" sibTransId="{518CE61B-2263-8C4B-B85E-CF23DEAC1F49}"/>
    <dgm:cxn modelId="{5850C1DD-FD67-B34C-B0E8-2DFA768E2BE1}" type="presOf" srcId="{B96BDFA2-6C63-8E4B-8A82-E94AB1371DAD}" destId="{AFC8A357-482A-B14E-B513-1F0147D8DBFF}" srcOrd="1" destOrd="0" presId="urn:microsoft.com/office/officeart/2005/8/layout/orgChart1"/>
    <dgm:cxn modelId="{E62A64B5-9C72-9346-A619-8890FBEF68EE}" type="presOf" srcId="{322B60B4-50BF-934E-93CC-7D7A5048D3DF}" destId="{F7A0DB8A-AF20-3143-9BD0-A7120F7C2655}" srcOrd="0" destOrd="0" presId="urn:microsoft.com/office/officeart/2005/8/layout/orgChart1"/>
    <dgm:cxn modelId="{1E2C0D03-1B4B-9D45-9626-9BDDFC3A0659}" srcId="{F50D5F91-8D93-5F49-95D4-1A23CEE5F9CA}" destId="{CA0BE7E5-4C40-684A-9DC4-9C9711DC8C3E}" srcOrd="3" destOrd="0" parTransId="{3258959F-4BDE-7643-A223-4E1F6F59EAC8}" sibTransId="{9F424E35-F582-704A-9EE1-CBA575CAD42D}"/>
    <dgm:cxn modelId="{7CACB95C-F9C7-F045-AA66-3C8F7A5C6B7C}" type="presOf" srcId="{2D6E5AD6-AC94-A341-8309-75ABD600CDFD}" destId="{602609F8-C7D3-C24D-BAF3-BDEC11CF6C70}" srcOrd="1" destOrd="0" presId="urn:microsoft.com/office/officeart/2005/8/layout/orgChart1"/>
    <dgm:cxn modelId="{213B6CFD-5EBB-0F41-878A-07F9034660CD}" type="presOf" srcId="{121C3491-B79D-1E4A-9C1A-727270FCE4BE}" destId="{E2EF3262-2169-D349-9651-A0AF1444CFD4}" srcOrd="1" destOrd="0" presId="urn:microsoft.com/office/officeart/2005/8/layout/orgChart1"/>
    <dgm:cxn modelId="{78D1B5C5-6E11-4E45-9ADA-497034FA71FC}" type="presOf" srcId="{4143AA8B-5BED-8B47-A06D-529CA8F45837}" destId="{5DDCE885-9B63-474F-B01B-CEE0EA7AD237}" srcOrd="0" destOrd="0" presId="urn:microsoft.com/office/officeart/2005/8/layout/orgChart1"/>
    <dgm:cxn modelId="{9547A981-7859-0C4E-A849-551C023D39DE}" srcId="{A1F71AE5-B066-6F43-AA91-9A84AD1B49B7}" destId="{01755A3E-6F47-5543-8105-DA78A394551D}" srcOrd="2" destOrd="0" parTransId="{ED702C28-8110-1340-8B47-0E37DEEC8C7B}" sibTransId="{68DC6003-C1F0-F446-A87D-220B80CCF2C2}"/>
    <dgm:cxn modelId="{55B49497-0F82-9841-BAAC-DFB19ECFD891}" srcId="{7B06DA8E-B565-5C4E-B064-4445DC0FBC10}" destId="{BB734D42-ABA3-B643-BAEB-74E41B79DE64}" srcOrd="1" destOrd="0" parTransId="{2607C347-A9F7-8542-AAAB-572DE0885D38}" sibTransId="{AA588D4D-2934-5148-841D-C6E939FD4998}"/>
    <dgm:cxn modelId="{6D56B904-C64A-C341-B956-C59143F7B3FA}" type="presOf" srcId="{BB734D42-ABA3-B643-BAEB-74E41B79DE64}" destId="{A4B98F60-7313-B640-966D-121399B0212F}" srcOrd="0" destOrd="0" presId="urn:microsoft.com/office/officeart/2005/8/layout/orgChart1"/>
    <dgm:cxn modelId="{0CA408F9-C6AA-C645-831E-87422AAA4A37}" srcId="{7B06DA8E-B565-5C4E-B064-4445DC0FBC10}" destId="{A8FAC10A-034F-7C4D-A760-C8C36D136D2F}" srcOrd="3" destOrd="0" parTransId="{AAC09606-AC9C-B548-817D-B54ABF82C514}" sibTransId="{D130775E-2B18-A74A-80CD-E78D0BE8F2CA}"/>
    <dgm:cxn modelId="{D3A472DD-157A-6845-9AA8-F61BA29D1EF6}" type="presOf" srcId="{8373C44D-7831-374A-AB13-E59C03373EB7}" destId="{058D2B2A-6F41-7343-B863-FC0357775A42}" srcOrd="0" destOrd="0" presId="urn:microsoft.com/office/officeart/2005/8/layout/orgChart1"/>
    <dgm:cxn modelId="{BB87369E-E798-B04A-9CA6-5A0540B47BA5}" type="presOf" srcId="{9542BEAA-71FB-FD4A-905B-8A2E1553252B}" destId="{AD07B513-E517-A949-88B3-AC13B9CE1BBE}" srcOrd="0" destOrd="0" presId="urn:microsoft.com/office/officeart/2005/8/layout/orgChart1"/>
    <dgm:cxn modelId="{6F78AA58-1463-5146-8E0A-D0BC9C0E5902}" type="presOf" srcId="{2607C347-A9F7-8542-AAAB-572DE0885D38}" destId="{CC220595-1D19-0D49-87F0-42A1D6FD1D00}" srcOrd="0" destOrd="0" presId="urn:microsoft.com/office/officeart/2005/8/layout/orgChart1"/>
    <dgm:cxn modelId="{222B8D76-2AA5-2F48-8640-532D600D9272}" type="presOf" srcId="{2D6E5AD6-AC94-A341-8309-75ABD600CDFD}" destId="{5F046FDD-594C-BD4F-9CB0-7C8FA78FB53D}" srcOrd="0" destOrd="0" presId="urn:microsoft.com/office/officeart/2005/8/layout/orgChart1"/>
    <dgm:cxn modelId="{B6FEDE20-9965-1B48-BDBC-E42769AEA164}" srcId="{7B06DA8E-B565-5C4E-B064-4445DC0FBC10}" destId="{0109D5FA-43E9-ED48-8E27-3C838ADBCDF6}" srcOrd="2" destOrd="0" parTransId="{6B061427-7B0F-F244-B07F-9D6723D24835}" sibTransId="{F46D86F6-1E1F-DB41-A4B6-27C4000533E4}"/>
    <dgm:cxn modelId="{7EC09E47-1444-334D-9D1E-7E708175DF5A}" type="presOf" srcId="{AAC09606-AC9C-B548-817D-B54ABF82C514}" destId="{18DF6DEA-2E43-DB45-AD79-2F9FF3607F31}" srcOrd="0" destOrd="0" presId="urn:microsoft.com/office/officeart/2005/8/layout/orgChart1"/>
    <dgm:cxn modelId="{294C60F4-7D9F-6A44-98F4-646B8136C82B}" type="presOf" srcId="{7C16B62A-046F-EC4D-AEAA-0BF310A53968}" destId="{70CE929F-DAD8-6541-A1DF-65B3657E1892}" srcOrd="1" destOrd="0" presId="urn:microsoft.com/office/officeart/2005/8/layout/orgChart1"/>
    <dgm:cxn modelId="{6E4A7A81-53FD-FD4D-BAC9-E629A1E3E224}" type="presOf" srcId="{F779C5E4-9B9B-7E46-91BA-F2E80C28949C}" destId="{ED119481-9A3E-6343-A30D-9F3312A50E2D}" srcOrd="0" destOrd="0" presId="urn:microsoft.com/office/officeart/2005/8/layout/orgChart1"/>
    <dgm:cxn modelId="{67555008-5755-3045-986A-BF6D206F357B}" srcId="{A1F71AE5-B066-6F43-AA91-9A84AD1B49B7}" destId="{05DF3C37-A93B-DE46-8CC8-6C12BFAAC2BA}" srcOrd="4" destOrd="0" parTransId="{4CFC823A-C996-5C43-A098-55886AC71C9A}" sibTransId="{93CB641A-8288-EA4B-B933-66E3D63FF989}"/>
    <dgm:cxn modelId="{18489BF7-6B52-D246-B0BD-7E63D95FF4B1}" type="presOf" srcId="{125C0971-847E-4748-A74B-74BE093538D4}" destId="{F6DFD276-B40C-FD4E-A37A-DD49D2BC5452}" srcOrd="0" destOrd="0" presId="urn:microsoft.com/office/officeart/2005/8/layout/orgChart1"/>
    <dgm:cxn modelId="{67C6A84A-4854-BC4C-AF06-9A206168AC83}" srcId="{125C0971-847E-4748-A74B-74BE093538D4}" destId="{1FA38047-6725-BF4C-873A-204880AF62CE}" srcOrd="1" destOrd="0" parTransId="{CA9CE017-E454-A442-B142-DFF27D87D891}" sibTransId="{A65B5B42-1741-D842-B911-34B72B34E4A9}"/>
    <dgm:cxn modelId="{DA86433B-3AEF-084B-8C96-7F783A4B66DB}" srcId="{7B06DA8E-B565-5C4E-B064-4445DC0FBC10}" destId="{343B161D-231A-0F40-8EA9-D6C9295DCBC6}" srcOrd="0" destOrd="0" parTransId="{CE3C1561-2FBF-754D-ABD4-EA1E633C4927}" sibTransId="{B19A0D1E-2D7B-D14C-9F02-622C79419658}"/>
    <dgm:cxn modelId="{EE51D196-AE42-B748-A589-808DF656149C}" type="presOf" srcId="{ADAA3C21-A32C-054C-92AD-5E21B1FE6FD0}" destId="{4CC8507F-C11E-1042-8D46-E3C6E8E78F15}" srcOrd="0" destOrd="0" presId="urn:microsoft.com/office/officeart/2005/8/layout/orgChart1"/>
    <dgm:cxn modelId="{B6B2F884-2A74-864F-B810-3C8C10389173}" type="presOf" srcId="{B895A32B-2148-204A-AE9B-180DEF6966E1}" destId="{2F3B6A1B-7D38-FC47-9BC4-F584F52E6B7C}" srcOrd="1" destOrd="0" presId="urn:microsoft.com/office/officeart/2005/8/layout/orgChart1"/>
    <dgm:cxn modelId="{C5CBC52E-C4A0-FD48-8DD2-E1C213E4DA0F}" srcId="{380D9FC1-46B4-4642-BED2-BC475A58B04B}" destId="{46BF0BFC-BC20-1042-A65E-EFA840DF099E}" srcOrd="3" destOrd="0" parTransId="{5909631D-3F0B-F141-9548-57F3CD65CF9E}" sibTransId="{0F275BCE-AC54-2C41-B736-DA486D24DC86}"/>
    <dgm:cxn modelId="{994EF310-3736-6B44-A635-18E9891E3A77}" type="presOf" srcId="{7C16B62A-046F-EC4D-AEAA-0BF310A53968}" destId="{432602CC-7B66-AE4E-9A1D-C0C0B44E0987}" srcOrd="0" destOrd="0" presId="urn:microsoft.com/office/officeart/2005/8/layout/orgChart1"/>
    <dgm:cxn modelId="{B6537300-1D44-6E4D-90BD-5A2ECB55A8D1}" srcId="{D64DDD6C-BC69-4841-B558-A55583C470A1}" destId="{4143AA8B-5BED-8B47-A06D-529CA8F45837}" srcOrd="4" destOrd="0" parTransId="{4A595E09-DC15-B140-A138-C5B6FBED7D37}" sibTransId="{B10CF84D-E466-DB43-86B6-1EC605F73A30}"/>
    <dgm:cxn modelId="{7ECB2AA3-65F9-5B4D-9C18-816827F2813D}" type="presOf" srcId="{AEA20F88-FFC4-7247-A920-D1654B168937}" destId="{60A0E602-BB93-624B-AE07-3C14A424DF63}" srcOrd="0" destOrd="0" presId="urn:microsoft.com/office/officeart/2005/8/layout/orgChart1"/>
    <dgm:cxn modelId="{7F9DD5BA-7CEE-274F-A0DE-4A559FF078E4}" type="presOf" srcId="{3258959F-4BDE-7643-A223-4E1F6F59EAC8}" destId="{A76ABEDC-ED73-9642-9654-C07E7FBD194B}" srcOrd="0" destOrd="0" presId="urn:microsoft.com/office/officeart/2005/8/layout/orgChart1"/>
    <dgm:cxn modelId="{D8653228-2B8D-8347-A75F-65C82DBB43D5}" srcId="{D64DDD6C-BC69-4841-B558-A55583C470A1}" destId="{B025DB74-8DDB-874E-A14A-5672D3F37571}" srcOrd="0" destOrd="0" parTransId="{F38A2B4F-9966-754D-BC32-EBA7D2760D9C}" sibTransId="{30C57AB6-3E66-A048-A687-6C0FB1884F34}"/>
    <dgm:cxn modelId="{B3926B73-FDEC-AE4A-BFA9-514915F2CC20}" type="presOf" srcId="{4143AA8B-5BED-8B47-A06D-529CA8F45837}" destId="{43C39F9A-8BDB-0A49-A1F1-D4C9048E58C9}" srcOrd="1" destOrd="0" presId="urn:microsoft.com/office/officeart/2005/8/layout/orgChart1"/>
    <dgm:cxn modelId="{87A216F3-3B3D-BC45-BCF8-BDDDC6E74853}" type="presOf" srcId="{A980AF12-6F21-4544-93F2-C97251C9CD61}" destId="{559A94D6-1BA9-E84A-A51D-FBB0CB623B83}" srcOrd="0" destOrd="0" presId="urn:microsoft.com/office/officeart/2005/8/layout/orgChart1"/>
    <dgm:cxn modelId="{E48824C9-7DA1-6E45-AB0F-FB672113DCB0}" type="presOf" srcId="{CA0BE7E5-4C40-684A-9DC4-9C9711DC8C3E}" destId="{38B1AE01-AC21-2A4A-A48E-DFC07A8CEA21}" srcOrd="0" destOrd="0" presId="urn:microsoft.com/office/officeart/2005/8/layout/orgChart1"/>
    <dgm:cxn modelId="{70CE82C0-057F-8247-A8D7-B1A33F08F5A5}" type="presOf" srcId="{3F48CAF5-9DE4-7E4C-9BC1-E971F9036193}" destId="{906F3FE1-ED41-D043-BCCF-9A171BFCF166}" srcOrd="0" destOrd="0" presId="urn:microsoft.com/office/officeart/2005/8/layout/orgChart1"/>
    <dgm:cxn modelId="{3A97F792-C7F4-0744-92FE-99FDDB71BF7B}" type="presOf" srcId="{4DF331F8-4200-A14F-9703-819191EB35CC}" destId="{4CC41668-60E8-A947-B4D4-F317C786127E}" srcOrd="1" destOrd="0" presId="urn:microsoft.com/office/officeart/2005/8/layout/orgChart1"/>
    <dgm:cxn modelId="{ACEB4F64-85AF-AE44-A20B-72F20EEF6FD8}" type="presOf" srcId="{CDC2BD57-B338-0E49-8CF7-CBAA79E3F7E2}" destId="{959B0949-4D6D-E14D-9B5B-1E5DF504F6D5}" srcOrd="1" destOrd="0" presId="urn:microsoft.com/office/officeart/2005/8/layout/orgChart1"/>
    <dgm:cxn modelId="{DEFB68DD-A1C1-F34C-A208-3B17BE3437E8}" type="presOf" srcId="{ADAA3C21-A32C-054C-92AD-5E21B1FE6FD0}" destId="{6E1EC7E4-94AB-D145-8DDC-CF98402C394E}" srcOrd="1" destOrd="0" presId="urn:microsoft.com/office/officeart/2005/8/layout/orgChart1"/>
    <dgm:cxn modelId="{AF91D28D-649F-A749-A03A-8C1B8BE77456}" srcId="{380D9FC1-46B4-4642-BED2-BC475A58B04B}" destId="{7B06DA8E-B565-5C4E-B064-4445DC0FBC10}" srcOrd="4" destOrd="0" parTransId="{44329B43-D618-1247-A397-21E4EE2D545A}" sibTransId="{EFD92B1B-1EBA-BE47-B55C-5B74F08B8CB4}"/>
    <dgm:cxn modelId="{2598DE9D-F501-1146-BB9D-BA6A5039CB7B}" type="presOf" srcId="{125C0971-847E-4748-A74B-74BE093538D4}" destId="{3E545FAB-3323-B348-B9A4-A574213A38CB}" srcOrd="1" destOrd="0" presId="urn:microsoft.com/office/officeart/2005/8/layout/orgChart1"/>
    <dgm:cxn modelId="{CE30C9D7-DE65-CB4A-96D2-F590C8474896}" type="presOf" srcId="{A8FAC10A-034F-7C4D-A760-C8C36D136D2F}" destId="{712BCF6F-4015-1F43-B9AC-D818D7678B58}" srcOrd="0" destOrd="0" presId="urn:microsoft.com/office/officeart/2005/8/layout/orgChart1"/>
    <dgm:cxn modelId="{612EDF62-0476-2247-9598-B2E3B33E7874}" type="presOf" srcId="{6D6627BF-15A8-E64D-8870-A77180A779BF}" destId="{6DF0A7D4-121C-AC4B-9A47-7AAE3BD902EA}" srcOrd="1" destOrd="0" presId="urn:microsoft.com/office/officeart/2005/8/layout/orgChart1"/>
    <dgm:cxn modelId="{F31E289E-2ECD-8845-BFBC-230B089787B8}" type="presOf" srcId="{05DF3C37-A93B-DE46-8CC8-6C12BFAAC2BA}" destId="{6C52D65F-D2E2-E843-8907-F1119FFBC1EA}" srcOrd="0" destOrd="0" presId="urn:microsoft.com/office/officeart/2005/8/layout/orgChart1"/>
    <dgm:cxn modelId="{F3E25C88-A7AC-4940-954F-3F59A2C93B81}" type="presOf" srcId="{DCDEEA4C-C714-AD40-AFC2-3935B47F17EA}" destId="{280655E5-57BC-274D-AB50-FD7ED4E795A7}" srcOrd="0" destOrd="0" presId="urn:microsoft.com/office/officeart/2005/8/layout/orgChart1"/>
    <dgm:cxn modelId="{FCDF2819-F991-F74F-A48F-8BD8A8CCA918}" type="presOf" srcId="{A1F71AE5-B066-6F43-AA91-9A84AD1B49B7}" destId="{5DD7E157-D619-3243-B949-7480DAC9AAAE}" srcOrd="1" destOrd="0" presId="urn:microsoft.com/office/officeart/2005/8/layout/orgChart1"/>
    <dgm:cxn modelId="{3FE7C570-B6C1-534F-B37B-54AC330F2887}" srcId="{46BF0BFC-BC20-1042-A65E-EFA840DF099E}" destId="{121C3491-B79D-1E4A-9C1A-727270FCE4BE}" srcOrd="2" destOrd="0" parTransId="{A2DC5733-8FB5-2C4C-99AD-EF32237DBBCF}" sibTransId="{4B07EF06-B76B-3C4F-8F4C-76773509B0E1}"/>
    <dgm:cxn modelId="{61F7235E-DF8F-5540-A4EA-DC4BB1D3E16F}" type="presOf" srcId="{A2DC5733-8FB5-2C4C-99AD-EF32237DBBCF}" destId="{3D8137D3-8C67-F043-9668-4E34B500982C}" srcOrd="0" destOrd="0" presId="urn:microsoft.com/office/officeart/2005/8/layout/orgChart1"/>
    <dgm:cxn modelId="{787BFB2A-785C-8C42-9143-0F8290362C58}" srcId="{D64DDD6C-BC69-4841-B558-A55583C470A1}" destId="{B895A32B-2148-204A-AE9B-180DEF6966E1}" srcOrd="2" destOrd="0" parTransId="{ED69F0C2-C93C-1A48-A288-DCEA486A23B5}" sibTransId="{753107B8-0A5D-D749-95D9-0FB432091E9B}"/>
    <dgm:cxn modelId="{BA793B40-9DEA-C845-9DD4-07875E609B6C}" type="presOf" srcId="{8373C44D-7831-374A-AB13-E59C03373EB7}" destId="{5D625663-0164-6441-9F08-FB2F2D949A37}" srcOrd="1" destOrd="0" presId="urn:microsoft.com/office/officeart/2005/8/layout/orgChart1"/>
    <dgm:cxn modelId="{886DC396-80D4-3643-921F-B803396C126B}" srcId="{380D9FC1-46B4-4642-BED2-BC475A58B04B}" destId="{125C0971-847E-4748-A74B-74BE093538D4}" srcOrd="5" destOrd="0" parTransId="{AAC6747B-AAFF-194E-A73D-E3394A82D7F2}" sibTransId="{E61707CD-2237-1E44-AEE0-1504C71842BB}"/>
    <dgm:cxn modelId="{5FD5B4BA-3A9A-3347-A33F-C34622B98805}" type="presOf" srcId="{0109D5FA-43E9-ED48-8E27-3C838ADBCDF6}" destId="{8E5AB8A2-A011-384B-B174-FAB61CE125EC}" srcOrd="0" destOrd="0" presId="urn:microsoft.com/office/officeart/2005/8/layout/orgChart1"/>
    <dgm:cxn modelId="{79EE3685-1A88-A94C-B8AD-04875D36A2AF}" type="presOf" srcId="{7B06DA8E-B565-5C4E-B064-4445DC0FBC10}" destId="{58C2C9EB-0ADB-9B48-B27B-EA3B4CC7C8A2}" srcOrd="1" destOrd="0" presId="urn:microsoft.com/office/officeart/2005/8/layout/orgChart1"/>
    <dgm:cxn modelId="{0948E25E-A1AA-B648-8B32-FFDD399F699A}" type="presOf" srcId="{5909631D-3F0B-F141-9548-57F3CD65CF9E}" destId="{591B3C8D-F428-7048-9873-4CDF85B26F56}" srcOrd="0" destOrd="0" presId="urn:microsoft.com/office/officeart/2005/8/layout/orgChart1"/>
    <dgm:cxn modelId="{EC5921FB-F365-8847-8EEC-94B6DEC877AB}" type="presOf" srcId="{ED702C28-8110-1340-8B47-0E37DEEC8C7B}" destId="{59243B1D-3847-B14C-8F44-845F912C399A}" srcOrd="0" destOrd="0" presId="urn:microsoft.com/office/officeart/2005/8/layout/orgChart1"/>
    <dgm:cxn modelId="{A9C7B9C2-B511-ED4D-B56A-5D90F581832A}" type="presOf" srcId="{C29D8E3C-A5BC-534E-95F7-2520C81D6AE4}" destId="{CC08850C-0382-F949-869E-547809A7513B}" srcOrd="1" destOrd="0" presId="urn:microsoft.com/office/officeart/2005/8/layout/orgChart1"/>
    <dgm:cxn modelId="{A3360F2B-F578-794B-9336-B289AFB3A054}" type="presOf" srcId="{9A451735-8532-574F-925C-7457AF3644FB}" destId="{B2A9EB1B-DA27-C943-81DC-9A61769D69AE}" srcOrd="1" destOrd="0" presId="urn:microsoft.com/office/officeart/2005/8/layout/orgChart1"/>
    <dgm:cxn modelId="{7AB16C03-C7AD-7C4B-B4CE-4C199B8A0047}" srcId="{46BF0BFC-BC20-1042-A65E-EFA840DF099E}" destId="{CDC2BD57-B338-0E49-8CF7-CBAA79E3F7E2}" srcOrd="1" destOrd="0" parTransId="{56529E7F-4B62-324B-A45E-1FDF4CAED7AE}" sibTransId="{F95ED6C4-4F5E-0443-94DE-090C05F5E665}"/>
    <dgm:cxn modelId="{18C33874-2F42-F347-8742-2A4F2F9E99E8}" type="presOf" srcId="{B96BDFA2-6C63-8E4B-8A82-E94AB1371DAD}" destId="{D77049C4-7D93-4C47-B1CF-2E07938E5F11}" srcOrd="0" destOrd="0" presId="urn:microsoft.com/office/officeart/2005/8/layout/orgChart1"/>
    <dgm:cxn modelId="{FFAEA0B1-5F9F-C941-9806-359A01B16BEC}" type="presOf" srcId="{ED95F5D6-F58D-364B-9E39-CF5DC6D61064}" destId="{5A1C5008-CE88-174D-9D3E-C51C90C51458}" srcOrd="0" destOrd="0" presId="urn:microsoft.com/office/officeart/2005/8/layout/orgChart1"/>
    <dgm:cxn modelId="{270F2EA0-343E-5D4A-BE6E-A38C46149A26}" type="presOf" srcId="{DD9EEA79-106D-064A-92DE-E55BE9214545}" destId="{A02BE8A2-9250-D847-923E-56B51F96D214}" srcOrd="0" destOrd="0" presId="urn:microsoft.com/office/officeart/2005/8/layout/orgChart1"/>
    <dgm:cxn modelId="{53A96F89-DCE2-5942-89D4-E1E579300A7C}" type="presOf" srcId="{ED69F0C2-C93C-1A48-A288-DCEA486A23B5}" destId="{1914B3C6-714B-4F46-A207-2D90A0F691DD}" srcOrd="0" destOrd="0" presId="urn:microsoft.com/office/officeart/2005/8/layout/orgChart1"/>
    <dgm:cxn modelId="{2872BC4D-3735-DD4A-9B8D-EDC3BC017DE9}" type="presOf" srcId="{4CFC823A-C996-5C43-A098-55886AC71C9A}" destId="{C7FBC995-0154-B647-9DF4-13458651E305}" srcOrd="0" destOrd="0" presId="urn:microsoft.com/office/officeart/2005/8/layout/orgChart1"/>
    <dgm:cxn modelId="{89AAC65E-E164-DF4C-90B4-53D363F2BE6C}" type="presOf" srcId="{EC094622-1EAB-A045-BB99-2E76316385F0}" destId="{447F47B4-5992-CB4D-B0FD-12E9AC92C069}" srcOrd="0" destOrd="0" presId="urn:microsoft.com/office/officeart/2005/8/layout/orgChart1"/>
    <dgm:cxn modelId="{9ACAF733-B253-0845-A3C5-316C845D72B6}" type="presOf" srcId="{B025DB74-8DDB-874E-A14A-5672D3F37571}" destId="{5DBB2762-4ED9-9C48-A374-26C3397FECED}" srcOrd="1" destOrd="0" presId="urn:microsoft.com/office/officeart/2005/8/layout/orgChart1"/>
    <dgm:cxn modelId="{D6732A4B-774C-8643-9D24-461475A47E0D}" srcId="{F50D5F91-8D93-5F49-95D4-1A23CEE5F9CA}" destId="{B96BDFA2-6C63-8E4B-8A82-E94AB1371DAD}" srcOrd="4" destOrd="0" parTransId="{B6A0483B-D34B-A740-9447-CA9DAFEB9999}" sibTransId="{8C16C5BB-60BC-E445-8134-C8924EDC2BC5}"/>
    <dgm:cxn modelId="{DC24B7BA-1204-9E48-8BEB-2B00D177D76A}" type="presOf" srcId="{9FA21E29-3ACE-1246-B577-5F8C4AB61956}" destId="{899FE1AD-9C3D-384E-B9F9-6CFA2E525D63}" srcOrd="0" destOrd="0" presId="urn:microsoft.com/office/officeart/2005/8/layout/orgChart1"/>
    <dgm:cxn modelId="{587FC74D-A65E-F744-B569-F7DFD47BAA09}" type="presOf" srcId="{45022401-BA32-9B41-9196-8E12E007C901}" destId="{6F99706E-8D76-DF4F-AEA0-28410CFAB098}" srcOrd="0" destOrd="0" presId="urn:microsoft.com/office/officeart/2005/8/layout/orgChart1"/>
    <dgm:cxn modelId="{3D979402-BEE4-924E-84DF-F9A7A8922B63}" type="presOf" srcId="{121C3491-B79D-1E4A-9C1A-727270FCE4BE}" destId="{796450F3-9C7A-7E44-BFD0-65425317C514}" srcOrd="0" destOrd="0" presId="urn:microsoft.com/office/officeart/2005/8/layout/orgChart1"/>
    <dgm:cxn modelId="{996CAA44-A89E-CB48-85A4-D755AEE8DC4B}" type="presOf" srcId="{4A595E09-DC15-B140-A138-C5B6FBED7D37}" destId="{EC72A046-2F8D-A14C-8B2D-3149967A5EE6}" srcOrd="0" destOrd="0" presId="urn:microsoft.com/office/officeart/2005/8/layout/orgChart1"/>
    <dgm:cxn modelId="{8E259FDD-D2D6-804A-971E-D9C0677439B2}" type="presOf" srcId="{CDC2BD57-B338-0E49-8CF7-CBAA79E3F7E2}" destId="{4F236AB2-A52C-2C4A-BD1B-85A337160A30}" srcOrd="0" destOrd="0" presId="urn:microsoft.com/office/officeart/2005/8/layout/orgChart1"/>
    <dgm:cxn modelId="{0EC95B02-C22F-194A-B561-C5A20269531B}" type="presOf" srcId="{F38A2B4F-9966-754D-BC32-EBA7D2760D9C}" destId="{45A88916-56DE-304E-B3F8-2507D7A49D40}" srcOrd="0" destOrd="0" presId="urn:microsoft.com/office/officeart/2005/8/layout/orgChart1"/>
    <dgm:cxn modelId="{5FA5B684-53DB-A741-8614-F7769740E049}" type="presOf" srcId="{2E31D226-EE3D-0847-8AAD-4BEC1594D9A2}" destId="{CFA248DA-E03C-574F-B2EF-1C8D5F212FBA}" srcOrd="0" destOrd="0" presId="urn:microsoft.com/office/officeart/2005/8/layout/orgChart1"/>
    <dgm:cxn modelId="{72CC5E5F-C97F-4543-8857-A42932A1FF54}" type="presOf" srcId="{A1F71AE5-B066-6F43-AA91-9A84AD1B49B7}" destId="{7347144E-DD24-A747-8505-75040003165D}" srcOrd="0" destOrd="0" presId="urn:microsoft.com/office/officeart/2005/8/layout/orgChart1"/>
    <dgm:cxn modelId="{DC346637-19B0-9A4C-A73D-EB95F71878FD}" type="presOf" srcId="{01755A3E-6F47-5543-8105-DA78A394551D}" destId="{B0204DCD-43DA-1248-95E7-EB37BFB45C5B}" srcOrd="0" destOrd="0" presId="urn:microsoft.com/office/officeart/2005/8/layout/orgChart1"/>
    <dgm:cxn modelId="{A8D5A7A0-61FC-1D41-8DB7-907A0824DAFF}" type="presOf" srcId="{4DF331F8-4200-A14F-9703-819191EB35CC}" destId="{A419EE8F-104A-4947-90B9-DC8067939707}" srcOrd="0" destOrd="0" presId="urn:microsoft.com/office/officeart/2005/8/layout/orgChart1"/>
    <dgm:cxn modelId="{A0E2E88D-9D59-D74B-8FC3-9EA8BBD4EAFE}" type="presOf" srcId="{DD691F78-8CED-204A-9E50-43E786D5DF82}" destId="{8F17A487-28C8-7B4F-95FC-017611D27C5D}" srcOrd="0" destOrd="0" presId="urn:microsoft.com/office/officeart/2005/8/layout/orgChart1"/>
    <dgm:cxn modelId="{779779D2-E1DF-4243-8016-7FA4B3249398}" type="presOf" srcId="{01755A3E-6F47-5543-8105-DA78A394551D}" destId="{BC4659D9-9938-6C46-8109-0EED7FDA09AA}" srcOrd="1" destOrd="0" presId="urn:microsoft.com/office/officeart/2005/8/layout/orgChart1"/>
    <dgm:cxn modelId="{EF5FCE73-3386-FC49-A96F-6710A6ABBE7A}" type="presOf" srcId="{F8CB2421-4C91-FE40-96E4-16CC37F9D125}" destId="{11F8B0B4-009B-3045-BBC2-34A178BCD640}" srcOrd="0" destOrd="0" presId="urn:microsoft.com/office/officeart/2005/8/layout/orgChart1"/>
    <dgm:cxn modelId="{84B4A13F-6F07-E34A-BB1E-90D0DCF85C53}" type="presOf" srcId="{46BF0BFC-BC20-1042-A65E-EFA840DF099E}" destId="{428D5A43-E17E-5C44-8C37-0807ABEBF64A}" srcOrd="0" destOrd="0" presId="urn:microsoft.com/office/officeart/2005/8/layout/orgChart1"/>
    <dgm:cxn modelId="{5FF55E22-25C3-A14C-B866-83FB2E8AD6CE}" type="presOf" srcId="{B895A32B-2148-204A-AE9B-180DEF6966E1}" destId="{4881AFA9-DF50-7B43-809E-BBACCB4E2956}" srcOrd="0" destOrd="0" presId="urn:microsoft.com/office/officeart/2005/8/layout/orgChart1"/>
    <dgm:cxn modelId="{9A8CE182-F084-8247-8213-243ADF7CCD3B}" type="presOf" srcId="{B025DB74-8DDB-874E-A14A-5672D3F37571}" destId="{56322808-B1A5-5C4A-A6D1-96F39C05A4B5}" srcOrd="0" destOrd="0" presId="urn:microsoft.com/office/officeart/2005/8/layout/orgChart1"/>
    <dgm:cxn modelId="{42732A7D-30D1-CC42-A9BA-536540BA65AD}" srcId="{A1F71AE5-B066-6F43-AA91-9A84AD1B49B7}" destId="{ED95F5D6-F58D-364B-9E39-CF5DC6D61064}" srcOrd="1" destOrd="0" parTransId="{3E04FD7B-E8A9-284B-89C3-80D049EA078F}" sibTransId="{71DBB7BA-D4CE-C543-AE90-9EC0C91BD314}"/>
    <dgm:cxn modelId="{69B15C25-A951-A841-A21E-4872657A840C}" type="presOf" srcId="{0109D5FA-43E9-ED48-8E27-3C838ADBCDF6}" destId="{2456FA62-8F6F-CB40-A528-2234B9466B98}" srcOrd="1" destOrd="0" presId="urn:microsoft.com/office/officeart/2005/8/layout/orgChart1"/>
    <dgm:cxn modelId="{CA581D68-86FE-C44F-BEFB-1AA24733771B}" type="presOf" srcId="{DD691F78-8CED-204A-9E50-43E786D5DF82}" destId="{66EB4D63-122B-F242-9647-8DFEC8D248A8}" srcOrd="1" destOrd="0" presId="urn:microsoft.com/office/officeart/2005/8/layout/orgChart1"/>
    <dgm:cxn modelId="{106E931A-B33B-F347-A391-A7C93E374CE1}" type="presOf" srcId="{DD9EEA79-106D-064A-92DE-E55BE9214545}" destId="{08C791AE-B0AD-1745-A829-61F77AB97DE0}" srcOrd="1" destOrd="0" presId="urn:microsoft.com/office/officeart/2005/8/layout/orgChart1"/>
    <dgm:cxn modelId="{DFFC6299-F04D-BE4C-99FF-DF0FCF58D6EE}" type="presOf" srcId="{BB734D42-ABA3-B643-BAEB-74E41B79DE64}" destId="{0F5A1596-4180-AD48-9A15-FDF004DF19AC}" srcOrd="1" destOrd="0" presId="urn:microsoft.com/office/officeart/2005/8/layout/orgChart1"/>
    <dgm:cxn modelId="{CB774D2B-BD1A-9E4A-81E0-AAF8516F66A8}" type="presOf" srcId="{15C24900-A19A-6140-8A0B-E5C5C1633927}" destId="{2F579AB0-7D77-004F-9F98-BD806C214F6E}" srcOrd="0" destOrd="0" presId="urn:microsoft.com/office/officeart/2005/8/layout/orgChart1"/>
    <dgm:cxn modelId="{96FCD463-C806-AC44-8E19-D01046BF9DB1}" type="presOf" srcId="{ED95F5D6-F58D-364B-9E39-CF5DC6D61064}" destId="{8F377FEA-D8B0-0E45-8154-30AD8268E40B}" srcOrd="1" destOrd="0" presId="urn:microsoft.com/office/officeart/2005/8/layout/orgChart1"/>
    <dgm:cxn modelId="{EC9310DF-138E-ED44-83C0-F3CA9C3AB66C}" srcId="{125C0971-847E-4748-A74B-74BE093538D4}" destId="{7C16B62A-046F-EC4D-AEAA-0BF310A53968}" srcOrd="0" destOrd="0" parTransId="{9FA21E29-3ACE-1246-B577-5F8C4AB61956}" sibTransId="{9D8C3902-82B9-4148-B563-11E02404791D}"/>
    <dgm:cxn modelId="{A1D011D5-7D8A-D746-BEB9-2E0ED4DDFFC5}" type="presOf" srcId="{7B06DA8E-B565-5C4E-B064-4445DC0FBC10}" destId="{B233BBCC-A46E-844D-9103-ABAED787A56F}" srcOrd="0" destOrd="0" presId="urn:microsoft.com/office/officeart/2005/8/layout/orgChart1"/>
    <dgm:cxn modelId="{D8FECE2D-EC90-A84F-B599-E8F8FF01CECA}" type="presOf" srcId="{44329B43-D618-1247-A397-21E4EE2D545A}" destId="{A502784D-547B-6342-AC4C-418808E474B9}" srcOrd="0" destOrd="0" presId="urn:microsoft.com/office/officeart/2005/8/layout/orgChart1"/>
    <dgm:cxn modelId="{57DC9D33-8BE1-1D40-A121-7B74247CEBD7}" srcId="{46BF0BFC-BC20-1042-A65E-EFA840DF099E}" destId="{2D6E5AD6-AC94-A341-8309-75ABD600CDFD}" srcOrd="0" destOrd="0" parTransId="{F779C5E4-9B9B-7E46-91BA-F2E80C28949C}" sibTransId="{C2089D97-6782-3749-AD84-4F92A94AA39A}"/>
    <dgm:cxn modelId="{52A5619E-2890-E34A-9CFE-6116CE10CF20}" type="presOf" srcId="{344EF05B-9FC5-0E41-AD8D-FE272B4DC8F5}" destId="{538637D4-A238-E24E-A213-A357126259B8}" srcOrd="0" destOrd="0" presId="urn:microsoft.com/office/officeart/2005/8/layout/orgChart1"/>
    <dgm:cxn modelId="{AE8D3C01-C22B-C346-B35D-50F28B05270E}" type="presOf" srcId="{3CA74835-B5AA-5B41-874E-B9883EDDFADB}" destId="{95E41E4C-1515-E943-BFB6-712D48F96790}" srcOrd="0" destOrd="0" presId="urn:microsoft.com/office/officeart/2005/8/layout/orgChart1"/>
    <dgm:cxn modelId="{052C1704-6DEE-454C-AF9B-D6710048750B}" type="presOf" srcId="{343B161D-231A-0F40-8EA9-D6C9295DCBC6}" destId="{312C3BF2-2833-324E-BE0E-61D21A23DCDC}" srcOrd="1" destOrd="0" presId="urn:microsoft.com/office/officeart/2005/8/layout/orgChart1"/>
    <dgm:cxn modelId="{268FB292-CF2C-5F4B-84E6-A12899184109}" type="presOf" srcId="{AE045FBE-5D41-2646-934B-169389B785DB}" destId="{F17F96E8-9CF6-5C41-9EB0-B8DA5BE4991A}" srcOrd="1" destOrd="0" presId="urn:microsoft.com/office/officeart/2005/8/layout/orgChart1"/>
    <dgm:cxn modelId="{8C9699A4-099D-394D-BD7E-7133A271EC3E}" type="presOf" srcId="{46BF0BFC-BC20-1042-A65E-EFA840DF099E}" destId="{C5A32428-F9B2-654C-8D5B-8D959857DF32}" srcOrd="1" destOrd="0" presId="urn:microsoft.com/office/officeart/2005/8/layout/orgChart1"/>
    <dgm:cxn modelId="{54EFCC0B-96C0-5B4D-B61B-969AEEA463BB}" srcId="{A1F71AE5-B066-6F43-AA91-9A84AD1B49B7}" destId="{C29D8E3C-A5BC-534E-95F7-2520C81D6AE4}" srcOrd="3" destOrd="0" parTransId="{AEA20F88-FFC4-7247-A920-D1654B168937}" sibTransId="{428EDAFE-AE89-D64D-9635-9930F892840F}"/>
    <dgm:cxn modelId="{9185FF89-8F13-7948-A5F2-37FBB0F3E71E}" type="presOf" srcId="{05DF3C37-A93B-DE46-8CC8-6C12BFAAC2BA}" destId="{6BD8F845-DD77-9E4A-B88E-CE6BE271EA56}" srcOrd="1" destOrd="0" presId="urn:microsoft.com/office/officeart/2005/8/layout/orgChart1"/>
    <dgm:cxn modelId="{5A4D9DB0-E730-C349-A04E-B4BD1B5E3C21}" type="presOf" srcId="{E0D73005-592B-1E47-AF41-45DED4DBD82A}" destId="{D61C9E14-7370-3448-B824-0C3F9C11ED24}" srcOrd="0" destOrd="0" presId="urn:microsoft.com/office/officeart/2005/8/layout/orgChart1"/>
    <dgm:cxn modelId="{F479699B-ACD9-6244-B4E9-C0002EB03DA6}" srcId="{F50D5F91-8D93-5F49-95D4-1A23CEE5F9CA}" destId="{DD9EEA79-106D-064A-92DE-E55BE9214545}" srcOrd="0" destOrd="0" parTransId="{199828B7-9E65-4241-90F7-714EABB5850C}" sibTransId="{95CBB6FD-C833-0F49-8270-842037A6FBE9}"/>
    <dgm:cxn modelId="{C4C08DC6-E625-D943-913F-CA9589B527FE}" type="presOf" srcId="{F50D5F91-8D93-5F49-95D4-1A23CEE5F9CA}" destId="{0B801B19-E59A-1044-9F2D-DE64A3891AE1}" srcOrd="1" destOrd="0" presId="urn:microsoft.com/office/officeart/2005/8/layout/orgChart1"/>
    <dgm:cxn modelId="{D99EB9C8-7398-E546-B428-1D25EE1EA90E}" type="presOf" srcId="{1FA38047-6725-BF4C-873A-204880AF62CE}" destId="{743860FC-0A80-164E-8069-167B7B5C70E5}" srcOrd="0" destOrd="0" presId="urn:microsoft.com/office/officeart/2005/8/layout/orgChart1"/>
    <dgm:cxn modelId="{B360CA1F-7C9C-DB4B-8D9B-DFFAB5724F95}" srcId="{D64DDD6C-BC69-4841-B558-A55583C470A1}" destId="{9A451735-8532-574F-925C-7457AF3644FB}" srcOrd="3" destOrd="0" parTransId="{3F48CAF5-9DE4-7E4C-9BC1-E971F9036193}" sibTransId="{F1AB562D-BBF4-9C4C-A97A-318D6E4375CA}"/>
    <dgm:cxn modelId="{731F4C00-16CF-F34D-9885-5DC6AD2276A5}" type="presOf" srcId="{26A2BFDE-1393-6E48-AA9B-964CC5142FEE}" destId="{CCB476F6-F9DC-CA44-9D7F-F73AD49934B7}" srcOrd="1" destOrd="0" presId="urn:microsoft.com/office/officeart/2005/8/layout/orgChart1"/>
    <dgm:cxn modelId="{55EE9154-5ED2-2646-B889-5EDFD541A711}" type="presOf" srcId="{380D9FC1-46B4-4642-BED2-BC475A58B04B}" destId="{6A231233-F557-524E-AE2D-2F50B4D73086}" srcOrd="1" destOrd="0" presId="urn:microsoft.com/office/officeart/2005/8/layout/orgChart1"/>
    <dgm:cxn modelId="{836E987A-55B1-0B41-9FAB-078371641637}" type="presOf" srcId="{61EADE82-B235-E34D-B632-13ECB6BFF1D4}" destId="{9137E982-0AD4-EE4A-80FA-8D80B634FBAB}" srcOrd="0" destOrd="0" presId="urn:microsoft.com/office/officeart/2005/8/layout/orgChart1"/>
    <dgm:cxn modelId="{6E70ADEF-4360-1549-807D-611C625896AC}" srcId="{46BF0BFC-BC20-1042-A65E-EFA840DF099E}" destId="{344EF05B-9FC5-0E41-AD8D-FE272B4DC8F5}" srcOrd="4" destOrd="0" parTransId="{DCDEEA4C-C714-AD40-AFC2-3935B47F17EA}" sibTransId="{2EF3244F-DFAF-1948-AEDE-16617BF16300}"/>
    <dgm:cxn modelId="{9022E23E-9D22-A24A-A605-DE23475BEC09}" type="presParOf" srcId="{61132477-7B52-F641-B933-546849B12939}" destId="{6CB05DD2-1A23-604C-8F2C-89FE8601984A}" srcOrd="0" destOrd="0" presId="urn:microsoft.com/office/officeart/2005/8/layout/orgChart1"/>
    <dgm:cxn modelId="{67B55A04-8BBC-CF4A-8AEA-9893E0BAED4B}" type="presParOf" srcId="{6CB05DD2-1A23-604C-8F2C-89FE8601984A}" destId="{DA27AD66-5A4C-554E-B536-72EFAB275127}" srcOrd="0" destOrd="0" presId="urn:microsoft.com/office/officeart/2005/8/layout/orgChart1"/>
    <dgm:cxn modelId="{04C78055-0916-2E40-BA15-FF0C3115A572}" type="presParOf" srcId="{DA27AD66-5A4C-554E-B536-72EFAB275127}" destId="{D3F26AC5-A237-D04B-A3C8-0CE517F184DF}" srcOrd="0" destOrd="0" presId="urn:microsoft.com/office/officeart/2005/8/layout/orgChart1"/>
    <dgm:cxn modelId="{B12F6C77-7304-014D-922F-AA93E9C0A870}" type="presParOf" srcId="{DA27AD66-5A4C-554E-B536-72EFAB275127}" destId="{6A231233-F557-524E-AE2D-2F50B4D73086}" srcOrd="1" destOrd="0" presId="urn:microsoft.com/office/officeart/2005/8/layout/orgChart1"/>
    <dgm:cxn modelId="{43EB0B49-48A8-AD4D-AAE7-65739D16334F}" type="presParOf" srcId="{6CB05DD2-1A23-604C-8F2C-89FE8601984A}" destId="{021A7588-075F-E545-A9D8-85952073C6F4}" srcOrd="1" destOrd="0" presId="urn:microsoft.com/office/officeart/2005/8/layout/orgChart1"/>
    <dgm:cxn modelId="{92EE5A2E-F55D-3A4F-B7B2-92A4600766BA}" type="presParOf" srcId="{021A7588-075F-E545-A9D8-85952073C6F4}" destId="{CFA248DA-E03C-574F-B2EF-1C8D5F212FBA}" srcOrd="0" destOrd="0" presId="urn:microsoft.com/office/officeart/2005/8/layout/orgChart1"/>
    <dgm:cxn modelId="{71BF0E14-5BF6-274F-B96C-365E26BB8187}" type="presParOf" srcId="{021A7588-075F-E545-A9D8-85952073C6F4}" destId="{1525068B-BB4E-3C4E-A882-81B7692A8C5D}" srcOrd="1" destOrd="0" presId="urn:microsoft.com/office/officeart/2005/8/layout/orgChart1"/>
    <dgm:cxn modelId="{AB450F0B-B532-3A48-B9F6-11FF059FBCF0}" type="presParOf" srcId="{1525068B-BB4E-3C4E-A882-81B7692A8C5D}" destId="{8AFBE3AB-7300-DC49-BCFD-B7F10D86DB85}" srcOrd="0" destOrd="0" presId="urn:microsoft.com/office/officeart/2005/8/layout/orgChart1"/>
    <dgm:cxn modelId="{C13F8E81-46ED-784A-923D-479C1D3835B2}" type="presParOf" srcId="{8AFBE3AB-7300-DC49-BCFD-B7F10D86DB85}" destId="{171854AD-CAD4-0F40-A1CC-D2C920084404}" srcOrd="0" destOrd="0" presId="urn:microsoft.com/office/officeart/2005/8/layout/orgChart1"/>
    <dgm:cxn modelId="{59C89433-09E4-C943-85F0-F8F1269A9E05}" type="presParOf" srcId="{8AFBE3AB-7300-DC49-BCFD-B7F10D86DB85}" destId="{A081B9E2-942F-134B-B981-394C9333E066}" srcOrd="1" destOrd="0" presId="urn:microsoft.com/office/officeart/2005/8/layout/orgChart1"/>
    <dgm:cxn modelId="{D45B843D-5F35-D945-A72D-BA09D631607C}" type="presParOf" srcId="{1525068B-BB4E-3C4E-A882-81B7692A8C5D}" destId="{40E2CE6E-686C-3443-956B-3BA8B5B58D89}" srcOrd="1" destOrd="0" presId="urn:microsoft.com/office/officeart/2005/8/layout/orgChart1"/>
    <dgm:cxn modelId="{0EE5CBAC-5D03-EF40-88C9-1993896FADD1}" type="presParOf" srcId="{40E2CE6E-686C-3443-956B-3BA8B5B58D89}" destId="{45A88916-56DE-304E-B3F8-2507D7A49D40}" srcOrd="0" destOrd="0" presId="urn:microsoft.com/office/officeart/2005/8/layout/orgChart1"/>
    <dgm:cxn modelId="{49FE9DB5-9593-4B44-9FB6-8323FA34E30B}" type="presParOf" srcId="{40E2CE6E-686C-3443-956B-3BA8B5B58D89}" destId="{90B60271-05D9-7041-9593-AA18B8653507}" srcOrd="1" destOrd="0" presId="urn:microsoft.com/office/officeart/2005/8/layout/orgChart1"/>
    <dgm:cxn modelId="{7D12B44D-35AD-EB42-BEEF-8B436218FD66}" type="presParOf" srcId="{90B60271-05D9-7041-9593-AA18B8653507}" destId="{60778BBC-6D25-424C-A8E4-CEB4743D49E5}" srcOrd="0" destOrd="0" presId="urn:microsoft.com/office/officeart/2005/8/layout/orgChart1"/>
    <dgm:cxn modelId="{C0089296-620C-8540-A65D-6FA465361C5D}" type="presParOf" srcId="{60778BBC-6D25-424C-A8E4-CEB4743D49E5}" destId="{56322808-B1A5-5C4A-A6D1-96F39C05A4B5}" srcOrd="0" destOrd="0" presId="urn:microsoft.com/office/officeart/2005/8/layout/orgChart1"/>
    <dgm:cxn modelId="{43AF7181-BCE1-2B43-8F6F-5587BDB02508}" type="presParOf" srcId="{60778BBC-6D25-424C-A8E4-CEB4743D49E5}" destId="{5DBB2762-4ED9-9C48-A374-26C3397FECED}" srcOrd="1" destOrd="0" presId="urn:microsoft.com/office/officeart/2005/8/layout/orgChart1"/>
    <dgm:cxn modelId="{A42FE5D6-07CE-C74E-BDF6-9981D0E10FFD}" type="presParOf" srcId="{90B60271-05D9-7041-9593-AA18B8653507}" destId="{441CFD51-2650-864D-8389-FD48223DFB6D}" srcOrd="1" destOrd="0" presId="urn:microsoft.com/office/officeart/2005/8/layout/orgChart1"/>
    <dgm:cxn modelId="{245FB403-C602-614A-99E2-2B907B179267}" type="presParOf" srcId="{90B60271-05D9-7041-9593-AA18B8653507}" destId="{112A2EA4-005E-274B-B5FB-F135804B0CCA}" srcOrd="2" destOrd="0" presId="urn:microsoft.com/office/officeart/2005/8/layout/orgChart1"/>
    <dgm:cxn modelId="{CAB1E081-F8D9-BF44-AFBD-014E91E8009B}" type="presParOf" srcId="{40E2CE6E-686C-3443-956B-3BA8B5B58D89}" destId="{DFD7BE10-C51E-0645-9780-1FAE55E8D72E}" srcOrd="2" destOrd="0" presId="urn:microsoft.com/office/officeart/2005/8/layout/orgChart1"/>
    <dgm:cxn modelId="{5D8C360D-34F8-C742-A75C-36C504957352}" type="presParOf" srcId="{40E2CE6E-686C-3443-956B-3BA8B5B58D89}" destId="{27F9F4AF-7EF6-C941-B0F0-ED191276E26A}" srcOrd="3" destOrd="0" presId="urn:microsoft.com/office/officeart/2005/8/layout/orgChart1"/>
    <dgm:cxn modelId="{3DF8E97F-F9F4-5D44-A5BA-6AFAEBD06C65}" type="presParOf" srcId="{27F9F4AF-7EF6-C941-B0F0-ED191276E26A}" destId="{ED3FA7B0-6BB5-594B-820D-84155EF6A0D5}" srcOrd="0" destOrd="0" presId="urn:microsoft.com/office/officeart/2005/8/layout/orgChart1"/>
    <dgm:cxn modelId="{541BE3C1-458E-8442-89E0-B24F4A7F43CF}" type="presParOf" srcId="{ED3FA7B0-6BB5-594B-820D-84155EF6A0D5}" destId="{058D2B2A-6F41-7343-B863-FC0357775A42}" srcOrd="0" destOrd="0" presId="urn:microsoft.com/office/officeart/2005/8/layout/orgChart1"/>
    <dgm:cxn modelId="{BAA33355-F4BE-8D46-AF19-0B2C92353F50}" type="presParOf" srcId="{ED3FA7B0-6BB5-594B-820D-84155EF6A0D5}" destId="{5D625663-0164-6441-9F08-FB2F2D949A37}" srcOrd="1" destOrd="0" presId="urn:microsoft.com/office/officeart/2005/8/layout/orgChart1"/>
    <dgm:cxn modelId="{ECC8C786-10CC-9643-B752-B9200EA04A8C}" type="presParOf" srcId="{27F9F4AF-7EF6-C941-B0F0-ED191276E26A}" destId="{22BD5825-687A-4945-AF02-80817F6F6924}" srcOrd="1" destOrd="0" presId="urn:microsoft.com/office/officeart/2005/8/layout/orgChart1"/>
    <dgm:cxn modelId="{49CE6F07-9041-244B-B3FB-6CFD807929EF}" type="presParOf" srcId="{27F9F4AF-7EF6-C941-B0F0-ED191276E26A}" destId="{882AEA61-7E75-F64B-B3AE-D6CF34B9AD5F}" srcOrd="2" destOrd="0" presId="urn:microsoft.com/office/officeart/2005/8/layout/orgChart1"/>
    <dgm:cxn modelId="{562F9E10-8795-5B49-9097-DC313AE2AEAD}" type="presParOf" srcId="{40E2CE6E-686C-3443-956B-3BA8B5B58D89}" destId="{1914B3C6-714B-4F46-A207-2D90A0F691DD}" srcOrd="4" destOrd="0" presId="urn:microsoft.com/office/officeart/2005/8/layout/orgChart1"/>
    <dgm:cxn modelId="{B8B45D48-6E1F-374E-9A88-F02251FA37FB}" type="presParOf" srcId="{40E2CE6E-686C-3443-956B-3BA8B5B58D89}" destId="{9153A3A7-AD4F-624D-B857-B720626A0AD9}" srcOrd="5" destOrd="0" presId="urn:microsoft.com/office/officeart/2005/8/layout/orgChart1"/>
    <dgm:cxn modelId="{24E51375-6348-D043-AF64-5E063D608822}" type="presParOf" srcId="{9153A3A7-AD4F-624D-B857-B720626A0AD9}" destId="{0A29F3AD-267F-5740-A791-64CBF4DC7549}" srcOrd="0" destOrd="0" presId="urn:microsoft.com/office/officeart/2005/8/layout/orgChart1"/>
    <dgm:cxn modelId="{4D7E3334-20DE-8C41-9F5C-E6EF901C7DB0}" type="presParOf" srcId="{0A29F3AD-267F-5740-A791-64CBF4DC7549}" destId="{4881AFA9-DF50-7B43-809E-BBACCB4E2956}" srcOrd="0" destOrd="0" presId="urn:microsoft.com/office/officeart/2005/8/layout/orgChart1"/>
    <dgm:cxn modelId="{F8AABCDD-B983-7848-944A-5CA2839C1D3D}" type="presParOf" srcId="{0A29F3AD-267F-5740-A791-64CBF4DC7549}" destId="{2F3B6A1B-7D38-FC47-9BC4-F584F52E6B7C}" srcOrd="1" destOrd="0" presId="urn:microsoft.com/office/officeart/2005/8/layout/orgChart1"/>
    <dgm:cxn modelId="{5A835A6D-DF11-1B43-B189-F95C621F011D}" type="presParOf" srcId="{9153A3A7-AD4F-624D-B857-B720626A0AD9}" destId="{207CC69B-CE93-4247-B1C7-2F0A0D774086}" srcOrd="1" destOrd="0" presId="urn:microsoft.com/office/officeart/2005/8/layout/orgChart1"/>
    <dgm:cxn modelId="{6D9A2B86-773C-0B44-AB96-B069C96C2DA5}" type="presParOf" srcId="{9153A3A7-AD4F-624D-B857-B720626A0AD9}" destId="{2981D175-4594-5A4D-AEB3-30E44F86752B}" srcOrd="2" destOrd="0" presId="urn:microsoft.com/office/officeart/2005/8/layout/orgChart1"/>
    <dgm:cxn modelId="{5BE54722-3A99-A340-BE0B-124416036EA4}" type="presParOf" srcId="{40E2CE6E-686C-3443-956B-3BA8B5B58D89}" destId="{906F3FE1-ED41-D043-BCCF-9A171BFCF166}" srcOrd="6" destOrd="0" presId="urn:microsoft.com/office/officeart/2005/8/layout/orgChart1"/>
    <dgm:cxn modelId="{5A37B5A9-DC33-8F42-81DD-E5B2E609239C}" type="presParOf" srcId="{40E2CE6E-686C-3443-956B-3BA8B5B58D89}" destId="{E7216CA6-24BB-7440-9FEC-2D1BA4D337AF}" srcOrd="7" destOrd="0" presId="urn:microsoft.com/office/officeart/2005/8/layout/orgChart1"/>
    <dgm:cxn modelId="{C73CCBA9-F21A-0741-87DD-AB34641FF69F}" type="presParOf" srcId="{E7216CA6-24BB-7440-9FEC-2D1BA4D337AF}" destId="{B581C898-2AD7-464B-82FD-366401ECCD29}" srcOrd="0" destOrd="0" presId="urn:microsoft.com/office/officeart/2005/8/layout/orgChart1"/>
    <dgm:cxn modelId="{81AB8B36-C403-3D40-809D-94CB331034A5}" type="presParOf" srcId="{B581C898-2AD7-464B-82FD-366401ECCD29}" destId="{E06660BB-FC10-3149-9C94-E5C7BD40B053}" srcOrd="0" destOrd="0" presId="urn:microsoft.com/office/officeart/2005/8/layout/orgChart1"/>
    <dgm:cxn modelId="{E5DAA765-B209-0B4A-A610-053DE964074B}" type="presParOf" srcId="{B581C898-2AD7-464B-82FD-366401ECCD29}" destId="{B2A9EB1B-DA27-C943-81DC-9A61769D69AE}" srcOrd="1" destOrd="0" presId="urn:microsoft.com/office/officeart/2005/8/layout/orgChart1"/>
    <dgm:cxn modelId="{2D49F8DE-4888-DC4F-BCD9-3BBFFD9CA4AC}" type="presParOf" srcId="{E7216CA6-24BB-7440-9FEC-2D1BA4D337AF}" destId="{131FCB7D-3843-0B4D-9684-62006FF691D3}" srcOrd="1" destOrd="0" presId="urn:microsoft.com/office/officeart/2005/8/layout/orgChart1"/>
    <dgm:cxn modelId="{A07AA182-5599-FC4E-8F5D-8E2EE85AE743}" type="presParOf" srcId="{E7216CA6-24BB-7440-9FEC-2D1BA4D337AF}" destId="{52EA3B44-DB09-4E44-BF5E-3413A94190C5}" srcOrd="2" destOrd="0" presId="urn:microsoft.com/office/officeart/2005/8/layout/orgChart1"/>
    <dgm:cxn modelId="{12BFFD24-01D5-7040-BAF1-BACF4D310C6E}" type="presParOf" srcId="{40E2CE6E-686C-3443-956B-3BA8B5B58D89}" destId="{EC72A046-2F8D-A14C-8B2D-3149967A5EE6}" srcOrd="8" destOrd="0" presId="urn:microsoft.com/office/officeart/2005/8/layout/orgChart1"/>
    <dgm:cxn modelId="{093C3B45-7204-F447-BA8A-467AECF90A86}" type="presParOf" srcId="{40E2CE6E-686C-3443-956B-3BA8B5B58D89}" destId="{FE40A684-EB1D-BB41-AECF-C03384E5312F}" srcOrd="9" destOrd="0" presId="urn:microsoft.com/office/officeart/2005/8/layout/orgChart1"/>
    <dgm:cxn modelId="{E6D7B34B-3F6B-3741-A5EA-65C560CB7455}" type="presParOf" srcId="{FE40A684-EB1D-BB41-AECF-C03384E5312F}" destId="{2F759DA4-FF2E-C04C-98DC-F6E795C9B441}" srcOrd="0" destOrd="0" presId="urn:microsoft.com/office/officeart/2005/8/layout/orgChart1"/>
    <dgm:cxn modelId="{9991D358-AA2E-0840-A2E1-3B0B13BD0C15}" type="presParOf" srcId="{2F759DA4-FF2E-C04C-98DC-F6E795C9B441}" destId="{5DDCE885-9B63-474F-B01B-CEE0EA7AD237}" srcOrd="0" destOrd="0" presId="urn:microsoft.com/office/officeart/2005/8/layout/orgChart1"/>
    <dgm:cxn modelId="{8358F8A2-411B-B14A-82A3-3B984B5F5584}" type="presParOf" srcId="{2F759DA4-FF2E-C04C-98DC-F6E795C9B441}" destId="{43C39F9A-8BDB-0A49-A1F1-D4C9048E58C9}" srcOrd="1" destOrd="0" presId="urn:microsoft.com/office/officeart/2005/8/layout/orgChart1"/>
    <dgm:cxn modelId="{B3F32452-78CA-F34C-9F21-3EA430A4140C}" type="presParOf" srcId="{FE40A684-EB1D-BB41-AECF-C03384E5312F}" destId="{DC2077EE-D2A9-064B-A3BC-9D388BA52B80}" srcOrd="1" destOrd="0" presId="urn:microsoft.com/office/officeart/2005/8/layout/orgChart1"/>
    <dgm:cxn modelId="{EFEC2199-CB98-F34B-8B7B-9C9D409D6067}" type="presParOf" srcId="{FE40A684-EB1D-BB41-AECF-C03384E5312F}" destId="{5BCDF869-A8B7-744B-B3F3-4C15F34BC50C}" srcOrd="2" destOrd="0" presId="urn:microsoft.com/office/officeart/2005/8/layout/orgChart1"/>
    <dgm:cxn modelId="{BC693751-AEFD-2449-A726-80B94A571267}" type="presParOf" srcId="{1525068B-BB4E-3C4E-A882-81B7692A8C5D}" destId="{0015505E-E777-604C-80F7-B571CDD396AD}" srcOrd="2" destOrd="0" presId="urn:microsoft.com/office/officeart/2005/8/layout/orgChart1"/>
    <dgm:cxn modelId="{CAB42972-D849-434C-9680-0E592D082402}" type="presParOf" srcId="{021A7588-075F-E545-A9D8-85952073C6F4}" destId="{447F47B4-5992-CB4D-B0FD-12E9AC92C069}" srcOrd="2" destOrd="0" presId="urn:microsoft.com/office/officeart/2005/8/layout/orgChart1"/>
    <dgm:cxn modelId="{97353DF8-8C07-E14E-8476-12774DA80A34}" type="presParOf" srcId="{021A7588-075F-E545-A9D8-85952073C6F4}" destId="{55F437F5-7AA7-434F-B04D-C470C49CB4BC}" srcOrd="3" destOrd="0" presId="urn:microsoft.com/office/officeart/2005/8/layout/orgChart1"/>
    <dgm:cxn modelId="{FEAF3B0E-D81D-FF48-8E6D-FACD61633E79}" type="presParOf" srcId="{55F437F5-7AA7-434F-B04D-C470C49CB4BC}" destId="{6958894B-82B1-DA4D-B810-A8B70E0DA2C5}" srcOrd="0" destOrd="0" presId="urn:microsoft.com/office/officeart/2005/8/layout/orgChart1"/>
    <dgm:cxn modelId="{0F02F815-591E-E847-882C-0C175EE2227A}" type="presParOf" srcId="{6958894B-82B1-DA4D-B810-A8B70E0DA2C5}" destId="{0F056397-CD72-7742-8A2E-EA5AD6082350}" srcOrd="0" destOrd="0" presId="urn:microsoft.com/office/officeart/2005/8/layout/orgChart1"/>
    <dgm:cxn modelId="{BB94D19F-788F-D241-8777-F2BE6D4464AE}" type="presParOf" srcId="{6958894B-82B1-DA4D-B810-A8B70E0DA2C5}" destId="{0B801B19-E59A-1044-9F2D-DE64A3891AE1}" srcOrd="1" destOrd="0" presId="urn:microsoft.com/office/officeart/2005/8/layout/orgChart1"/>
    <dgm:cxn modelId="{28A069E3-9FC8-BF40-85F1-81C77508F194}" type="presParOf" srcId="{55F437F5-7AA7-434F-B04D-C470C49CB4BC}" destId="{13359BB9-92AB-0B41-B35C-6899705ABB6F}" srcOrd="1" destOrd="0" presId="urn:microsoft.com/office/officeart/2005/8/layout/orgChart1"/>
    <dgm:cxn modelId="{FB27F80E-A165-6945-BC00-CD98BE4B835B}" type="presParOf" srcId="{13359BB9-92AB-0B41-B35C-6899705ABB6F}" destId="{F5EE29CD-F3EA-8143-A005-CB4EC7EB1E7C}" srcOrd="0" destOrd="0" presId="urn:microsoft.com/office/officeart/2005/8/layout/orgChart1"/>
    <dgm:cxn modelId="{C50EADE7-487E-A84C-BD8C-2F05ECF4E529}" type="presParOf" srcId="{13359BB9-92AB-0B41-B35C-6899705ABB6F}" destId="{D745FC88-3F3E-3E49-A5AE-9778E24BD33C}" srcOrd="1" destOrd="0" presId="urn:microsoft.com/office/officeart/2005/8/layout/orgChart1"/>
    <dgm:cxn modelId="{BEB9DCDD-3ECA-9B4B-BAAF-F1BB1A60203F}" type="presParOf" srcId="{D745FC88-3F3E-3E49-A5AE-9778E24BD33C}" destId="{942E0720-4E55-D04E-9BBB-CEFF01A5937C}" srcOrd="0" destOrd="0" presId="urn:microsoft.com/office/officeart/2005/8/layout/orgChart1"/>
    <dgm:cxn modelId="{E7A48EF2-CF55-3142-AF7D-10178A241560}" type="presParOf" srcId="{942E0720-4E55-D04E-9BBB-CEFF01A5937C}" destId="{A02BE8A2-9250-D847-923E-56B51F96D214}" srcOrd="0" destOrd="0" presId="urn:microsoft.com/office/officeart/2005/8/layout/orgChart1"/>
    <dgm:cxn modelId="{2ADB8912-CD6D-494B-8830-58D64A72382D}" type="presParOf" srcId="{942E0720-4E55-D04E-9BBB-CEFF01A5937C}" destId="{08C791AE-B0AD-1745-A829-61F77AB97DE0}" srcOrd="1" destOrd="0" presId="urn:microsoft.com/office/officeart/2005/8/layout/orgChart1"/>
    <dgm:cxn modelId="{14360478-BE5D-D840-BCB4-22E5AD5F73C6}" type="presParOf" srcId="{D745FC88-3F3E-3E49-A5AE-9778E24BD33C}" destId="{2FDF7789-3BB9-654F-AFF7-800CE949CB65}" srcOrd="1" destOrd="0" presId="urn:microsoft.com/office/officeart/2005/8/layout/orgChart1"/>
    <dgm:cxn modelId="{9A1BAC3E-CAF9-A243-BD03-724B4FD9A252}" type="presParOf" srcId="{D745FC88-3F3E-3E49-A5AE-9778E24BD33C}" destId="{D9EAC151-0FAE-4447-B8E9-563F9AC27583}" srcOrd="2" destOrd="0" presId="urn:microsoft.com/office/officeart/2005/8/layout/orgChart1"/>
    <dgm:cxn modelId="{398B7423-E7A9-6147-8349-284C9B650538}" type="presParOf" srcId="{13359BB9-92AB-0B41-B35C-6899705ABB6F}" destId="{AD07B513-E517-A949-88B3-AC13B9CE1BBE}" srcOrd="2" destOrd="0" presId="urn:microsoft.com/office/officeart/2005/8/layout/orgChart1"/>
    <dgm:cxn modelId="{C4297670-5148-AB4D-A80F-7AD51D376E10}" type="presParOf" srcId="{13359BB9-92AB-0B41-B35C-6899705ABB6F}" destId="{1F1C6576-DA7F-ED42-9861-A61994E3B792}" srcOrd="3" destOrd="0" presId="urn:microsoft.com/office/officeart/2005/8/layout/orgChart1"/>
    <dgm:cxn modelId="{6E08D9D4-BD54-A84A-908E-8394923789A3}" type="presParOf" srcId="{1F1C6576-DA7F-ED42-9861-A61994E3B792}" destId="{21694ED4-2DB5-0F4F-B71D-401F694EADBE}" srcOrd="0" destOrd="0" presId="urn:microsoft.com/office/officeart/2005/8/layout/orgChart1"/>
    <dgm:cxn modelId="{63C91736-1CCD-0B4D-A73B-87E5274A63A2}" type="presParOf" srcId="{21694ED4-2DB5-0F4F-B71D-401F694EADBE}" destId="{9897D543-5681-1F4D-99BE-2552ADF3C0B0}" srcOrd="0" destOrd="0" presId="urn:microsoft.com/office/officeart/2005/8/layout/orgChart1"/>
    <dgm:cxn modelId="{58CE679B-93C4-A444-98D8-2F6583A86928}" type="presParOf" srcId="{21694ED4-2DB5-0F4F-B71D-401F694EADBE}" destId="{F17F96E8-9CF6-5C41-9EB0-B8DA5BE4991A}" srcOrd="1" destOrd="0" presId="urn:microsoft.com/office/officeart/2005/8/layout/orgChart1"/>
    <dgm:cxn modelId="{BD8ED8C5-0192-7046-8630-FF0E1CCA3B01}" type="presParOf" srcId="{1F1C6576-DA7F-ED42-9861-A61994E3B792}" destId="{A3E240D5-9037-A642-A434-616B3710CF72}" srcOrd="1" destOrd="0" presId="urn:microsoft.com/office/officeart/2005/8/layout/orgChart1"/>
    <dgm:cxn modelId="{5287627C-9EE7-A94B-AC0B-35527865049C}" type="presParOf" srcId="{1F1C6576-DA7F-ED42-9861-A61994E3B792}" destId="{00311311-1CC2-8C4D-BE6A-0287E0F1E0CE}" srcOrd="2" destOrd="0" presId="urn:microsoft.com/office/officeart/2005/8/layout/orgChart1"/>
    <dgm:cxn modelId="{826E9F6C-E43F-DF4D-9E33-A3BCD4774913}" type="presParOf" srcId="{13359BB9-92AB-0B41-B35C-6899705ABB6F}" destId="{559A94D6-1BA9-E84A-A51D-FBB0CB623B83}" srcOrd="4" destOrd="0" presId="urn:microsoft.com/office/officeart/2005/8/layout/orgChart1"/>
    <dgm:cxn modelId="{FEECAA74-0512-704A-A546-098DD0FC9E76}" type="presParOf" srcId="{13359BB9-92AB-0B41-B35C-6899705ABB6F}" destId="{B2E24A5C-1CDA-D84B-9C74-4B263763D99B}" srcOrd="5" destOrd="0" presId="urn:microsoft.com/office/officeart/2005/8/layout/orgChart1"/>
    <dgm:cxn modelId="{F37EF5A8-6FD3-6048-8226-8EC807BACCDF}" type="presParOf" srcId="{B2E24A5C-1CDA-D84B-9C74-4B263763D99B}" destId="{2F381A69-665D-E84C-A17D-706C7BB47211}" srcOrd="0" destOrd="0" presId="urn:microsoft.com/office/officeart/2005/8/layout/orgChart1"/>
    <dgm:cxn modelId="{A926DECB-8EF8-1343-A8B3-3758F78F3D3E}" type="presParOf" srcId="{2F381A69-665D-E84C-A17D-706C7BB47211}" destId="{4CC8507F-C11E-1042-8D46-E3C6E8E78F15}" srcOrd="0" destOrd="0" presId="urn:microsoft.com/office/officeart/2005/8/layout/orgChart1"/>
    <dgm:cxn modelId="{18F3FD12-9C7F-514E-8DA5-AD0A322F831E}" type="presParOf" srcId="{2F381A69-665D-E84C-A17D-706C7BB47211}" destId="{6E1EC7E4-94AB-D145-8DDC-CF98402C394E}" srcOrd="1" destOrd="0" presId="urn:microsoft.com/office/officeart/2005/8/layout/orgChart1"/>
    <dgm:cxn modelId="{3CFFE49D-44E1-EA47-B3AA-B29626625329}" type="presParOf" srcId="{B2E24A5C-1CDA-D84B-9C74-4B263763D99B}" destId="{1F7DA611-3720-8644-834C-DF06F79E6B05}" srcOrd="1" destOrd="0" presId="urn:microsoft.com/office/officeart/2005/8/layout/orgChart1"/>
    <dgm:cxn modelId="{74862A5D-2D05-E345-A800-8DD987E161C9}" type="presParOf" srcId="{B2E24A5C-1CDA-D84B-9C74-4B263763D99B}" destId="{AC169685-CF33-3D4A-BDD1-50A370A918AD}" srcOrd="2" destOrd="0" presId="urn:microsoft.com/office/officeart/2005/8/layout/orgChart1"/>
    <dgm:cxn modelId="{58C95F35-D8FB-B248-AD6B-2A238851B850}" type="presParOf" srcId="{13359BB9-92AB-0B41-B35C-6899705ABB6F}" destId="{A76ABEDC-ED73-9642-9654-C07E7FBD194B}" srcOrd="6" destOrd="0" presId="urn:microsoft.com/office/officeart/2005/8/layout/orgChart1"/>
    <dgm:cxn modelId="{AD0256E1-3B5D-C448-A7DB-3C91213E51DA}" type="presParOf" srcId="{13359BB9-92AB-0B41-B35C-6899705ABB6F}" destId="{FB83EC4B-ED3C-CC41-92DF-B4DA1AB14F01}" srcOrd="7" destOrd="0" presId="urn:microsoft.com/office/officeart/2005/8/layout/orgChart1"/>
    <dgm:cxn modelId="{D8B02A22-520A-A243-BD3C-07DEBE332A0A}" type="presParOf" srcId="{FB83EC4B-ED3C-CC41-92DF-B4DA1AB14F01}" destId="{E60EDDDF-7A3C-CD43-BB72-88C5A7013434}" srcOrd="0" destOrd="0" presId="urn:microsoft.com/office/officeart/2005/8/layout/orgChart1"/>
    <dgm:cxn modelId="{B043A844-8850-EF42-9B4B-77AA6613C016}" type="presParOf" srcId="{E60EDDDF-7A3C-CD43-BB72-88C5A7013434}" destId="{38B1AE01-AC21-2A4A-A48E-DFC07A8CEA21}" srcOrd="0" destOrd="0" presId="urn:microsoft.com/office/officeart/2005/8/layout/orgChart1"/>
    <dgm:cxn modelId="{6CBA2FA3-7B39-D046-9456-048003AC96AC}" type="presParOf" srcId="{E60EDDDF-7A3C-CD43-BB72-88C5A7013434}" destId="{5583BF21-6108-524D-8BEB-7F74E6E6BD57}" srcOrd="1" destOrd="0" presId="urn:microsoft.com/office/officeart/2005/8/layout/orgChart1"/>
    <dgm:cxn modelId="{F45B2F8A-4021-164C-858A-E88C44F7C515}" type="presParOf" srcId="{FB83EC4B-ED3C-CC41-92DF-B4DA1AB14F01}" destId="{819E0BDA-B417-A641-81A1-9356341BBBC5}" srcOrd="1" destOrd="0" presId="urn:microsoft.com/office/officeart/2005/8/layout/orgChart1"/>
    <dgm:cxn modelId="{E06A7DFA-36F2-7C49-94BC-675B82098B65}" type="presParOf" srcId="{FB83EC4B-ED3C-CC41-92DF-B4DA1AB14F01}" destId="{2EC23F7A-A27B-AE40-A3C0-53332EC96752}" srcOrd="2" destOrd="0" presId="urn:microsoft.com/office/officeart/2005/8/layout/orgChart1"/>
    <dgm:cxn modelId="{91F786E5-FDA1-F247-922C-ACB02236BE54}" type="presParOf" srcId="{13359BB9-92AB-0B41-B35C-6899705ABB6F}" destId="{2E1BE3A7-2A75-8941-85BF-5E337AB6F13D}" srcOrd="8" destOrd="0" presId="urn:microsoft.com/office/officeart/2005/8/layout/orgChart1"/>
    <dgm:cxn modelId="{85C95B8E-0AE7-2F44-A775-FB6A1FAB5490}" type="presParOf" srcId="{13359BB9-92AB-0B41-B35C-6899705ABB6F}" destId="{CC21A649-BF9E-1F4D-A937-4997CBA79955}" srcOrd="9" destOrd="0" presId="urn:microsoft.com/office/officeart/2005/8/layout/orgChart1"/>
    <dgm:cxn modelId="{B11F837C-17A7-834F-9065-5A48B9AE4E98}" type="presParOf" srcId="{CC21A649-BF9E-1F4D-A937-4997CBA79955}" destId="{2B143375-1A1D-4649-A021-057852C0E730}" srcOrd="0" destOrd="0" presId="urn:microsoft.com/office/officeart/2005/8/layout/orgChart1"/>
    <dgm:cxn modelId="{AFE26C5F-0AE7-454D-A012-1941D732E2BE}" type="presParOf" srcId="{2B143375-1A1D-4649-A021-057852C0E730}" destId="{D77049C4-7D93-4C47-B1CF-2E07938E5F11}" srcOrd="0" destOrd="0" presId="urn:microsoft.com/office/officeart/2005/8/layout/orgChart1"/>
    <dgm:cxn modelId="{6C19D0B7-0C55-804D-8D4A-9A0B51196CE5}" type="presParOf" srcId="{2B143375-1A1D-4649-A021-057852C0E730}" destId="{AFC8A357-482A-B14E-B513-1F0147D8DBFF}" srcOrd="1" destOrd="0" presId="urn:microsoft.com/office/officeart/2005/8/layout/orgChart1"/>
    <dgm:cxn modelId="{097AD6A2-5873-F448-B14C-7FDAC1FDED07}" type="presParOf" srcId="{CC21A649-BF9E-1F4D-A937-4997CBA79955}" destId="{86092F44-1A58-524B-8429-6BFD7D78822C}" srcOrd="1" destOrd="0" presId="urn:microsoft.com/office/officeart/2005/8/layout/orgChart1"/>
    <dgm:cxn modelId="{8F4B5AAD-9576-4246-A83F-2667E9CA6F3A}" type="presParOf" srcId="{CC21A649-BF9E-1F4D-A937-4997CBA79955}" destId="{5D3D44BB-A97F-594E-A070-2F4F21B0A71A}" srcOrd="2" destOrd="0" presId="urn:microsoft.com/office/officeart/2005/8/layout/orgChart1"/>
    <dgm:cxn modelId="{0B0C8822-BD94-134B-A994-36C1381FA6A2}" type="presParOf" srcId="{55F437F5-7AA7-434F-B04D-C470C49CB4BC}" destId="{AFA8E894-4C23-A64B-BF1D-13FE69E4110A}" srcOrd="2" destOrd="0" presId="urn:microsoft.com/office/officeart/2005/8/layout/orgChart1"/>
    <dgm:cxn modelId="{10D30205-2090-974A-82C3-C97944984D91}" type="presParOf" srcId="{021A7588-075F-E545-A9D8-85952073C6F4}" destId="{2F579AB0-7D77-004F-9F98-BD806C214F6E}" srcOrd="4" destOrd="0" presId="urn:microsoft.com/office/officeart/2005/8/layout/orgChart1"/>
    <dgm:cxn modelId="{102D26AA-269E-C34E-BEF4-96517A44E605}" type="presParOf" srcId="{021A7588-075F-E545-A9D8-85952073C6F4}" destId="{1976374A-841A-C645-A48F-186903B3C4C8}" srcOrd="5" destOrd="0" presId="urn:microsoft.com/office/officeart/2005/8/layout/orgChart1"/>
    <dgm:cxn modelId="{E7294385-3139-A644-B89C-0B6C5E9C9D4E}" type="presParOf" srcId="{1976374A-841A-C645-A48F-186903B3C4C8}" destId="{87145CDD-7291-914B-ADBB-E4B38AD6FB2B}" srcOrd="0" destOrd="0" presId="urn:microsoft.com/office/officeart/2005/8/layout/orgChart1"/>
    <dgm:cxn modelId="{AFB9B9EC-6724-574A-8A57-BBB399264AFE}" type="presParOf" srcId="{87145CDD-7291-914B-ADBB-E4B38AD6FB2B}" destId="{7347144E-DD24-A747-8505-75040003165D}" srcOrd="0" destOrd="0" presId="urn:microsoft.com/office/officeart/2005/8/layout/orgChart1"/>
    <dgm:cxn modelId="{D3431DBD-3CAF-2947-85B1-E45A0ABA671B}" type="presParOf" srcId="{87145CDD-7291-914B-ADBB-E4B38AD6FB2B}" destId="{5DD7E157-D619-3243-B949-7480DAC9AAAE}" srcOrd="1" destOrd="0" presId="urn:microsoft.com/office/officeart/2005/8/layout/orgChart1"/>
    <dgm:cxn modelId="{CFA85A46-C688-E743-B0AB-86F56A9C4736}" type="presParOf" srcId="{1976374A-841A-C645-A48F-186903B3C4C8}" destId="{9DC92B85-651C-CF43-869A-A1027216EDE3}" srcOrd="1" destOrd="0" presId="urn:microsoft.com/office/officeart/2005/8/layout/orgChart1"/>
    <dgm:cxn modelId="{ED0ADAF2-A467-9E46-A510-130446D0C48A}" type="presParOf" srcId="{9DC92B85-651C-CF43-869A-A1027216EDE3}" destId="{6CEDB933-2D54-A04C-AC14-59C1B104E4B7}" srcOrd="0" destOrd="0" presId="urn:microsoft.com/office/officeart/2005/8/layout/orgChart1"/>
    <dgm:cxn modelId="{30BC349E-3EC1-8940-9521-BDD4A25C1A32}" type="presParOf" srcId="{9DC92B85-651C-CF43-869A-A1027216EDE3}" destId="{EB14EC67-4073-5346-8770-D9964493425A}" srcOrd="1" destOrd="0" presId="urn:microsoft.com/office/officeart/2005/8/layout/orgChart1"/>
    <dgm:cxn modelId="{CFEAE4FD-B6BC-E44E-8033-9AFE3E0944F9}" type="presParOf" srcId="{EB14EC67-4073-5346-8770-D9964493425A}" destId="{DC0DE496-31A6-3D41-88C7-C5775F1C44E1}" srcOrd="0" destOrd="0" presId="urn:microsoft.com/office/officeart/2005/8/layout/orgChart1"/>
    <dgm:cxn modelId="{F26914EB-BCF2-2248-B335-5644FDEB5CA8}" type="presParOf" srcId="{DC0DE496-31A6-3D41-88C7-C5775F1C44E1}" destId="{9C1BE93F-B7F2-CB46-BF24-0AEC8EB4CCCA}" srcOrd="0" destOrd="0" presId="urn:microsoft.com/office/officeart/2005/8/layout/orgChart1"/>
    <dgm:cxn modelId="{AFB9544F-2304-4A44-9B76-810EDC83D4A3}" type="presParOf" srcId="{DC0DE496-31A6-3D41-88C7-C5775F1C44E1}" destId="{6DF0A7D4-121C-AC4B-9A47-7AAE3BD902EA}" srcOrd="1" destOrd="0" presId="urn:microsoft.com/office/officeart/2005/8/layout/orgChart1"/>
    <dgm:cxn modelId="{557A88F0-D6FF-3D44-8D61-98C2259D1DD1}" type="presParOf" srcId="{EB14EC67-4073-5346-8770-D9964493425A}" destId="{E0588F87-4F9B-F442-92B7-B4C80EE67155}" srcOrd="1" destOrd="0" presId="urn:microsoft.com/office/officeart/2005/8/layout/orgChart1"/>
    <dgm:cxn modelId="{68DCD5B9-2B83-9D41-9298-5C6BE578272D}" type="presParOf" srcId="{EB14EC67-4073-5346-8770-D9964493425A}" destId="{D325AD41-7A3C-B34C-B987-000F6238895C}" srcOrd="2" destOrd="0" presId="urn:microsoft.com/office/officeart/2005/8/layout/orgChart1"/>
    <dgm:cxn modelId="{FB871E88-5303-DB4E-97E7-F7A175A89BCA}" type="presParOf" srcId="{9DC92B85-651C-CF43-869A-A1027216EDE3}" destId="{773DC43E-A519-DB4C-9E9A-3B668B1CE798}" srcOrd="2" destOrd="0" presId="urn:microsoft.com/office/officeart/2005/8/layout/orgChart1"/>
    <dgm:cxn modelId="{BD7B06F4-B2BD-2A4C-97A2-B4EE46317AF6}" type="presParOf" srcId="{9DC92B85-651C-CF43-869A-A1027216EDE3}" destId="{75D3A81C-19EA-AE46-AB2F-1887482EA094}" srcOrd="3" destOrd="0" presId="urn:microsoft.com/office/officeart/2005/8/layout/orgChart1"/>
    <dgm:cxn modelId="{440B78BD-0373-674E-B5C1-01F968660E26}" type="presParOf" srcId="{75D3A81C-19EA-AE46-AB2F-1887482EA094}" destId="{ABB27366-0AC2-2C4C-88C6-1EE3793ECB1B}" srcOrd="0" destOrd="0" presId="urn:microsoft.com/office/officeart/2005/8/layout/orgChart1"/>
    <dgm:cxn modelId="{22CD97B1-F869-3247-A08D-C2C6FC148417}" type="presParOf" srcId="{ABB27366-0AC2-2C4C-88C6-1EE3793ECB1B}" destId="{5A1C5008-CE88-174D-9D3E-C51C90C51458}" srcOrd="0" destOrd="0" presId="urn:microsoft.com/office/officeart/2005/8/layout/orgChart1"/>
    <dgm:cxn modelId="{91CD44D5-8498-644C-81B5-372B1DA3281F}" type="presParOf" srcId="{ABB27366-0AC2-2C4C-88C6-1EE3793ECB1B}" destId="{8F377FEA-D8B0-0E45-8154-30AD8268E40B}" srcOrd="1" destOrd="0" presId="urn:microsoft.com/office/officeart/2005/8/layout/orgChart1"/>
    <dgm:cxn modelId="{440AF70D-41CA-484D-8455-38B92101635E}" type="presParOf" srcId="{75D3A81C-19EA-AE46-AB2F-1887482EA094}" destId="{2F12606D-5432-CA4B-A04A-D9E04F7AA005}" srcOrd="1" destOrd="0" presId="urn:microsoft.com/office/officeart/2005/8/layout/orgChart1"/>
    <dgm:cxn modelId="{0CDCF83A-8A12-BE4C-8F80-F93D1E4181D8}" type="presParOf" srcId="{75D3A81C-19EA-AE46-AB2F-1887482EA094}" destId="{2A0F2719-BC07-0C43-9B6E-C76AB9C7EACD}" srcOrd="2" destOrd="0" presId="urn:microsoft.com/office/officeart/2005/8/layout/orgChart1"/>
    <dgm:cxn modelId="{1B488F7A-8FFC-0448-80BB-C3B492D34566}" type="presParOf" srcId="{9DC92B85-651C-CF43-869A-A1027216EDE3}" destId="{59243B1D-3847-B14C-8F44-845F912C399A}" srcOrd="4" destOrd="0" presId="urn:microsoft.com/office/officeart/2005/8/layout/orgChart1"/>
    <dgm:cxn modelId="{1A466DF1-E730-D44B-AD52-936DCB446249}" type="presParOf" srcId="{9DC92B85-651C-CF43-869A-A1027216EDE3}" destId="{57FE486E-6F2F-B64D-9996-A3105890070A}" srcOrd="5" destOrd="0" presId="urn:microsoft.com/office/officeart/2005/8/layout/orgChart1"/>
    <dgm:cxn modelId="{033CD28D-6F02-B842-9387-0332773F8CA4}" type="presParOf" srcId="{57FE486E-6F2F-B64D-9996-A3105890070A}" destId="{D97A2728-72EA-044F-A494-E61C10D6EABA}" srcOrd="0" destOrd="0" presId="urn:microsoft.com/office/officeart/2005/8/layout/orgChart1"/>
    <dgm:cxn modelId="{CCD74FEA-60D6-314F-9155-FC3667D441DC}" type="presParOf" srcId="{D97A2728-72EA-044F-A494-E61C10D6EABA}" destId="{B0204DCD-43DA-1248-95E7-EB37BFB45C5B}" srcOrd="0" destOrd="0" presId="urn:microsoft.com/office/officeart/2005/8/layout/orgChart1"/>
    <dgm:cxn modelId="{8488A16B-2281-C249-9885-EDA5A2813B7C}" type="presParOf" srcId="{D97A2728-72EA-044F-A494-E61C10D6EABA}" destId="{BC4659D9-9938-6C46-8109-0EED7FDA09AA}" srcOrd="1" destOrd="0" presId="urn:microsoft.com/office/officeart/2005/8/layout/orgChart1"/>
    <dgm:cxn modelId="{EB786ABB-78A6-DD4E-BE55-ABAD405AED4C}" type="presParOf" srcId="{57FE486E-6F2F-B64D-9996-A3105890070A}" destId="{1DF9B2C5-1592-F444-966B-4CCAD11A89AD}" srcOrd="1" destOrd="0" presId="urn:microsoft.com/office/officeart/2005/8/layout/orgChart1"/>
    <dgm:cxn modelId="{3EC369C5-662D-7E46-9008-20EFA9928960}" type="presParOf" srcId="{57FE486E-6F2F-B64D-9996-A3105890070A}" destId="{8767EDC5-077C-EA48-9505-D74C62E01ED7}" srcOrd="2" destOrd="0" presId="urn:microsoft.com/office/officeart/2005/8/layout/orgChart1"/>
    <dgm:cxn modelId="{2ADAD9D9-AE17-F547-BBCD-4391720594BF}" type="presParOf" srcId="{9DC92B85-651C-CF43-869A-A1027216EDE3}" destId="{60A0E602-BB93-624B-AE07-3C14A424DF63}" srcOrd="6" destOrd="0" presId="urn:microsoft.com/office/officeart/2005/8/layout/orgChart1"/>
    <dgm:cxn modelId="{2A7CBC22-7F83-6D44-BE4F-A4275BD4232E}" type="presParOf" srcId="{9DC92B85-651C-CF43-869A-A1027216EDE3}" destId="{5504E4A5-7274-7A45-A191-8EEDF5C84071}" srcOrd="7" destOrd="0" presId="urn:microsoft.com/office/officeart/2005/8/layout/orgChart1"/>
    <dgm:cxn modelId="{C4DAD5C1-4BFF-3747-80F6-4159EC7C0534}" type="presParOf" srcId="{5504E4A5-7274-7A45-A191-8EEDF5C84071}" destId="{AB4C5F20-24D9-C941-9E9B-26270063E5BB}" srcOrd="0" destOrd="0" presId="urn:microsoft.com/office/officeart/2005/8/layout/orgChart1"/>
    <dgm:cxn modelId="{53420B2E-F77B-8340-98B5-71CF64612377}" type="presParOf" srcId="{AB4C5F20-24D9-C941-9E9B-26270063E5BB}" destId="{A427FC8E-1B03-3343-A326-998C4265A854}" srcOrd="0" destOrd="0" presId="urn:microsoft.com/office/officeart/2005/8/layout/orgChart1"/>
    <dgm:cxn modelId="{F447374E-E13B-0446-847C-34E07A974E49}" type="presParOf" srcId="{AB4C5F20-24D9-C941-9E9B-26270063E5BB}" destId="{CC08850C-0382-F949-869E-547809A7513B}" srcOrd="1" destOrd="0" presId="urn:microsoft.com/office/officeart/2005/8/layout/orgChart1"/>
    <dgm:cxn modelId="{7227C8A7-96AA-F746-8FC9-8B795F316516}" type="presParOf" srcId="{5504E4A5-7274-7A45-A191-8EEDF5C84071}" destId="{F03ABE21-14BF-AB42-B10D-5490FE7CF07D}" srcOrd="1" destOrd="0" presId="urn:microsoft.com/office/officeart/2005/8/layout/orgChart1"/>
    <dgm:cxn modelId="{67E83E51-5066-C246-B40B-CFBA35404A31}" type="presParOf" srcId="{5504E4A5-7274-7A45-A191-8EEDF5C84071}" destId="{4F66032D-4F5A-0948-A6DE-1EDC13CAE8B4}" srcOrd="2" destOrd="0" presId="urn:microsoft.com/office/officeart/2005/8/layout/orgChart1"/>
    <dgm:cxn modelId="{2EBA6E36-782C-FA46-866C-B8A2211438C3}" type="presParOf" srcId="{9DC92B85-651C-CF43-869A-A1027216EDE3}" destId="{C7FBC995-0154-B647-9DF4-13458651E305}" srcOrd="8" destOrd="0" presId="urn:microsoft.com/office/officeart/2005/8/layout/orgChart1"/>
    <dgm:cxn modelId="{F9A7A747-22B6-A348-914E-EFE9425E0923}" type="presParOf" srcId="{9DC92B85-651C-CF43-869A-A1027216EDE3}" destId="{BC5B8DE0-8C5C-094A-B3F4-113D33B8433E}" srcOrd="9" destOrd="0" presId="urn:microsoft.com/office/officeart/2005/8/layout/orgChart1"/>
    <dgm:cxn modelId="{FD98B23C-8B1A-0F4F-AFC3-103DACFD0611}" type="presParOf" srcId="{BC5B8DE0-8C5C-094A-B3F4-113D33B8433E}" destId="{C711D17A-9D1B-BA47-921A-01FB5DEA7C94}" srcOrd="0" destOrd="0" presId="urn:microsoft.com/office/officeart/2005/8/layout/orgChart1"/>
    <dgm:cxn modelId="{9D2D863F-F107-364D-B6A7-C19D1A0389EB}" type="presParOf" srcId="{C711D17A-9D1B-BA47-921A-01FB5DEA7C94}" destId="{6C52D65F-D2E2-E843-8907-F1119FFBC1EA}" srcOrd="0" destOrd="0" presId="urn:microsoft.com/office/officeart/2005/8/layout/orgChart1"/>
    <dgm:cxn modelId="{DAE13C32-14AD-DF4F-9134-954CAD4F9E4A}" type="presParOf" srcId="{C711D17A-9D1B-BA47-921A-01FB5DEA7C94}" destId="{6BD8F845-DD77-9E4A-B88E-CE6BE271EA56}" srcOrd="1" destOrd="0" presId="urn:microsoft.com/office/officeart/2005/8/layout/orgChart1"/>
    <dgm:cxn modelId="{CA5E1228-8524-C74B-9862-CDF880E2BE98}" type="presParOf" srcId="{BC5B8DE0-8C5C-094A-B3F4-113D33B8433E}" destId="{E5AECD89-5D5E-6546-BB5A-150EB9090BF7}" srcOrd="1" destOrd="0" presId="urn:microsoft.com/office/officeart/2005/8/layout/orgChart1"/>
    <dgm:cxn modelId="{1512343F-C5F3-2445-BD55-80337FBA2454}" type="presParOf" srcId="{BC5B8DE0-8C5C-094A-B3F4-113D33B8433E}" destId="{79EB81DE-3011-2C4D-94B1-7A912F58AE7A}" srcOrd="2" destOrd="0" presId="urn:microsoft.com/office/officeart/2005/8/layout/orgChart1"/>
    <dgm:cxn modelId="{C2B3E3D3-61D3-CA4B-BCE5-460B9AD48D29}" type="presParOf" srcId="{1976374A-841A-C645-A48F-186903B3C4C8}" destId="{CEDCDEF4-9C4F-294A-8821-895DB1E58BF1}" srcOrd="2" destOrd="0" presId="urn:microsoft.com/office/officeart/2005/8/layout/orgChart1"/>
    <dgm:cxn modelId="{4073A33F-E76E-FB4F-9B2F-19270F3968D8}" type="presParOf" srcId="{021A7588-075F-E545-A9D8-85952073C6F4}" destId="{591B3C8D-F428-7048-9873-4CDF85B26F56}" srcOrd="6" destOrd="0" presId="urn:microsoft.com/office/officeart/2005/8/layout/orgChart1"/>
    <dgm:cxn modelId="{119C3182-7FDC-404A-A132-22FF8A3B4C92}" type="presParOf" srcId="{021A7588-075F-E545-A9D8-85952073C6F4}" destId="{B93E776D-8A76-6B42-85C1-E5443042D304}" srcOrd="7" destOrd="0" presId="urn:microsoft.com/office/officeart/2005/8/layout/orgChart1"/>
    <dgm:cxn modelId="{F2B4E113-75EC-C943-96F5-3B1172B08774}" type="presParOf" srcId="{B93E776D-8A76-6B42-85C1-E5443042D304}" destId="{478E35F1-88C2-D74E-9527-D0132D7A20FE}" srcOrd="0" destOrd="0" presId="urn:microsoft.com/office/officeart/2005/8/layout/orgChart1"/>
    <dgm:cxn modelId="{5425A5A5-BC5E-8E4C-87A3-C3AA3952F2F4}" type="presParOf" srcId="{478E35F1-88C2-D74E-9527-D0132D7A20FE}" destId="{428D5A43-E17E-5C44-8C37-0807ABEBF64A}" srcOrd="0" destOrd="0" presId="urn:microsoft.com/office/officeart/2005/8/layout/orgChart1"/>
    <dgm:cxn modelId="{AAC5CB3F-1553-0C41-8C9B-0B37B1544629}" type="presParOf" srcId="{478E35F1-88C2-D74E-9527-D0132D7A20FE}" destId="{C5A32428-F9B2-654C-8D5B-8D959857DF32}" srcOrd="1" destOrd="0" presId="urn:microsoft.com/office/officeart/2005/8/layout/orgChart1"/>
    <dgm:cxn modelId="{E32FA52B-5061-AF43-8409-C852C033B78B}" type="presParOf" srcId="{B93E776D-8A76-6B42-85C1-E5443042D304}" destId="{6A3146BF-537B-D947-9726-5399AABE9A59}" srcOrd="1" destOrd="0" presId="urn:microsoft.com/office/officeart/2005/8/layout/orgChart1"/>
    <dgm:cxn modelId="{B8D13EE9-0D4B-9242-AF37-333F1D80FDA9}" type="presParOf" srcId="{6A3146BF-537B-D947-9726-5399AABE9A59}" destId="{ED119481-9A3E-6343-A30D-9F3312A50E2D}" srcOrd="0" destOrd="0" presId="urn:microsoft.com/office/officeart/2005/8/layout/orgChart1"/>
    <dgm:cxn modelId="{BB98C8AC-3681-3140-AC11-CF84F02664BF}" type="presParOf" srcId="{6A3146BF-537B-D947-9726-5399AABE9A59}" destId="{7063623A-7203-664C-B4AD-6A5794F04CDD}" srcOrd="1" destOrd="0" presId="urn:microsoft.com/office/officeart/2005/8/layout/orgChart1"/>
    <dgm:cxn modelId="{8398315B-8793-D843-9E14-A3F8AB920EBD}" type="presParOf" srcId="{7063623A-7203-664C-B4AD-6A5794F04CDD}" destId="{0ABD2843-8AF4-4C4D-88E5-A876FA73AF3E}" srcOrd="0" destOrd="0" presId="urn:microsoft.com/office/officeart/2005/8/layout/orgChart1"/>
    <dgm:cxn modelId="{B24DB4BF-3C0F-1D48-A520-43D2648F912B}" type="presParOf" srcId="{0ABD2843-8AF4-4C4D-88E5-A876FA73AF3E}" destId="{5F046FDD-594C-BD4F-9CB0-7C8FA78FB53D}" srcOrd="0" destOrd="0" presId="urn:microsoft.com/office/officeart/2005/8/layout/orgChart1"/>
    <dgm:cxn modelId="{6D3860C6-B358-4E47-B5F6-C42FC8803E66}" type="presParOf" srcId="{0ABD2843-8AF4-4C4D-88E5-A876FA73AF3E}" destId="{602609F8-C7D3-C24D-BAF3-BDEC11CF6C70}" srcOrd="1" destOrd="0" presId="urn:microsoft.com/office/officeart/2005/8/layout/orgChart1"/>
    <dgm:cxn modelId="{B60020A0-83DE-6448-B027-F085D76EA419}" type="presParOf" srcId="{7063623A-7203-664C-B4AD-6A5794F04CDD}" destId="{11436E77-9A73-7040-B6F0-2B0A33079F87}" srcOrd="1" destOrd="0" presId="urn:microsoft.com/office/officeart/2005/8/layout/orgChart1"/>
    <dgm:cxn modelId="{34AEF8DC-6F7B-B541-A277-FCC16EB16D19}" type="presParOf" srcId="{7063623A-7203-664C-B4AD-6A5794F04CDD}" destId="{59695A1C-083E-4141-80C2-4645EE053601}" srcOrd="2" destOrd="0" presId="urn:microsoft.com/office/officeart/2005/8/layout/orgChart1"/>
    <dgm:cxn modelId="{F424E2B6-E7F3-E14E-8CC4-3194EE95974A}" type="presParOf" srcId="{6A3146BF-537B-D947-9726-5399AABE9A59}" destId="{E4B72C3E-5788-724E-9249-E8E157CAA4A2}" srcOrd="2" destOrd="0" presId="urn:microsoft.com/office/officeart/2005/8/layout/orgChart1"/>
    <dgm:cxn modelId="{23368B87-740A-6445-92FE-01D4CD526107}" type="presParOf" srcId="{6A3146BF-537B-D947-9726-5399AABE9A59}" destId="{CD6B5664-DDDB-D349-A1E3-FCC86032C4ED}" srcOrd="3" destOrd="0" presId="urn:microsoft.com/office/officeart/2005/8/layout/orgChart1"/>
    <dgm:cxn modelId="{9B5CD17B-236C-6643-ADD0-4556D73E65B4}" type="presParOf" srcId="{CD6B5664-DDDB-D349-A1E3-FCC86032C4ED}" destId="{3B26EE19-8EF6-4B4B-A78D-CFECE9A28F31}" srcOrd="0" destOrd="0" presId="urn:microsoft.com/office/officeart/2005/8/layout/orgChart1"/>
    <dgm:cxn modelId="{B7FDDEC2-C33D-3F46-8031-68F0F9491819}" type="presParOf" srcId="{3B26EE19-8EF6-4B4B-A78D-CFECE9A28F31}" destId="{4F236AB2-A52C-2C4A-BD1B-85A337160A30}" srcOrd="0" destOrd="0" presId="urn:microsoft.com/office/officeart/2005/8/layout/orgChart1"/>
    <dgm:cxn modelId="{9EEC398E-5CBF-3848-981B-4BF180C81A40}" type="presParOf" srcId="{3B26EE19-8EF6-4B4B-A78D-CFECE9A28F31}" destId="{959B0949-4D6D-E14D-9B5B-1E5DF504F6D5}" srcOrd="1" destOrd="0" presId="urn:microsoft.com/office/officeart/2005/8/layout/orgChart1"/>
    <dgm:cxn modelId="{0E9B9CAB-FCF5-FB42-BA28-D3558F226CB3}" type="presParOf" srcId="{CD6B5664-DDDB-D349-A1E3-FCC86032C4ED}" destId="{01966364-3723-4A47-BB0E-53F103623A59}" srcOrd="1" destOrd="0" presId="urn:microsoft.com/office/officeart/2005/8/layout/orgChart1"/>
    <dgm:cxn modelId="{5AF62BFC-FB6A-424D-8ED5-B04FE6905A18}" type="presParOf" srcId="{CD6B5664-DDDB-D349-A1E3-FCC86032C4ED}" destId="{B7639086-009B-054B-93A6-FCEEC9C410DE}" srcOrd="2" destOrd="0" presId="urn:microsoft.com/office/officeart/2005/8/layout/orgChart1"/>
    <dgm:cxn modelId="{74A1B34E-39D1-7043-A7CF-8A11F6E402FC}" type="presParOf" srcId="{6A3146BF-537B-D947-9726-5399AABE9A59}" destId="{3D8137D3-8C67-F043-9668-4E34B500982C}" srcOrd="4" destOrd="0" presId="urn:microsoft.com/office/officeart/2005/8/layout/orgChart1"/>
    <dgm:cxn modelId="{ED41660F-2054-5F46-8820-46EA3CC124A9}" type="presParOf" srcId="{6A3146BF-537B-D947-9726-5399AABE9A59}" destId="{340DABD6-B2DB-D24C-81AB-ECEA975ACCC9}" srcOrd="5" destOrd="0" presId="urn:microsoft.com/office/officeart/2005/8/layout/orgChart1"/>
    <dgm:cxn modelId="{BD54DE1A-2B5B-404A-850E-CCA353D4FE24}" type="presParOf" srcId="{340DABD6-B2DB-D24C-81AB-ECEA975ACCC9}" destId="{437F01B5-641B-C240-938C-10C61B66CA6A}" srcOrd="0" destOrd="0" presId="urn:microsoft.com/office/officeart/2005/8/layout/orgChart1"/>
    <dgm:cxn modelId="{804BA710-8193-8346-A5C5-6C6954E36084}" type="presParOf" srcId="{437F01B5-641B-C240-938C-10C61B66CA6A}" destId="{796450F3-9C7A-7E44-BFD0-65425317C514}" srcOrd="0" destOrd="0" presId="urn:microsoft.com/office/officeart/2005/8/layout/orgChart1"/>
    <dgm:cxn modelId="{93E11800-7F27-554C-8123-835EB9979CB8}" type="presParOf" srcId="{437F01B5-641B-C240-938C-10C61B66CA6A}" destId="{E2EF3262-2169-D349-9651-A0AF1444CFD4}" srcOrd="1" destOrd="0" presId="urn:microsoft.com/office/officeart/2005/8/layout/orgChart1"/>
    <dgm:cxn modelId="{0772AEBC-31BD-5F41-8A2F-BF1091B0B3A0}" type="presParOf" srcId="{340DABD6-B2DB-D24C-81AB-ECEA975ACCC9}" destId="{C9A3D3A5-F2ED-FD46-9FC7-7968AE71200B}" srcOrd="1" destOrd="0" presId="urn:microsoft.com/office/officeart/2005/8/layout/orgChart1"/>
    <dgm:cxn modelId="{29AE3919-32A6-7A4E-8501-4190FECC2B8A}" type="presParOf" srcId="{340DABD6-B2DB-D24C-81AB-ECEA975ACCC9}" destId="{3635C9CF-D3AE-1C42-96A8-FCA0FD428EA3}" srcOrd="2" destOrd="0" presId="urn:microsoft.com/office/officeart/2005/8/layout/orgChart1"/>
    <dgm:cxn modelId="{F656FCEA-AFCB-1D46-9E66-9330AD2F210C}" type="presParOf" srcId="{6A3146BF-537B-D947-9726-5399AABE9A59}" destId="{95E41E4C-1515-E943-BFB6-712D48F96790}" srcOrd="6" destOrd="0" presId="urn:microsoft.com/office/officeart/2005/8/layout/orgChart1"/>
    <dgm:cxn modelId="{2C93BECD-DB87-4841-848C-901DC7868AE5}" type="presParOf" srcId="{6A3146BF-537B-D947-9726-5399AABE9A59}" destId="{115778EA-0787-DE44-AA39-6958D02CBD58}" srcOrd="7" destOrd="0" presId="urn:microsoft.com/office/officeart/2005/8/layout/orgChart1"/>
    <dgm:cxn modelId="{FA18FF5C-5B32-CF4B-9424-1D128DD77FBA}" type="presParOf" srcId="{115778EA-0787-DE44-AA39-6958D02CBD58}" destId="{7C8CAFB0-8687-C644-A8D5-AC386597868D}" srcOrd="0" destOrd="0" presId="urn:microsoft.com/office/officeart/2005/8/layout/orgChart1"/>
    <dgm:cxn modelId="{09E0D092-F350-2D42-908A-7814D6E940B6}" type="presParOf" srcId="{7C8CAFB0-8687-C644-A8D5-AC386597868D}" destId="{099C06DD-57CB-8F47-BDBE-4396A431905D}" srcOrd="0" destOrd="0" presId="urn:microsoft.com/office/officeart/2005/8/layout/orgChart1"/>
    <dgm:cxn modelId="{45B0C5D5-3CF5-264A-8B48-ECA044828EDA}" type="presParOf" srcId="{7C8CAFB0-8687-C644-A8D5-AC386597868D}" destId="{CCB476F6-F9DC-CA44-9D7F-F73AD49934B7}" srcOrd="1" destOrd="0" presId="urn:microsoft.com/office/officeart/2005/8/layout/orgChart1"/>
    <dgm:cxn modelId="{3B29560B-3CC9-C44A-A971-169DECBA7A41}" type="presParOf" srcId="{115778EA-0787-DE44-AA39-6958D02CBD58}" destId="{8C3FA942-E1F1-D241-8F52-60D782FB1ACB}" srcOrd="1" destOrd="0" presId="urn:microsoft.com/office/officeart/2005/8/layout/orgChart1"/>
    <dgm:cxn modelId="{045D03AA-1C6A-844D-A3AF-632662729283}" type="presParOf" srcId="{115778EA-0787-DE44-AA39-6958D02CBD58}" destId="{D37EFE96-EB14-0440-8FCF-3D6DEA683B0A}" srcOrd="2" destOrd="0" presId="urn:microsoft.com/office/officeart/2005/8/layout/orgChart1"/>
    <dgm:cxn modelId="{7A9F5AB7-C098-074F-925E-1905F591B497}" type="presParOf" srcId="{6A3146BF-537B-D947-9726-5399AABE9A59}" destId="{280655E5-57BC-274D-AB50-FD7ED4E795A7}" srcOrd="8" destOrd="0" presId="urn:microsoft.com/office/officeart/2005/8/layout/orgChart1"/>
    <dgm:cxn modelId="{34604D3D-8692-8340-BC33-CF138C4229B4}" type="presParOf" srcId="{6A3146BF-537B-D947-9726-5399AABE9A59}" destId="{EC01083C-69CD-D84D-A538-FAA6F36D8178}" srcOrd="9" destOrd="0" presId="urn:microsoft.com/office/officeart/2005/8/layout/orgChart1"/>
    <dgm:cxn modelId="{4E8EAB24-DD37-2240-9C53-9D7594B88522}" type="presParOf" srcId="{EC01083C-69CD-D84D-A538-FAA6F36D8178}" destId="{CE035092-1C97-E74A-8BC6-CE9C38C10742}" srcOrd="0" destOrd="0" presId="urn:microsoft.com/office/officeart/2005/8/layout/orgChart1"/>
    <dgm:cxn modelId="{658C5E66-6150-C640-AC8C-4DF9DAAB9AC6}" type="presParOf" srcId="{CE035092-1C97-E74A-8BC6-CE9C38C10742}" destId="{538637D4-A238-E24E-A213-A357126259B8}" srcOrd="0" destOrd="0" presId="urn:microsoft.com/office/officeart/2005/8/layout/orgChart1"/>
    <dgm:cxn modelId="{330C66B2-2B95-1046-83BE-2450A832A290}" type="presParOf" srcId="{CE035092-1C97-E74A-8BC6-CE9C38C10742}" destId="{A0558170-3DC1-E142-89D5-E9217DD9D2CB}" srcOrd="1" destOrd="0" presId="urn:microsoft.com/office/officeart/2005/8/layout/orgChart1"/>
    <dgm:cxn modelId="{AEB140BE-9171-C040-9A9B-7D9A3459624D}" type="presParOf" srcId="{EC01083C-69CD-D84D-A538-FAA6F36D8178}" destId="{0424F32B-CD1A-1F4B-8C31-0C409B01BE92}" srcOrd="1" destOrd="0" presId="urn:microsoft.com/office/officeart/2005/8/layout/orgChart1"/>
    <dgm:cxn modelId="{73F92E19-989C-6144-B7AF-9970670566BC}" type="presParOf" srcId="{EC01083C-69CD-D84D-A538-FAA6F36D8178}" destId="{9F5F00FD-8BA2-A049-85EE-BE5BB8470630}" srcOrd="2" destOrd="0" presId="urn:microsoft.com/office/officeart/2005/8/layout/orgChart1"/>
    <dgm:cxn modelId="{B80455ED-1DF6-4F42-9E3A-CD1C477876E5}" type="presParOf" srcId="{B93E776D-8A76-6B42-85C1-E5443042D304}" destId="{F8485D66-14B0-F646-99F3-67B928FCF575}" srcOrd="2" destOrd="0" presId="urn:microsoft.com/office/officeart/2005/8/layout/orgChart1"/>
    <dgm:cxn modelId="{20900AD3-920A-E04F-BDCF-7296F5615EC6}" type="presParOf" srcId="{021A7588-075F-E545-A9D8-85952073C6F4}" destId="{A502784D-547B-6342-AC4C-418808E474B9}" srcOrd="8" destOrd="0" presId="urn:microsoft.com/office/officeart/2005/8/layout/orgChart1"/>
    <dgm:cxn modelId="{582C82A8-53F0-0644-95D7-2C5579105F80}" type="presParOf" srcId="{021A7588-075F-E545-A9D8-85952073C6F4}" destId="{1798F067-6331-3E47-9A58-F1A2B0C4858F}" srcOrd="9" destOrd="0" presId="urn:microsoft.com/office/officeart/2005/8/layout/orgChart1"/>
    <dgm:cxn modelId="{A133E0E7-82C9-B245-A1B3-2842D01B5891}" type="presParOf" srcId="{1798F067-6331-3E47-9A58-F1A2B0C4858F}" destId="{968E116C-29E7-8C46-ADFC-684F33289051}" srcOrd="0" destOrd="0" presId="urn:microsoft.com/office/officeart/2005/8/layout/orgChart1"/>
    <dgm:cxn modelId="{B1F7896C-F473-D241-9864-13B3AD44DA57}" type="presParOf" srcId="{968E116C-29E7-8C46-ADFC-684F33289051}" destId="{B233BBCC-A46E-844D-9103-ABAED787A56F}" srcOrd="0" destOrd="0" presId="urn:microsoft.com/office/officeart/2005/8/layout/orgChart1"/>
    <dgm:cxn modelId="{486BDEA9-E8EF-5949-A642-4E449B8105A0}" type="presParOf" srcId="{968E116C-29E7-8C46-ADFC-684F33289051}" destId="{58C2C9EB-0ADB-9B48-B27B-EA3B4CC7C8A2}" srcOrd="1" destOrd="0" presId="urn:microsoft.com/office/officeart/2005/8/layout/orgChart1"/>
    <dgm:cxn modelId="{92EF66EF-5C00-4740-BA73-4812392D3147}" type="presParOf" srcId="{1798F067-6331-3E47-9A58-F1A2B0C4858F}" destId="{C46B5C8A-2D52-6E4A-86D8-2B016794CB9F}" srcOrd="1" destOrd="0" presId="urn:microsoft.com/office/officeart/2005/8/layout/orgChart1"/>
    <dgm:cxn modelId="{70C704A0-424E-064A-93C9-7C4903450A20}" type="presParOf" srcId="{C46B5C8A-2D52-6E4A-86D8-2B016794CB9F}" destId="{A62015D4-C15E-D74E-96B7-11227AE6376C}" srcOrd="0" destOrd="0" presId="urn:microsoft.com/office/officeart/2005/8/layout/orgChart1"/>
    <dgm:cxn modelId="{95D6A2D9-0406-2C40-A882-E3D16CA0E3DD}" type="presParOf" srcId="{C46B5C8A-2D52-6E4A-86D8-2B016794CB9F}" destId="{2380DC1B-9E23-1C4D-9066-C1CBC95014CD}" srcOrd="1" destOrd="0" presId="urn:microsoft.com/office/officeart/2005/8/layout/orgChart1"/>
    <dgm:cxn modelId="{45ACE99E-37E2-7A4C-8AE4-B5FA8529AF7A}" type="presParOf" srcId="{2380DC1B-9E23-1C4D-9066-C1CBC95014CD}" destId="{EE85E8D4-B52F-7349-A50E-5ACBB4FCAF40}" srcOrd="0" destOrd="0" presId="urn:microsoft.com/office/officeart/2005/8/layout/orgChart1"/>
    <dgm:cxn modelId="{CB542567-CF9D-9B45-9F56-8138DDF6A2CB}" type="presParOf" srcId="{EE85E8D4-B52F-7349-A50E-5ACBB4FCAF40}" destId="{0F54C0DC-D6FA-6248-A8F8-017844B2C7DA}" srcOrd="0" destOrd="0" presId="urn:microsoft.com/office/officeart/2005/8/layout/orgChart1"/>
    <dgm:cxn modelId="{4FBA2F6D-5C3B-CB4A-9C87-B66FC4C64C4A}" type="presParOf" srcId="{EE85E8D4-B52F-7349-A50E-5ACBB4FCAF40}" destId="{312C3BF2-2833-324E-BE0E-61D21A23DCDC}" srcOrd="1" destOrd="0" presId="urn:microsoft.com/office/officeart/2005/8/layout/orgChart1"/>
    <dgm:cxn modelId="{FBB0D5E2-0D83-FF42-B956-CE1CDD0C8996}" type="presParOf" srcId="{2380DC1B-9E23-1C4D-9066-C1CBC95014CD}" destId="{62F70A1E-4DA4-4A41-B1E6-738D166A635E}" srcOrd="1" destOrd="0" presId="urn:microsoft.com/office/officeart/2005/8/layout/orgChart1"/>
    <dgm:cxn modelId="{9E9C3AF3-4207-B74C-8B65-1AD2B71F0BC5}" type="presParOf" srcId="{2380DC1B-9E23-1C4D-9066-C1CBC95014CD}" destId="{68D1B31E-DD35-0F4B-9EBE-DB2B5C1B04E8}" srcOrd="2" destOrd="0" presId="urn:microsoft.com/office/officeart/2005/8/layout/orgChart1"/>
    <dgm:cxn modelId="{B78CC1A6-DFA9-CC4B-B8C8-FEAAD7489D2C}" type="presParOf" srcId="{C46B5C8A-2D52-6E4A-86D8-2B016794CB9F}" destId="{CC220595-1D19-0D49-87F0-42A1D6FD1D00}" srcOrd="2" destOrd="0" presId="urn:microsoft.com/office/officeart/2005/8/layout/orgChart1"/>
    <dgm:cxn modelId="{28688E22-B698-D444-B156-6127E9C53D04}" type="presParOf" srcId="{C46B5C8A-2D52-6E4A-86D8-2B016794CB9F}" destId="{D586AAD7-1147-0D4D-A31F-B283CB05A6E8}" srcOrd="3" destOrd="0" presId="urn:microsoft.com/office/officeart/2005/8/layout/orgChart1"/>
    <dgm:cxn modelId="{9BF825C1-2A15-EF4E-B25F-6DF71F28D9E4}" type="presParOf" srcId="{D586AAD7-1147-0D4D-A31F-B283CB05A6E8}" destId="{C85D8D35-7E8F-B548-8378-A2757D1117F6}" srcOrd="0" destOrd="0" presId="urn:microsoft.com/office/officeart/2005/8/layout/orgChart1"/>
    <dgm:cxn modelId="{C766B999-DA13-C440-8CDE-A44B7C128A6F}" type="presParOf" srcId="{C85D8D35-7E8F-B548-8378-A2757D1117F6}" destId="{A4B98F60-7313-B640-966D-121399B0212F}" srcOrd="0" destOrd="0" presId="urn:microsoft.com/office/officeart/2005/8/layout/orgChart1"/>
    <dgm:cxn modelId="{82DB9936-7F9F-1947-BF37-0EE3A1741ABB}" type="presParOf" srcId="{C85D8D35-7E8F-B548-8378-A2757D1117F6}" destId="{0F5A1596-4180-AD48-9A15-FDF004DF19AC}" srcOrd="1" destOrd="0" presId="urn:microsoft.com/office/officeart/2005/8/layout/orgChart1"/>
    <dgm:cxn modelId="{31967A8E-54AA-D943-A097-73638456F59F}" type="presParOf" srcId="{D586AAD7-1147-0D4D-A31F-B283CB05A6E8}" destId="{07C225A6-EBFB-6548-B5A8-53CEF2AD6848}" srcOrd="1" destOrd="0" presId="urn:microsoft.com/office/officeart/2005/8/layout/orgChart1"/>
    <dgm:cxn modelId="{A641002B-BC2B-2A46-B0C6-91A2C6400A68}" type="presParOf" srcId="{D586AAD7-1147-0D4D-A31F-B283CB05A6E8}" destId="{251BE41C-501A-4D4B-BCA6-5C7FDB9DF84C}" srcOrd="2" destOrd="0" presId="urn:microsoft.com/office/officeart/2005/8/layout/orgChart1"/>
    <dgm:cxn modelId="{BC5931D1-F6A4-5641-862B-67F8B1A8BB1E}" type="presParOf" srcId="{C46B5C8A-2D52-6E4A-86D8-2B016794CB9F}" destId="{D27C1392-82ED-7648-AA8B-5870C2DF966F}" srcOrd="4" destOrd="0" presId="urn:microsoft.com/office/officeart/2005/8/layout/orgChart1"/>
    <dgm:cxn modelId="{708FED5D-2821-EF4B-B4D3-C37BB7BD0636}" type="presParOf" srcId="{C46B5C8A-2D52-6E4A-86D8-2B016794CB9F}" destId="{CFE3B938-3DF2-334C-A099-91B23786DED2}" srcOrd="5" destOrd="0" presId="urn:microsoft.com/office/officeart/2005/8/layout/orgChart1"/>
    <dgm:cxn modelId="{E3231FCA-E3BC-6448-98F2-50A9B35316EA}" type="presParOf" srcId="{CFE3B938-3DF2-334C-A099-91B23786DED2}" destId="{9FCB6FC3-FB3B-9049-9378-AEC9F77B7C77}" srcOrd="0" destOrd="0" presId="urn:microsoft.com/office/officeart/2005/8/layout/orgChart1"/>
    <dgm:cxn modelId="{C74D3197-2355-F44A-A55E-ED9449EF9BD7}" type="presParOf" srcId="{9FCB6FC3-FB3B-9049-9378-AEC9F77B7C77}" destId="{8E5AB8A2-A011-384B-B174-FAB61CE125EC}" srcOrd="0" destOrd="0" presId="urn:microsoft.com/office/officeart/2005/8/layout/orgChart1"/>
    <dgm:cxn modelId="{10B79A74-96F6-9246-8278-A8037716E773}" type="presParOf" srcId="{9FCB6FC3-FB3B-9049-9378-AEC9F77B7C77}" destId="{2456FA62-8F6F-CB40-A528-2234B9466B98}" srcOrd="1" destOrd="0" presId="urn:microsoft.com/office/officeart/2005/8/layout/orgChart1"/>
    <dgm:cxn modelId="{A353A3B2-DDE6-B744-9BC4-37CF6D1BEC64}" type="presParOf" srcId="{CFE3B938-3DF2-334C-A099-91B23786DED2}" destId="{EBFFFF35-133F-AF45-B3D2-E424DC1D2C57}" srcOrd="1" destOrd="0" presId="urn:microsoft.com/office/officeart/2005/8/layout/orgChart1"/>
    <dgm:cxn modelId="{F55FA7C6-23AE-D348-9AFB-D015D564F798}" type="presParOf" srcId="{CFE3B938-3DF2-334C-A099-91B23786DED2}" destId="{69D0CFCE-308C-BB45-B7A7-68DFC43F4959}" srcOrd="2" destOrd="0" presId="urn:microsoft.com/office/officeart/2005/8/layout/orgChart1"/>
    <dgm:cxn modelId="{A33FA76A-5FE4-BF4A-89E8-EE20AF73A996}" type="presParOf" srcId="{C46B5C8A-2D52-6E4A-86D8-2B016794CB9F}" destId="{18DF6DEA-2E43-DB45-AD79-2F9FF3607F31}" srcOrd="6" destOrd="0" presId="urn:microsoft.com/office/officeart/2005/8/layout/orgChart1"/>
    <dgm:cxn modelId="{08576157-D0BF-A840-98C5-3661C468ED68}" type="presParOf" srcId="{C46B5C8A-2D52-6E4A-86D8-2B016794CB9F}" destId="{0B7794A0-E868-5D43-8C38-7B661DE77E6D}" srcOrd="7" destOrd="0" presId="urn:microsoft.com/office/officeart/2005/8/layout/orgChart1"/>
    <dgm:cxn modelId="{C83124BC-6238-8A44-BBF0-970401EB6458}" type="presParOf" srcId="{0B7794A0-E868-5D43-8C38-7B661DE77E6D}" destId="{63E9EB87-1002-DF4E-BCB4-109FC65EC4B1}" srcOrd="0" destOrd="0" presId="urn:microsoft.com/office/officeart/2005/8/layout/orgChart1"/>
    <dgm:cxn modelId="{7D3E3AC9-6EC1-4740-8562-C32EBD75FB6F}" type="presParOf" srcId="{63E9EB87-1002-DF4E-BCB4-109FC65EC4B1}" destId="{712BCF6F-4015-1F43-B9AC-D818D7678B58}" srcOrd="0" destOrd="0" presId="urn:microsoft.com/office/officeart/2005/8/layout/orgChart1"/>
    <dgm:cxn modelId="{89573B6D-9B86-4F45-80A3-4E0237650275}" type="presParOf" srcId="{63E9EB87-1002-DF4E-BCB4-109FC65EC4B1}" destId="{7DE0768E-AFEF-5744-A6CC-00CDFE396932}" srcOrd="1" destOrd="0" presId="urn:microsoft.com/office/officeart/2005/8/layout/orgChart1"/>
    <dgm:cxn modelId="{38B6C151-37A1-2142-B53C-047AE31CCBC3}" type="presParOf" srcId="{0B7794A0-E868-5D43-8C38-7B661DE77E6D}" destId="{5D11CABC-128D-BE4D-82B0-CFEF389B2CAE}" srcOrd="1" destOrd="0" presId="urn:microsoft.com/office/officeart/2005/8/layout/orgChart1"/>
    <dgm:cxn modelId="{7F2581D8-F0F0-AD41-82B7-6F92C34328CB}" type="presParOf" srcId="{0B7794A0-E868-5D43-8C38-7B661DE77E6D}" destId="{E3AAEFD3-D6DD-A143-A890-9860B4FABD4C}" srcOrd="2" destOrd="0" presId="urn:microsoft.com/office/officeart/2005/8/layout/orgChart1"/>
    <dgm:cxn modelId="{56518DF0-2BC3-5446-A618-0E643B517EE6}" type="presParOf" srcId="{C46B5C8A-2D52-6E4A-86D8-2B016794CB9F}" destId="{FEABFE87-C57D-A14A-9730-B947A0F8485A}" srcOrd="8" destOrd="0" presId="urn:microsoft.com/office/officeart/2005/8/layout/orgChart1"/>
    <dgm:cxn modelId="{3FFBCFF1-A37F-4644-B103-EC6A1D5F79CE}" type="presParOf" srcId="{C46B5C8A-2D52-6E4A-86D8-2B016794CB9F}" destId="{FBF41483-3A43-E246-B1EF-56DAD7CC1DC3}" srcOrd="9" destOrd="0" presId="urn:microsoft.com/office/officeart/2005/8/layout/orgChart1"/>
    <dgm:cxn modelId="{B344536D-9E78-EE43-AC9C-69AEF96E0E31}" type="presParOf" srcId="{FBF41483-3A43-E246-B1EF-56DAD7CC1DC3}" destId="{216505B6-3E4E-AB49-92D0-A90654F63851}" srcOrd="0" destOrd="0" presId="urn:microsoft.com/office/officeart/2005/8/layout/orgChart1"/>
    <dgm:cxn modelId="{9F90692D-BBB2-654E-BD58-643F9C8FFCEE}" type="presParOf" srcId="{216505B6-3E4E-AB49-92D0-A90654F63851}" destId="{F7A0DB8A-AF20-3143-9BD0-A7120F7C2655}" srcOrd="0" destOrd="0" presId="urn:microsoft.com/office/officeart/2005/8/layout/orgChart1"/>
    <dgm:cxn modelId="{5966F71C-90BB-1E46-9335-6D0B483E2899}" type="presParOf" srcId="{216505B6-3E4E-AB49-92D0-A90654F63851}" destId="{3F9391C6-B83B-C94A-A2D2-59CC7301C199}" srcOrd="1" destOrd="0" presId="urn:microsoft.com/office/officeart/2005/8/layout/orgChart1"/>
    <dgm:cxn modelId="{6ECB7ABF-4C1C-144A-9825-2A31F1DDC876}" type="presParOf" srcId="{FBF41483-3A43-E246-B1EF-56DAD7CC1DC3}" destId="{15CE5412-F0FA-8B40-BBEA-F74AD4484F24}" srcOrd="1" destOrd="0" presId="urn:microsoft.com/office/officeart/2005/8/layout/orgChart1"/>
    <dgm:cxn modelId="{39D898CE-9E8B-5F4B-8719-57657580788B}" type="presParOf" srcId="{FBF41483-3A43-E246-B1EF-56DAD7CC1DC3}" destId="{DD59A458-B1FD-6345-95F9-BF5D5630EE93}" srcOrd="2" destOrd="0" presId="urn:microsoft.com/office/officeart/2005/8/layout/orgChart1"/>
    <dgm:cxn modelId="{D7CA75BB-CD35-C044-8F53-3C7F9AEEE40B}" type="presParOf" srcId="{1798F067-6331-3E47-9A58-F1A2B0C4858F}" destId="{0B65F82D-941B-BA44-A7B5-8D53BB8C156A}" srcOrd="2" destOrd="0" presId="urn:microsoft.com/office/officeart/2005/8/layout/orgChart1"/>
    <dgm:cxn modelId="{53FFB7E3-EBD2-224A-B32A-E2DB93B4DC89}" type="presParOf" srcId="{021A7588-075F-E545-A9D8-85952073C6F4}" destId="{7CD6D1E3-A3CD-AF45-9F55-F784920C3736}" srcOrd="10" destOrd="0" presId="urn:microsoft.com/office/officeart/2005/8/layout/orgChart1"/>
    <dgm:cxn modelId="{28CDCD91-5BEE-3A46-8A6D-CBCD9AB77A60}" type="presParOf" srcId="{021A7588-075F-E545-A9D8-85952073C6F4}" destId="{55C685BF-545A-FD4A-A0F2-7CD87B2E3DF5}" srcOrd="11" destOrd="0" presId="urn:microsoft.com/office/officeart/2005/8/layout/orgChart1"/>
    <dgm:cxn modelId="{B921E920-A1FD-894D-91A9-45358B7D725F}" type="presParOf" srcId="{55C685BF-545A-FD4A-A0F2-7CD87B2E3DF5}" destId="{E199AE1F-ABB6-5E4B-AD89-F0AEE4BD8260}" srcOrd="0" destOrd="0" presId="urn:microsoft.com/office/officeart/2005/8/layout/orgChart1"/>
    <dgm:cxn modelId="{C3963C45-F749-AC47-8D71-F96029D6892C}" type="presParOf" srcId="{E199AE1F-ABB6-5E4B-AD89-F0AEE4BD8260}" destId="{F6DFD276-B40C-FD4E-A37A-DD49D2BC5452}" srcOrd="0" destOrd="0" presId="urn:microsoft.com/office/officeart/2005/8/layout/orgChart1"/>
    <dgm:cxn modelId="{1BA210A0-1579-F542-B02F-F2A4D17A9AF6}" type="presParOf" srcId="{E199AE1F-ABB6-5E4B-AD89-F0AEE4BD8260}" destId="{3E545FAB-3323-B348-B9A4-A574213A38CB}" srcOrd="1" destOrd="0" presId="urn:microsoft.com/office/officeart/2005/8/layout/orgChart1"/>
    <dgm:cxn modelId="{B90A5C79-C603-EB4A-A9A0-95B94450A682}" type="presParOf" srcId="{55C685BF-545A-FD4A-A0F2-7CD87B2E3DF5}" destId="{A2417DC7-40E0-BD4B-9FB2-953DC73016CF}" srcOrd="1" destOrd="0" presId="urn:microsoft.com/office/officeart/2005/8/layout/orgChart1"/>
    <dgm:cxn modelId="{69B86091-DE4E-AE43-99AC-F3C2EC64BA9B}" type="presParOf" srcId="{A2417DC7-40E0-BD4B-9FB2-953DC73016CF}" destId="{899FE1AD-9C3D-384E-B9F9-6CFA2E525D63}" srcOrd="0" destOrd="0" presId="urn:microsoft.com/office/officeart/2005/8/layout/orgChart1"/>
    <dgm:cxn modelId="{A82CD760-F589-C344-A5DB-61BB2AC36D85}" type="presParOf" srcId="{A2417DC7-40E0-BD4B-9FB2-953DC73016CF}" destId="{C20366DD-7912-DD41-9676-21D8ED6A9E56}" srcOrd="1" destOrd="0" presId="urn:microsoft.com/office/officeart/2005/8/layout/orgChart1"/>
    <dgm:cxn modelId="{078711AE-A599-9C4B-9899-44DFE76CD115}" type="presParOf" srcId="{C20366DD-7912-DD41-9676-21D8ED6A9E56}" destId="{A3EC6523-A3DF-7147-9602-7E307FC33946}" srcOrd="0" destOrd="0" presId="urn:microsoft.com/office/officeart/2005/8/layout/orgChart1"/>
    <dgm:cxn modelId="{066E667E-9FDD-CE4F-B928-0E7E56F1877A}" type="presParOf" srcId="{A3EC6523-A3DF-7147-9602-7E307FC33946}" destId="{432602CC-7B66-AE4E-9A1D-C0C0B44E0987}" srcOrd="0" destOrd="0" presId="urn:microsoft.com/office/officeart/2005/8/layout/orgChart1"/>
    <dgm:cxn modelId="{DF1B6910-612C-AA43-B95E-7897B55E7217}" type="presParOf" srcId="{A3EC6523-A3DF-7147-9602-7E307FC33946}" destId="{70CE929F-DAD8-6541-A1DF-65B3657E1892}" srcOrd="1" destOrd="0" presId="urn:microsoft.com/office/officeart/2005/8/layout/orgChart1"/>
    <dgm:cxn modelId="{EB7DB7BF-A23C-F143-96C3-5A77BBA94F02}" type="presParOf" srcId="{C20366DD-7912-DD41-9676-21D8ED6A9E56}" destId="{5A1580F6-FEB3-E648-9B09-0BA95879AE0D}" srcOrd="1" destOrd="0" presId="urn:microsoft.com/office/officeart/2005/8/layout/orgChart1"/>
    <dgm:cxn modelId="{FD8CDB09-0D60-7943-90B6-FF4F419D5CCB}" type="presParOf" srcId="{C20366DD-7912-DD41-9676-21D8ED6A9E56}" destId="{7466ADAF-16B5-D842-A943-F49F5C0A5580}" srcOrd="2" destOrd="0" presId="urn:microsoft.com/office/officeart/2005/8/layout/orgChart1"/>
    <dgm:cxn modelId="{7BEF7C79-0E28-2C49-B148-3184912005FF}" type="presParOf" srcId="{A2417DC7-40E0-BD4B-9FB2-953DC73016CF}" destId="{0007BE38-F80F-0E4D-83BB-B3444CEF07AC}" srcOrd="2" destOrd="0" presId="urn:microsoft.com/office/officeart/2005/8/layout/orgChart1"/>
    <dgm:cxn modelId="{BF45F8D0-A3EA-6940-BB5F-579CBB168097}" type="presParOf" srcId="{A2417DC7-40E0-BD4B-9FB2-953DC73016CF}" destId="{FF9D31C6-1E6F-0942-9738-B26EF4775217}" srcOrd="3" destOrd="0" presId="urn:microsoft.com/office/officeart/2005/8/layout/orgChart1"/>
    <dgm:cxn modelId="{D8B11D95-6542-FB4C-B58C-6365DB06DB8C}" type="presParOf" srcId="{FF9D31C6-1E6F-0942-9738-B26EF4775217}" destId="{BD7A770C-38AA-3F48-91AA-9C8E81A8EE6E}" srcOrd="0" destOrd="0" presId="urn:microsoft.com/office/officeart/2005/8/layout/orgChart1"/>
    <dgm:cxn modelId="{553E064C-1248-654D-987D-F236ED03ABD2}" type="presParOf" srcId="{BD7A770C-38AA-3F48-91AA-9C8E81A8EE6E}" destId="{743860FC-0A80-164E-8069-167B7B5C70E5}" srcOrd="0" destOrd="0" presId="urn:microsoft.com/office/officeart/2005/8/layout/orgChart1"/>
    <dgm:cxn modelId="{3CBF8650-EFEB-B545-A053-9CA86559D29C}" type="presParOf" srcId="{BD7A770C-38AA-3F48-91AA-9C8E81A8EE6E}" destId="{502B4F08-4E88-3247-A992-BACE55B1BE82}" srcOrd="1" destOrd="0" presId="urn:microsoft.com/office/officeart/2005/8/layout/orgChart1"/>
    <dgm:cxn modelId="{F3CC1C63-7753-4142-91AB-9B52E0109A10}" type="presParOf" srcId="{FF9D31C6-1E6F-0942-9738-B26EF4775217}" destId="{8D55A562-13CA-1E46-8719-5D515E1DFA69}" srcOrd="1" destOrd="0" presId="urn:microsoft.com/office/officeart/2005/8/layout/orgChart1"/>
    <dgm:cxn modelId="{455782AD-C86B-B740-90B1-A274EE6A6B5A}" type="presParOf" srcId="{FF9D31C6-1E6F-0942-9738-B26EF4775217}" destId="{BBC60AA2-513D-0D4F-84F4-7D328C6121BE}" srcOrd="2" destOrd="0" presId="urn:microsoft.com/office/officeart/2005/8/layout/orgChart1"/>
    <dgm:cxn modelId="{C09B5FF8-670B-874B-8075-E4E9283CEDB1}" type="presParOf" srcId="{A2417DC7-40E0-BD4B-9FB2-953DC73016CF}" destId="{9137E982-0AD4-EE4A-80FA-8D80B634FBAB}" srcOrd="4" destOrd="0" presId="urn:microsoft.com/office/officeart/2005/8/layout/orgChart1"/>
    <dgm:cxn modelId="{FC8841DD-9AD6-194B-9AA2-84E1495355C0}" type="presParOf" srcId="{A2417DC7-40E0-BD4B-9FB2-953DC73016CF}" destId="{B5378C55-2098-C343-A5FF-1F6C33E7E940}" srcOrd="5" destOrd="0" presId="urn:microsoft.com/office/officeart/2005/8/layout/orgChart1"/>
    <dgm:cxn modelId="{2DA70B5C-589C-BD42-A90B-B84014BF65DA}" type="presParOf" srcId="{B5378C55-2098-C343-A5FF-1F6C33E7E940}" destId="{A2A3F5D2-DBA7-4D48-85C2-1EFAEFEDB9DA}" srcOrd="0" destOrd="0" presId="urn:microsoft.com/office/officeart/2005/8/layout/orgChart1"/>
    <dgm:cxn modelId="{EA714188-6996-DB4E-8EBE-61D8A55657CC}" type="presParOf" srcId="{A2A3F5D2-DBA7-4D48-85C2-1EFAEFEDB9DA}" destId="{8F17A487-28C8-7B4F-95FC-017611D27C5D}" srcOrd="0" destOrd="0" presId="urn:microsoft.com/office/officeart/2005/8/layout/orgChart1"/>
    <dgm:cxn modelId="{9DD33740-CDB8-6543-9D4A-484756F71D0F}" type="presParOf" srcId="{A2A3F5D2-DBA7-4D48-85C2-1EFAEFEDB9DA}" destId="{66EB4D63-122B-F242-9647-8DFEC8D248A8}" srcOrd="1" destOrd="0" presId="urn:microsoft.com/office/officeart/2005/8/layout/orgChart1"/>
    <dgm:cxn modelId="{E8BF918A-2DC8-AB43-AC81-717868EF3B3D}" type="presParOf" srcId="{B5378C55-2098-C343-A5FF-1F6C33E7E940}" destId="{B7E3C1E5-EF88-4D41-A3D5-3083046C8125}" srcOrd="1" destOrd="0" presId="urn:microsoft.com/office/officeart/2005/8/layout/orgChart1"/>
    <dgm:cxn modelId="{FB0A2F8E-0D12-8F40-9045-3F61F1F4F8AE}" type="presParOf" srcId="{B5378C55-2098-C343-A5FF-1F6C33E7E940}" destId="{61FCB597-F54A-E742-8CFD-01090AF6FEC8}" srcOrd="2" destOrd="0" presId="urn:microsoft.com/office/officeart/2005/8/layout/orgChart1"/>
    <dgm:cxn modelId="{45BDA31C-7308-C546-B9A4-A5A5470DE072}" type="presParOf" srcId="{A2417DC7-40E0-BD4B-9FB2-953DC73016CF}" destId="{11F8B0B4-009B-3045-BBC2-34A178BCD640}" srcOrd="6" destOrd="0" presId="urn:microsoft.com/office/officeart/2005/8/layout/orgChart1"/>
    <dgm:cxn modelId="{300D220C-046B-8146-8C7B-8950C051BB56}" type="presParOf" srcId="{A2417DC7-40E0-BD4B-9FB2-953DC73016CF}" destId="{B52FA703-5C3E-4949-83F7-395DC7E71281}" srcOrd="7" destOrd="0" presId="urn:microsoft.com/office/officeart/2005/8/layout/orgChart1"/>
    <dgm:cxn modelId="{931DF9C8-F41C-534F-A1F8-92D780243B5C}" type="presParOf" srcId="{B52FA703-5C3E-4949-83F7-395DC7E71281}" destId="{F41CFA86-1AE9-2145-BC7C-5E0BD0BEFBAA}" srcOrd="0" destOrd="0" presId="urn:microsoft.com/office/officeart/2005/8/layout/orgChart1"/>
    <dgm:cxn modelId="{F5CE171A-B5EC-6D4D-A596-050690EA6ED3}" type="presParOf" srcId="{F41CFA86-1AE9-2145-BC7C-5E0BD0BEFBAA}" destId="{A419EE8F-104A-4947-90B9-DC8067939707}" srcOrd="0" destOrd="0" presId="urn:microsoft.com/office/officeart/2005/8/layout/orgChart1"/>
    <dgm:cxn modelId="{75AA2359-B9E2-BE4F-9B97-FB055BDA06CC}" type="presParOf" srcId="{F41CFA86-1AE9-2145-BC7C-5E0BD0BEFBAA}" destId="{4CC41668-60E8-A947-B4D4-F317C786127E}" srcOrd="1" destOrd="0" presId="urn:microsoft.com/office/officeart/2005/8/layout/orgChart1"/>
    <dgm:cxn modelId="{ED14EBDA-4E4A-3740-B922-B0A8A8058F47}" type="presParOf" srcId="{B52FA703-5C3E-4949-83F7-395DC7E71281}" destId="{B3CF0094-BF54-1F41-BCD3-4489EB5C7144}" srcOrd="1" destOrd="0" presId="urn:microsoft.com/office/officeart/2005/8/layout/orgChart1"/>
    <dgm:cxn modelId="{DDB0EC26-9B7A-8C42-8183-B5EB7A659A98}" type="presParOf" srcId="{B52FA703-5C3E-4949-83F7-395DC7E71281}" destId="{BBCB4D77-E921-A342-89E7-62FDD9D0C836}" srcOrd="2" destOrd="0" presId="urn:microsoft.com/office/officeart/2005/8/layout/orgChart1"/>
    <dgm:cxn modelId="{16678481-AB6E-7841-B5D1-0F9C5F2D01AC}" type="presParOf" srcId="{A2417DC7-40E0-BD4B-9FB2-953DC73016CF}" destId="{6F99706E-8D76-DF4F-AEA0-28410CFAB098}" srcOrd="8" destOrd="0" presId="urn:microsoft.com/office/officeart/2005/8/layout/orgChart1"/>
    <dgm:cxn modelId="{A0C3C3FC-8003-004D-8A2C-0AC3FEAB17A5}" type="presParOf" srcId="{A2417DC7-40E0-BD4B-9FB2-953DC73016CF}" destId="{F591AD99-19D7-584D-95CD-2E9DF52F26A9}" srcOrd="9" destOrd="0" presId="urn:microsoft.com/office/officeart/2005/8/layout/orgChart1"/>
    <dgm:cxn modelId="{BFB00353-7115-9943-869F-FF99C178D37C}" type="presParOf" srcId="{F591AD99-19D7-584D-95CD-2E9DF52F26A9}" destId="{D31B572E-0704-094D-BEED-5245E06308CA}" srcOrd="0" destOrd="0" presId="urn:microsoft.com/office/officeart/2005/8/layout/orgChart1"/>
    <dgm:cxn modelId="{03071032-8768-2547-9404-D6A3C1A45014}" type="presParOf" srcId="{D31B572E-0704-094D-BEED-5245E06308CA}" destId="{D61C9E14-7370-3448-B824-0C3F9C11ED24}" srcOrd="0" destOrd="0" presId="urn:microsoft.com/office/officeart/2005/8/layout/orgChart1"/>
    <dgm:cxn modelId="{4446224E-B67F-9941-9690-60E4373C9643}" type="presParOf" srcId="{D31B572E-0704-094D-BEED-5245E06308CA}" destId="{7729DB82-9564-F944-9C93-2624D992252E}" srcOrd="1" destOrd="0" presId="urn:microsoft.com/office/officeart/2005/8/layout/orgChart1"/>
    <dgm:cxn modelId="{6A85C54D-472B-D74D-A845-C49178692E36}" type="presParOf" srcId="{F591AD99-19D7-584D-95CD-2E9DF52F26A9}" destId="{AD9B878A-5BC4-1543-9351-D5544064C7E3}" srcOrd="1" destOrd="0" presId="urn:microsoft.com/office/officeart/2005/8/layout/orgChart1"/>
    <dgm:cxn modelId="{37AADF84-E04B-7140-95D5-A8A6DFA61819}" type="presParOf" srcId="{F591AD99-19D7-584D-95CD-2E9DF52F26A9}" destId="{1C8E0901-9FC9-834D-8470-AAC8727C88CC}" srcOrd="2" destOrd="0" presId="urn:microsoft.com/office/officeart/2005/8/layout/orgChart1"/>
    <dgm:cxn modelId="{539A3355-168E-DF48-9952-95292481884C}" type="presParOf" srcId="{55C685BF-545A-FD4A-A0F2-7CD87B2E3DF5}" destId="{CE340D75-31EF-634A-AC5E-01CDCA9865D8}" srcOrd="2" destOrd="0" presId="urn:microsoft.com/office/officeart/2005/8/layout/orgChart1"/>
    <dgm:cxn modelId="{41EE40A0-7115-704A-AAA0-03DB292D0542}" type="presParOf" srcId="{6CB05DD2-1A23-604C-8F2C-89FE8601984A}" destId="{055EAD31-0F3E-284A-8AFF-70256FEFB5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9706E-8D76-DF4F-AEA0-28410CFAB098}">
      <dsp:nvSpPr>
        <dsp:cNvPr id="0" name=""/>
        <dsp:cNvSpPr/>
      </dsp:nvSpPr>
      <dsp:spPr>
        <a:xfrm>
          <a:off x="6491282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8B0B4-009B-3045-BBC2-34A178BCD640}">
      <dsp:nvSpPr>
        <dsp:cNvPr id="0" name=""/>
        <dsp:cNvSpPr/>
      </dsp:nvSpPr>
      <dsp:spPr>
        <a:xfrm>
          <a:off x="6491282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E982-0AD4-EE4A-80FA-8D80B634FBAB}">
      <dsp:nvSpPr>
        <dsp:cNvPr id="0" name=""/>
        <dsp:cNvSpPr/>
      </dsp:nvSpPr>
      <dsp:spPr>
        <a:xfrm>
          <a:off x="6491282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7BE38-F80F-0E4D-83BB-B3444CEF07AC}">
      <dsp:nvSpPr>
        <dsp:cNvPr id="0" name=""/>
        <dsp:cNvSpPr/>
      </dsp:nvSpPr>
      <dsp:spPr>
        <a:xfrm>
          <a:off x="6491282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FE1AD-9C3D-384E-B9F9-6CFA2E525D63}">
      <dsp:nvSpPr>
        <dsp:cNvPr id="0" name=""/>
        <dsp:cNvSpPr/>
      </dsp:nvSpPr>
      <dsp:spPr>
        <a:xfrm>
          <a:off x="6491282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6D1E3-A3CD-AF45-9F55-F784920C3736}">
      <dsp:nvSpPr>
        <dsp:cNvPr id="0" name=""/>
        <dsp:cNvSpPr/>
      </dsp:nvSpPr>
      <dsp:spPr>
        <a:xfrm>
          <a:off x="3995975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2875544" y="99812"/>
              </a:lnTo>
              <a:lnTo>
                <a:pt x="2875544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BFE87-C57D-A14A-9730-B947A0F8485A}">
      <dsp:nvSpPr>
        <dsp:cNvPr id="0" name=""/>
        <dsp:cNvSpPr/>
      </dsp:nvSpPr>
      <dsp:spPr>
        <a:xfrm>
          <a:off x="5341065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6DEA-2E43-DB45-AD79-2F9FF3607F31}">
      <dsp:nvSpPr>
        <dsp:cNvPr id="0" name=""/>
        <dsp:cNvSpPr/>
      </dsp:nvSpPr>
      <dsp:spPr>
        <a:xfrm>
          <a:off x="5341065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1392-82ED-7648-AA8B-5870C2DF966F}">
      <dsp:nvSpPr>
        <dsp:cNvPr id="0" name=""/>
        <dsp:cNvSpPr/>
      </dsp:nvSpPr>
      <dsp:spPr>
        <a:xfrm>
          <a:off x="5341065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20595-1D19-0D49-87F0-42A1D6FD1D00}">
      <dsp:nvSpPr>
        <dsp:cNvPr id="0" name=""/>
        <dsp:cNvSpPr/>
      </dsp:nvSpPr>
      <dsp:spPr>
        <a:xfrm>
          <a:off x="5341065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015D4-C15E-D74E-96B7-11227AE6376C}">
      <dsp:nvSpPr>
        <dsp:cNvPr id="0" name=""/>
        <dsp:cNvSpPr/>
      </dsp:nvSpPr>
      <dsp:spPr>
        <a:xfrm>
          <a:off x="5341065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2784D-547B-6342-AC4C-418808E474B9}">
      <dsp:nvSpPr>
        <dsp:cNvPr id="0" name=""/>
        <dsp:cNvSpPr/>
      </dsp:nvSpPr>
      <dsp:spPr>
        <a:xfrm>
          <a:off x="3995975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1725326" y="99812"/>
              </a:lnTo>
              <a:lnTo>
                <a:pt x="1725326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55E5-57BC-274D-AB50-FD7ED4E795A7}">
      <dsp:nvSpPr>
        <dsp:cNvPr id="0" name=""/>
        <dsp:cNvSpPr/>
      </dsp:nvSpPr>
      <dsp:spPr>
        <a:xfrm>
          <a:off x="4190847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1E4C-1515-E943-BFB6-712D48F96790}">
      <dsp:nvSpPr>
        <dsp:cNvPr id="0" name=""/>
        <dsp:cNvSpPr/>
      </dsp:nvSpPr>
      <dsp:spPr>
        <a:xfrm>
          <a:off x="4190847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137D3-8C67-F043-9668-4E34B500982C}">
      <dsp:nvSpPr>
        <dsp:cNvPr id="0" name=""/>
        <dsp:cNvSpPr/>
      </dsp:nvSpPr>
      <dsp:spPr>
        <a:xfrm>
          <a:off x="4190847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72C3E-5788-724E-9249-E8E157CAA4A2}">
      <dsp:nvSpPr>
        <dsp:cNvPr id="0" name=""/>
        <dsp:cNvSpPr/>
      </dsp:nvSpPr>
      <dsp:spPr>
        <a:xfrm>
          <a:off x="4190847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19481-9A3E-6343-A30D-9F3312A50E2D}">
      <dsp:nvSpPr>
        <dsp:cNvPr id="0" name=""/>
        <dsp:cNvSpPr/>
      </dsp:nvSpPr>
      <dsp:spPr>
        <a:xfrm>
          <a:off x="4190847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B3C8D-F428-7048-9873-4CDF85B26F56}">
      <dsp:nvSpPr>
        <dsp:cNvPr id="0" name=""/>
        <dsp:cNvSpPr/>
      </dsp:nvSpPr>
      <dsp:spPr>
        <a:xfrm>
          <a:off x="3995975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575108" y="99812"/>
              </a:lnTo>
              <a:lnTo>
                <a:pt x="575108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C995-0154-B647-9DF4-13458651E305}">
      <dsp:nvSpPr>
        <dsp:cNvPr id="0" name=""/>
        <dsp:cNvSpPr/>
      </dsp:nvSpPr>
      <dsp:spPr>
        <a:xfrm>
          <a:off x="3040629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E602-BB93-624B-AE07-3C14A424DF63}">
      <dsp:nvSpPr>
        <dsp:cNvPr id="0" name=""/>
        <dsp:cNvSpPr/>
      </dsp:nvSpPr>
      <dsp:spPr>
        <a:xfrm>
          <a:off x="3040629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43B1D-3847-B14C-8F44-845F912C399A}">
      <dsp:nvSpPr>
        <dsp:cNvPr id="0" name=""/>
        <dsp:cNvSpPr/>
      </dsp:nvSpPr>
      <dsp:spPr>
        <a:xfrm>
          <a:off x="3040629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DC43E-A519-DB4C-9E9A-3B668B1CE798}">
      <dsp:nvSpPr>
        <dsp:cNvPr id="0" name=""/>
        <dsp:cNvSpPr/>
      </dsp:nvSpPr>
      <dsp:spPr>
        <a:xfrm>
          <a:off x="3040629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B933-2D54-A04C-AC14-59C1B104E4B7}">
      <dsp:nvSpPr>
        <dsp:cNvPr id="0" name=""/>
        <dsp:cNvSpPr/>
      </dsp:nvSpPr>
      <dsp:spPr>
        <a:xfrm>
          <a:off x="3040629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79AB0-7D77-004F-9F98-BD806C214F6E}">
      <dsp:nvSpPr>
        <dsp:cNvPr id="0" name=""/>
        <dsp:cNvSpPr/>
      </dsp:nvSpPr>
      <dsp:spPr>
        <a:xfrm>
          <a:off x="3420867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575108" y="0"/>
              </a:moveTo>
              <a:lnTo>
                <a:pt x="575108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BE3A7-2A75-8941-85BF-5E337AB6F13D}">
      <dsp:nvSpPr>
        <dsp:cNvPr id="0" name=""/>
        <dsp:cNvSpPr/>
      </dsp:nvSpPr>
      <dsp:spPr>
        <a:xfrm>
          <a:off x="1890412" y="1107578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ABEDC-ED73-9642-9654-C07E7FBD194B}">
      <dsp:nvSpPr>
        <dsp:cNvPr id="0" name=""/>
        <dsp:cNvSpPr/>
      </dsp:nvSpPr>
      <dsp:spPr>
        <a:xfrm>
          <a:off x="1890412" y="1107578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A94D6-1BA9-E84A-A51D-FBB0CB623B83}">
      <dsp:nvSpPr>
        <dsp:cNvPr id="0" name=""/>
        <dsp:cNvSpPr/>
      </dsp:nvSpPr>
      <dsp:spPr>
        <a:xfrm>
          <a:off x="1890412" y="1107578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B513-E517-A949-88B3-AC13B9CE1BBE}">
      <dsp:nvSpPr>
        <dsp:cNvPr id="0" name=""/>
        <dsp:cNvSpPr/>
      </dsp:nvSpPr>
      <dsp:spPr>
        <a:xfrm>
          <a:off x="1890412" y="1107578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E29CD-F3EA-8143-A005-CB4EC7EB1E7C}">
      <dsp:nvSpPr>
        <dsp:cNvPr id="0" name=""/>
        <dsp:cNvSpPr/>
      </dsp:nvSpPr>
      <dsp:spPr>
        <a:xfrm>
          <a:off x="1890412" y="1107578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F47B4-5992-CB4D-B0FD-12E9AC92C069}">
      <dsp:nvSpPr>
        <dsp:cNvPr id="0" name=""/>
        <dsp:cNvSpPr/>
      </dsp:nvSpPr>
      <dsp:spPr>
        <a:xfrm>
          <a:off x="2270649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1725326" y="0"/>
              </a:moveTo>
              <a:lnTo>
                <a:pt x="1725326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A046-2F8D-A14C-8B2D-3149967A5EE6}">
      <dsp:nvSpPr>
        <dsp:cNvPr id="0" name=""/>
        <dsp:cNvSpPr/>
      </dsp:nvSpPr>
      <dsp:spPr>
        <a:xfrm>
          <a:off x="740194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F3FE1-ED41-D043-BCCF-9A171BFCF166}">
      <dsp:nvSpPr>
        <dsp:cNvPr id="0" name=""/>
        <dsp:cNvSpPr/>
      </dsp:nvSpPr>
      <dsp:spPr>
        <a:xfrm>
          <a:off x="740194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4B3C6-714B-4F46-A207-2D90A0F691DD}">
      <dsp:nvSpPr>
        <dsp:cNvPr id="0" name=""/>
        <dsp:cNvSpPr/>
      </dsp:nvSpPr>
      <dsp:spPr>
        <a:xfrm>
          <a:off x="740194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7BE10-C51E-0645-9780-1FAE55E8D72E}">
      <dsp:nvSpPr>
        <dsp:cNvPr id="0" name=""/>
        <dsp:cNvSpPr/>
      </dsp:nvSpPr>
      <dsp:spPr>
        <a:xfrm>
          <a:off x="740194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8916-56DE-304E-B3F8-2507D7A49D40}">
      <dsp:nvSpPr>
        <dsp:cNvPr id="0" name=""/>
        <dsp:cNvSpPr/>
      </dsp:nvSpPr>
      <dsp:spPr>
        <a:xfrm>
          <a:off x="740194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248DA-E03C-574F-B2EF-1C8D5F212FBA}">
      <dsp:nvSpPr>
        <dsp:cNvPr id="0" name=""/>
        <dsp:cNvSpPr/>
      </dsp:nvSpPr>
      <dsp:spPr>
        <a:xfrm>
          <a:off x="1120431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2875544" y="0"/>
              </a:moveTo>
              <a:lnTo>
                <a:pt x="2875544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6AC5-A237-D04B-A3C8-0CE517F184DF}">
      <dsp:nvSpPr>
        <dsp:cNvPr id="0" name=""/>
        <dsp:cNvSpPr/>
      </dsp:nvSpPr>
      <dsp:spPr>
        <a:xfrm>
          <a:off x="3520679" y="569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</a:t>
          </a:r>
          <a:endParaRPr lang="en-US" sz="2800" kern="1200" dirty="0"/>
        </a:p>
      </dsp:txBody>
      <dsp:txXfrm>
        <a:off x="3520679" y="569"/>
        <a:ext cx="950593" cy="475296"/>
      </dsp:txXfrm>
    </dsp:sp>
    <dsp:sp modelId="{171854AD-CAD4-0F40-A1CC-D2C920084404}">
      <dsp:nvSpPr>
        <dsp:cNvPr id="0" name=""/>
        <dsp:cNvSpPr/>
      </dsp:nvSpPr>
      <dsp:spPr>
        <a:xfrm>
          <a:off x="645135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0, 12</a:t>
          </a:r>
          <a:endParaRPr lang="en-US" sz="2800" kern="1200" dirty="0"/>
        </a:p>
      </dsp:txBody>
      <dsp:txXfrm>
        <a:off x="645135" y="675490"/>
        <a:ext cx="950593" cy="475296"/>
      </dsp:txXfrm>
    </dsp:sp>
    <dsp:sp modelId="{56322808-B1A5-5C4A-A6D1-96F39C05A4B5}">
      <dsp:nvSpPr>
        <dsp:cNvPr id="0" name=""/>
        <dsp:cNvSpPr/>
      </dsp:nvSpPr>
      <dsp:spPr>
        <a:xfrm>
          <a:off x="882783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0, 123</a:t>
          </a:r>
          <a:endParaRPr lang="en-US" sz="2800" kern="1200" dirty="0"/>
        </a:p>
      </dsp:txBody>
      <dsp:txXfrm>
        <a:off x="882783" y="1350412"/>
        <a:ext cx="950593" cy="475296"/>
      </dsp:txXfrm>
    </dsp:sp>
    <dsp:sp modelId="{058D2B2A-6F41-7343-B863-FC0357775A42}">
      <dsp:nvSpPr>
        <dsp:cNvPr id="0" name=""/>
        <dsp:cNvSpPr/>
      </dsp:nvSpPr>
      <dsp:spPr>
        <a:xfrm>
          <a:off x="882783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0, 124</a:t>
          </a:r>
          <a:endParaRPr lang="en-US" sz="2800" kern="1200" dirty="0"/>
        </a:p>
      </dsp:txBody>
      <dsp:txXfrm>
        <a:off x="882783" y="2025333"/>
        <a:ext cx="950593" cy="475296"/>
      </dsp:txXfrm>
    </dsp:sp>
    <dsp:sp modelId="{4881AFA9-DF50-7B43-809E-BBACCB4E2956}">
      <dsp:nvSpPr>
        <dsp:cNvPr id="0" name=""/>
        <dsp:cNvSpPr/>
      </dsp:nvSpPr>
      <dsp:spPr>
        <a:xfrm>
          <a:off x="882783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0, 125</a:t>
          </a:r>
          <a:endParaRPr lang="en-US" sz="2800" kern="1200" dirty="0"/>
        </a:p>
      </dsp:txBody>
      <dsp:txXfrm>
        <a:off x="882783" y="2700254"/>
        <a:ext cx="950593" cy="475296"/>
      </dsp:txXfrm>
    </dsp:sp>
    <dsp:sp modelId="{E06660BB-FC10-3149-9C94-E5C7BD40B053}">
      <dsp:nvSpPr>
        <dsp:cNvPr id="0" name=""/>
        <dsp:cNvSpPr/>
      </dsp:nvSpPr>
      <dsp:spPr>
        <a:xfrm>
          <a:off x="882783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126</a:t>
          </a:r>
          <a:endParaRPr lang="en-US" sz="2800" kern="1200" dirty="0"/>
        </a:p>
      </dsp:txBody>
      <dsp:txXfrm>
        <a:off x="882783" y="3375175"/>
        <a:ext cx="950593" cy="475296"/>
      </dsp:txXfrm>
    </dsp:sp>
    <dsp:sp modelId="{5DDCE885-9B63-474F-B01B-CEE0EA7AD237}">
      <dsp:nvSpPr>
        <dsp:cNvPr id="0" name=""/>
        <dsp:cNvSpPr/>
      </dsp:nvSpPr>
      <dsp:spPr>
        <a:xfrm>
          <a:off x="882783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127</a:t>
          </a:r>
          <a:endParaRPr lang="en-US" sz="2800" kern="1200" dirty="0"/>
        </a:p>
      </dsp:txBody>
      <dsp:txXfrm>
        <a:off x="882783" y="4050096"/>
        <a:ext cx="950593" cy="475296"/>
      </dsp:txXfrm>
    </dsp:sp>
    <dsp:sp modelId="{0F056397-CD72-7742-8A2E-EA5AD6082350}">
      <dsp:nvSpPr>
        <dsp:cNvPr id="0" name=""/>
        <dsp:cNvSpPr/>
      </dsp:nvSpPr>
      <dsp:spPr>
        <a:xfrm>
          <a:off x="1795352" y="675490"/>
          <a:ext cx="950593" cy="432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0, 13</a:t>
          </a:r>
          <a:endParaRPr lang="en-US" sz="2800" kern="1200" dirty="0"/>
        </a:p>
      </dsp:txBody>
      <dsp:txXfrm>
        <a:off x="1795352" y="675490"/>
        <a:ext cx="950593" cy="432087"/>
      </dsp:txXfrm>
    </dsp:sp>
    <dsp:sp modelId="{A02BE8A2-9250-D847-923E-56B51F96D214}">
      <dsp:nvSpPr>
        <dsp:cNvPr id="0" name=""/>
        <dsp:cNvSpPr/>
      </dsp:nvSpPr>
      <dsp:spPr>
        <a:xfrm>
          <a:off x="2033001" y="130720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0, 132</a:t>
          </a:r>
          <a:endParaRPr lang="en-US" sz="2800" kern="1200" dirty="0"/>
        </a:p>
      </dsp:txBody>
      <dsp:txXfrm>
        <a:off x="2033001" y="1307202"/>
        <a:ext cx="950593" cy="475296"/>
      </dsp:txXfrm>
    </dsp:sp>
    <dsp:sp modelId="{9897D543-5681-1F4D-99BE-2552ADF3C0B0}">
      <dsp:nvSpPr>
        <dsp:cNvPr id="0" name=""/>
        <dsp:cNvSpPr/>
      </dsp:nvSpPr>
      <dsp:spPr>
        <a:xfrm>
          <a:off x="2033001" y="198212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0, 134</a:t>
          </a:r>
          <a:endParaRPr lang="en-US" sz="2800" kern="1200" dirty="0"/>
        </a:p>
      </dsp:txBody>
      <dsp:txXfrm>
        <a:off x="2033001" y="1982124"/>
        <a:ext cx="950593" cy="475296"/>
      </dsp:txXfrm>
    </dsp:sp>
    <dsp:sp modelId="{4CC8507F-C11E-1042-8D46-E3C6E8E78F15}">
      <dsp:nvSpPr>
        <dsp:cNvPr id="0" name=""/>
        <dsp:cNvSpPr/>
      </dsp:nvSpPr>
      <dsp:spPr>
        <a:xfrm>
          <a:off x="2033001" y="2657045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0, 135</a:t>
          </a:r>
          <a:endParaRPr lang="en-US" sz="2800" kern="1200" dirty="0"/>
        </a:p>
      </dsp:txBody>
      <dsp:txXfrm>
        <a:off x="2033001" y="2657045"/>
        <a:ext cx="950593" cy="475296"/>
      </dsp:txXfrm>
    </dsp:sp>
    <dsp:sp modelId="{38B1AE01-AC21-2A4A-A48E-DFC07A8CEA21}">
      <dsp:nvSpPr>
        <dsp:cNvPr id="0" name=""/>
        <dsp:cNvSpPr/>
      </dsp:nvSpPr>
      <dsp:spPr>
        <a:xfrm>
          <a:off x="2033001" y="333196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136</a:t>
          </a:r>
          <a:endParaRPr lang="en-US" sz="2800" kern="1200" dirty="0"/>
        </a:p>
      </dsp:txBody>
      <dsp:txXfrm>
        <a:off x="2033001" y="3331966"/>
        <a:ext cx="950593" cy="475296"/>
      </dsp:txXfrm>
    </dsp:sp>
    <dsp:sp modelId="{D77049C4-7D93-4C47-B1CF-2E07938E5F11}">
      <dsp:nvSpPr>
        <dsp:cNvPr id="0" name=""/>
        <dsp:cNvSpPr/>
      </dsp:nvSpPr>
      <dsp:spPr>
        <a:xfrm>
          <a:off x="2033001" y="4006887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137</a:t>
          </a:r>
          <a:endParaRPr lang="en-US" sz="2800" kern="1200" dirty="0"/>
        </a:p>
      </dsp:txBody>
      <dsp:txXfrm>
        <a:off x="2033001" y="4006887"/>
        <a:ext cx="950593" cy="475296"/>
      </dsp:txXfrm>
    </dsp:sp>
    <dsp:sp modelId="{7347144E-DD24-A747-8505-75040003165D}">
      <dsp:nvSpPr>
        <dsp:cNvPr id="0" name=""/>
        <dsp:cNvSpPr/>
      </dsp:nvSpPr>
      <dsp:spPr>
        <a:xfrm>
          <a:off x="2945570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0, 14</a:t>
          </a:r>
          <a:endParaRPr lang="en-US" sz="2800" kern="1200" dirty="0"/>
        </a:p>
      </dsp:txBody>
      <dsp:txXfrm>
        <a:off x="2945570" y="675490"/>
        <a:ext cx="950593" cy="475296"/>
      </dsp:txXfrm>
    </dsp:sp>
    <dsp:sp modelId="{9C1BE93F-B7F2-CB46-BF24-0AEC8EB4CCCA}">
      <dsp:nvSpPr>
        <dsp:cNvPr id="0" name=""/>
        <dsp:cNvSpPr/>
      </dsp:nvSpPr>
      <dsp:spPr>
        <a:xfrm>
          <a:off x="3183218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0, 142</a:t>
          </a:r>
          <a:endParaRPr lang="en-US" sz="2800" kern="1200" dirty="0"/>
        </a:p>
      </dsp:txBody>
      <dsp:txXfrm>
        <a:off x="3183218" y="1350412"/>
        <a:ext cx="950593" cy="475296"/>
      </dsp:txXfrm>
    </dsp:sp>
    <dsp:sp modelId="{5A1C5008-CE88-174D-9D3E-C51C90C51458}">
      <dsp:nvSpPr>
        <dsp:cNvPr id="0" name=""/>
        <dsp:cNvSpPr/>
      </dsp:nvSpPr>
      <dsp:spPr>
        <a:xfrm>
          <a:off x="3183218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0, 143</a:t>
          </a:r>
          <a:endParaRPr lang="en-US" sz="2800" kern="1200" dirty="0"/>
        </a:p>
      </dsp:txBody>
      <dsp:txXfrm>
        <a:off x="3183218" y="2025333"/>
        <a:ext cx="950593" cy="475296"/>
      </dsp:txXfrm>
    </dsp:sp>
    <dsp:sp modelId="{B0204DCD-43DA-1248-95E7-EB37BFB45C5B}">
      <dsp:nvSpPr>
        <dsp:cNvPr id="0" name=""/>
        <dsp:cNvSpPr/>
      </dsp:nvSpPr>
      <dsp:spPr>
        <a:xfrm>
          <a:off x="3183218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0, 145</a:t>
          </a:r>
          <a:endParaRPr lang="en-US" sz="2800" kern="1200" dirty="0"/>
        </a:p>
      </dsp:txBody>
      <dsp:txXfrm>
        <a:off x="3183218" y="2700254"/>
        <a:ext cx="950593" cy="475296"/>
      </dsp:txXfrm>
    </dsp:sp>
    <dsp:sp modelId="{A427FC8E-1B03-3343-A326-998C4265A854}">
      <dsp:nvSpPr>
        <dsp:cNvPr id="0" name=""/>
        <dsp:cNvSpPr/>
      </dsp:nvSpPr>
      <dsp:spPr>
        <a:xfrm>
          <a:off x="3183218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146</a:t>
          </a:r>
          <a:endParaRPr lang="en-US" sz="2800" kern="1200" dirty="0"/>
        </a:p>
      </dsp:txBody>
      <dsp:txXfrm>
        <a:off x="3183218" y="3375175"/>
        <a:ext cx="950593" cy="475296"/>
      </dsp:txXfrm>
    </dsp:sp>
    <dsp:sp modelId="{6C52D65F-D2E2-E843-8907-F1119FFBC1EA}">
      <dsp:nvSpPr>
        <dsp:cNvPr id="0" name=""/>
        <dsp:cNvSpPr/>
      </dsp:nvSpPr>
      <dsp:spPr>
        <a:xfrm>
          <a:off x="3183218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147</a:t>
          </a:r>
          <a:endParaRPr lang="en-US" sz="2800" kern="1200" dirty="0"/>
        </a:p>
      </dsp:txBody>
      <dsp:txXfrm>
        <a:off x="3183218" y="4050096"/>
        <a:ext cx="950593" cy="475296"/>
      </dsp:txXfrm>
    </dsp:sp>
    <dsp:sp modelId="{428D5A43-E17E-5C44-8C37-0807ABEBF64A}">
      <dsp:nvSpPr>
        <dsp:cNvPr id="0" name=""/>
        <dsp:cNvSpPr/>
      </dsp:nvSpPr>
      <dsp:spPr>
        <a:xfrm>
          <a:off x="4095788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0, 15</a:t>
          </a:r>
          <a:endParaRPr lang="en-US" sz="2800" kern="1200" dirty="0"/>
        </a:p>
      </dsp:txBody>
      <dsp:txXfrm>
        <a:off x="4095788" y="675490"/>
        <a:ext cx="950593" cy="475296"/>
      </dsp:txXfrm>
    </dsp:sp>
    <dsp:sp modelId="{5F046FDD-594C-BD4F-9CB0-7C8FA78FB53D}">
      <dsp:nvSpPr>
        <dsp:cNvPr id="0" name=""/>
        <dsp:cNvSpPr/>
      </dsp:nvSpPr>
      <dsp:spPr>
        <a:xfrm>
          <a:off x="4333436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0, 152</a:t>
          </a:r>
          <a:endParaRPr lang="en-US" sz="2800" kern="1200" dirty="0"/>
        </a:p>
      </dsp:txBody>
      <dsp:txXfrm>
        <a:off x="4333436" y="1350412"/>
        <a:ext cx="950593" cy="475296"/>
      </dsp:txXfrm>
    </dsp:sp>
    <dsp:sp modelId="{4F236AB2-A52C-2C4A-BD1B-85A337160A30}">
      <dsp:nvSpPr>
        <dsp:cNvPr id="0" name=""/>
        <dsp:cNvSpPr/>
      </dsp:nvSpPr>
      <dsp:spPr>
        <a:xfrm>
          <a:off x="4333436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0, 153</a:t>
          </a:r>
          <a:endParaRPr lang="en-US" sz="2800" kern="1200" dirty="0"/>
        </a:p>
      </dsp:txBody>
      <dsp:txXfrm>
        <a:off x="4333436" y="2025333"/>
        <a:ext cx="950593" cy="475296"/>
      </dsp:txXfrm>
    </dsp:sp>
    <dsp:sp modelId="{796450F3-9C7A-7E44-BFD0-65425317C514}">
      <dsp:nvSpPr>
        <dsp:cNvPr id="0" name=""/>
        <dsp:cNvSpPr/>
      </dsp:nvSpPr>
      <dsp:spPr>
        <a:xfrm>
          <a:off x="4333436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0, 154</a:t>
          </a:r>
          <a:endParaRPr lang="en-US" sz="2800" kern="1200" dirty="0"/>
        </a:p>
      </dsp:txBody>
      <dsp:txXfrm>
        <a:off x="4333436" y="2700254"/>
        <a:ext cx="950593" cy="475296"/>
      </dsp:txXfrm>
    </dsp:sp>
    <dsp:sp modelId="{099C06DD-57CB-8F47-BDBE-4396A431905D}">
      <dsp:nvSpPr>
        <dsp:cNvPr id="0" name=""/>
        <dsp:cNvSpPr/>
      </dsp:nvSpPr>
      <dsp:spPr>
        <a:xfrm>
          <a:off x="4333436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156</a:t>
          </a:r>
          <a:endParaRPr lang="en-US" sz="2800" kern="1200" dirty="0"/>
        </a:p>
      </dsp:txBody>
      <dsp:txXfrm>
        <a:off x="4333436" y="3375175"/>
        <a:ext cx="950593" cy="475296"/>
      </dsp:txXfrm>
    </dsp:sp>
    <dsp:sp modelId="{538637D4-A238-E24E-A213-A357126259B8}">
      <dsp:nvSpPr>
        <dsp:cNvPr id="0" name=""/>
        <dsp:cNvSpPr/>
      </dsp:nvSpPr>
      <dsp:spPr>
        <a:xfrm>
          <a:off x="4333436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157</a:t>
          </a:r>
          <a:endParaRPr lang="en-US" sz="2800" kern="1200" dirty="0"/>
        </a:p>
      </dsp:txBody>
      <dsp:txXfrm>
        <a:off x="4333436" y="4050096"/>
        <a:ext cx="950593" cy="475296"/>
      </dsp:txXfrm>
    </dsp:sp>
    <dsp:sp modelId="{B233BBCC-A46E-844D-9103-ABAED787A56F}">
      <dsp:nvSpPr>
        <dsp:cNvPr id="0" name=""/>
        <dsp:cNvSpPr/>
      </dsp:nvSpPr>
      <dsp:spPr>
        <a:xfrm>
          <a:off x="5246005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16</a:t>
          </a:r>
          <a:endParaRPr lang="en-US" sz="2800" kern="1200" dirty="0"/>
        </a:p>
      </dsp:txBody>
      <dsp:txXfrm>
        <a:off x="5246005" y="675490"/>
        <a:ext cx="950593" cy="475296"/>
      </dsp:txXfrm>
    </dsp:sp>
    <dsp:sp modelId="{0F54C0DC-D6FA-6248-A8F8-017844B2C7DA}">
      <dsp:nvSpPr>
        <dsp:cNvPr id="0" name=""/>
        <dsp:cNvSpPr/>
      </dsp:nvSpPr>
      <dsp:spPr>
        <a:xfrm>
          <a:off x="5483654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162</a:t>
          </a:r>
          <a:endParaRPr lang="en-US" sz="2800" kern="1200" dirty="0"/>
        </a:p>
      </dsp:txBody>
      <dsp:txXfrm>
        <a:off x="5483654" y="1350412"/>
        <a:ext cx="950593" cy="475296"/>
      </dsp:txXfrm>
    </dsp:sp>
    <dsp:sp modelId="{A4B98F60-7313-B640-966D-121399B0212F}">
      <dsp:nvSpPr>
        <dsp:cNvPr id="0" name=""/>
        <dsp:cNvSpPr/>
      </dsp:nvSpPr>
      <dsp:spPr>
        <a:xfrm>
          <a:off x="5483654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163</a:t>
          </a:r>
          <a:endParaRPr lang="en-US" sz="2800" kern="1200" dirty="0"/>
        </a:p>
      </dsp:txBody>
      <dsp:txXfrm>
        <a:off x="5483654" y="2025333"/>
        <a:ext cx="950593" cy="475296"/>
      </dsp:txXfrm>
    </dsp:sp>
    <dsp:sp modelId="{8E5AB8A2-A011-384B-B174-FAB61CE125EC}">
      <dsp:nvSpPr>
        <dsp:cNvPr id="0" name=""/>
        <dsp:cNvSpPr/>
      </dsp:nvSpPr>
      <dsp:spPr>
        <a:xfrm>
          <a:off x="5483654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164</a:t>
          </a:r>
          <a:endParaRPr lang="en-US" sz="2800" kern="1200" dirty="0"/>
        </a:p>
      </dsp:txBody>
      <dsp:txXfrm>
        <a:off x="5483654" y="2700254"/>
        <a:ext cx="950593" cy="475296"/>
      </dsp:txXfrm>
    </dsp:sp>
    <dsp:sp modelId="{712BCF6F-4015-1F43-B9AC-D818D7678B58}">
      <dsp:nvSpPr>
        <dsp:cNvPr id="0" name=""/>
        <dsp:cNvSpPr/>
      </dsp:nvSpPr>
      <dsp:spPr>
        <a:xfrm>
          <a:off x="5483654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165</a:t>
          </a:r>
          <a:endParaRPr lang="en-US" sz="2800" kern="1200" dirty="0"/>
        </a:p>
      </dsp:txBody>
      <dsp:txXfrm>
        <a:off x="5483654" y="3375175"/>
        <a:ext cx="950593" cy="475296"/>
      </dsp:txXfrm>
    </dsp:sp>
    <dsp:sp modelId="{F7A0DB8A-AF20-3143-9BD0-A7120F7C2655}">
      <dsp:nvSpPr>
        <dsp:cNvPr id="0" name=""/>
        <dsp:cNvSpPr/>
      </dsp:nvSpPr>
      <dsp:spPr>
        <a:xfrm>
          <a:off x="5483654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167</a:t>
          </a:r>
          <a:endParaRPr lang="en-US" sz="2800" kern="1200" dirty="0"/>
        </a:p>
      </dsp:txBody>
      <dsp:txXfrm>
        <a:off x="5483654" y="4050096"/>
        <a:ext cx="950593" cy="475296"/>
      </dsp:txXfrm>
    </dsp:sp>
    <dsp:sp modelId="{F6DFD276-B40C-FD4E-A37A-DD49D2BC5452}">
      <dsp:nvSpPr>
        <dsp:cNvPr id="0" name=""/>
        <dsp:cNvSpPr/>
      </dsp:nvSpPr>
      <dsp:spPr>
        <a:xfrm>
          <a:off x="6396223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17</a:t>
          </a:r>
          <a:endParaRPr lang="en-US" sz="2800" kern="1200" dirty="0"/>
        </a:p>
      </dsp:txBody>
      <dsp:txXfrm>
        <a:off x="6396223" y="675490"/>
        <a:ext cx="950593" cy="475296"/>
      </dsp:txXfrm>
    </dsp:sp>
    <dsp:sp modelId="{432602CC-7B66-AE4E-9A1D-C0C0B44E0987}">
      <dsp:nvSpPr>
        <dsp:cNvPr id="0" name=""/>
        <dsp:cNvSpPr/>
      </dsp:nvSpPr>
      <dsp:spPr>
        <a:xfrm>
          <a:off x="6633871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172</a:t>
          </a:r>
          <a:endParaRPr lang="en-US" sz="2800" kern="1200" dirty="0"/>
        </a:p>
      </dsp:txBody>
      <dsp:txXfrm>
        <a:off x="6633871" y="1350412"/>
        <a:ext cx="950593" cy="475296"/>
      </dsp:txXfrm>
    </dsp:sp>
    <dsp:sp modelId="{743860FC-0A80-164E-8069-167B7B5C70E5}">
      <dsp:nvSpPr>
        <dsp:cNvPr id="0" name=""/>
        <dsp:cNvSpPr/>
      </dsp:nvSpPr>
      <dsp:spPr>
        <a:xfrm>
          <a:off x="6633871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173</a:t>
          </a:r>
          <a:endParaRPr lang="en-US" sz="2800" kern="1200" dirty="0"/>
        </a:p>
      </dsp:txBody>
      <dsp:txXfrm>
        <a:off x="6633871" y="2025333"/>
        <a:ext cx="950593" cy="475296"/>
      </dsp:txXfrm>
    </dsp:sp>
    <dsp:sp modelId="{8F17A487-28C8-7B4F-95FC-017611D27C5D}">
      <dsp:nvSpPr>
        <dsp:cNvPr id="0" name=""/>
        <dsp:cNvSpPr/>
      </dsp:nvSpPr>
      <dsp:spPr>
        <a:xfrm>
          <a:off x="6633871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174</a:t>
          </a:r>
          <a:endParaRPr lang="en-US" sz="2800" kern="1200" dirty="0"/>
        </a:p>
      </dsp:txBody>
      <dsp:txXfrm>
        <a:off x="6633871" y="2700254"/>
        <a:ext cx="950593" cy="475296"/>
      </dsp:txXfrm>
    </dsp:sp>
    <dsp:sp modelId="{A419EE8F-104A-4947-90B9-DC8067939707}">
      <dsp:nvSpPr>
        <dsp:cNvPr id="0" name=""/>
        <dsp:cNvSpPr/>
      </dsp:nvSpPr>
      <dsp:spPr>
        <a:xfrm>
          <a:off x="6633871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175</a:t>
          </a:r>
          <a:endParaRPr lang="en-US" sz="2800" kern="1200" dirty="0"/>
        </a:p>
      </dsp:txBody>
      <dsp:txXfrm>
        <a:off x="6633871" y="3375175"/>
        <a:ext cx="950593" cy="475296"/>
      </dsp:txXfrm>
    </dsp:sp>
    <dsp:sp modelId="{D61C9E14-7370-3448-B824-0C3F9C11ED24}">
      <dsp:nvSpPr>
        <dsp:cNvPr id="0" name=""/>
        <dsp:cNvSpPr/>
      </dsp:nvSpPr>
      <dsp:spPr>
        <a:xfrm>
          <a:off x="6633871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X, 176</a:t>
          </a:r>
          <a:endParaRPr lang="en-US" sz="2800" kern="1200" dirty="0"/>
        </a:p>
      </dsp:txBody>
      <dsp:txXfrm>
        <a:off x="6633871" y="4050096"/>
        <a:ext cx="950593" cy="475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9706E-8D76-DF4F-AEA0-28410CFAB098}">
      <dsp:nvSpPr>
        <dsp:cNvPr id="0" name=""/>
        <dsp:cNvSpPr/>
      </dsp:nvSpPr>
      <dsp:spPr>
        <a:xfrm>
          <a:off x="6491282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8B0B4-009B-3045-BBC2-34A178BCD640}">
      <dsp:nvSpPr>
        <dsp:cNvPr id="0" name=""/>
        <dsp:cNvSpPr/>
      </dsp:nvSpPr>
      <dsp:spPr>
        <a:xfrm>
          <a:off x="6491282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E982-0AD4-EE4A-80FA-8D80B634FBAB}">
      <dsp:nvSpPr>
        <dsp:cNvPr id="0" name=""/>
        <dsp:cNvSpPr/>
      </dsp:nvSpPr>
      <dsp:spPr>
        <a:xfrm>
          <a:off x="6491282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7BE38-F80F-0E4D-83BB-B3444CEF07AC}">
      <dsp:nvSpPr>
        <dsp:cNvPr id="0" name=""/>
        <dsp:cNvSpPr/>
      </dsp:nvSpPr>
      <dsp:spPr>
        <a:xfrm>
          <a:off x="6491282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FE1AD-9C3D-384E-B9F9-6CFA2E525D63}">
      <dsp:nvSpPr>
        <dsp:cNvPr id="0" name=""/>
        <dsp:cNvSpPr/>
      </dsp:nvSpPr>
      <dsp:spPr>
        <a:xfrm>
          <a:off x="6491282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6D1E3-A3CD-AF45-9F55-F784920C3736}">
      <dsp:nvSpPr>
        <dsp:cNvPr id="0" name=""/>
        <dsp:cNvSpPr/>
      </dsp:nvSpPr>
      <dsp:spPr>
        <a:xfrm>
          <a:off x="3995975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2875544" y="99812"/>
              </a:lnTo>
              <a:lnTo>
                <a:pt x="2875544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BFE87-C57D-A14A-9730-B947A0F8485A}">
      <dsp:nvSpPr>
        <dsp:cNvPr id="0" name=""/>
        <dsp:cNvSpPr/>
      </dsp:nvSpPr>
      <dsp:spPr>
        <a:xfrm>
          <a:off x="5341065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6DEA-2E43-DB45-AD79-2F9FF3607F31}">
      <dsp:nvSpPr>
        <dsp:cNvPr id="0" name=""/>
        <dsp:cNvSpPr/>
      </dsp:nvSpPr>
      <dsp:spPr>
        <a:xfrm>
          <a:off x="5341065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1392-82ED-7648-AA8B-5870C2DF966F}">
      <dsp:nvSpPr>
        <dsp:cNvPr id="0" name=""/>
        <dsp:cNvSpPr/>
      </dsp:nvSpPr>
      <dsp:spPr>
        <a:xfrm>
          <a:off x="5341065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20595-1D19-0D49-87F0-42A1D6FD1D00}">
      <dsp:nvSpPr>
        <dsp:cNvPr id="0" name=""/>
        <dsp:cNvSpPr/>
      </dsp:nvSpPr>
      <dsp:spPr>
        <a:xfrm>
          <a:off x="5341065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015D4-C15E-D74E-96B7-11227AE6376C}">
      <dsp:nvSpPr>
        <dsp:cNvPr id="0" name=""/>
        <dsp:cNvSpPr/>
      </dsp:nvSpPr>
      <dsp:spPr>
        <a:xfrm>
          <a:off x="5341065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2784D-547B-6342-AC4C-418808E474B9}">
      <dsp:nvSpPr>
        <dsp:cNvPr id="0" name=""/>
        <dsp:cNvSpPr/>
      </dsp:nvSpPr>
      <dsp:spPr>
        <a:xfrm>
          <a:off x="3995975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1725326" y="99812"/>
              </a:lnTo>
              <a:lnTo>
                <a:pt x="1725326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55E5-57BC-274D-AB50-FD7ED4E795A7}">
      <dsp:nvSpPr>
        <dsp:cNvPr id="0" name=""/>
        <dsp:cNvSpPr/>
      </dsp:nvSpPr>
      <dsp:spPr>
        <a:xfrm>
          <a:off x="4190847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1E4C-1515-E943-BFB6-712D48F96790}">
      <dsp:nvSpPr>
        <dsp:cNvPr id="0" name=""/>
        <dsp:cNvSpPr/>
      </dsp:nvSpPr>
      <dsp:spPr>
        <a:xfrm>
          <a:off x="4190847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137D3-8C67-F043-9668-4E34B500982C}">
      <dsp:nvSpPr>
        <dsp:cNvPr id="0" name=""/>
        <dsp:cNvSpPr/>
      </dsp:nvSpPr>
      <dsp:spPr>
        <a:xfrm>
          <a:off x="4190847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72C3E-5788-724E-9249-E8E157CAA4A2}">
      <dsp:nvSpPr>
        <dsp:cNvPr id="0" name=""/>
        <dsp:cNvSpPr/>
      </dsp:nvSpPr>
      <dsp:spPr>
        <a:xfrm>
          <a:off x="4190847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19481-9A3E-6343-A30D-9F3312A50E2D}">
      <dsp:nvSpPr>
        <dsp:cNvPr id="0" name=""/>
        <dsp:cNvSpPr/>
      </dsp:nvSpPr>
      <dsp:spPr>
        <a:xfrm>
          <a:off x="4190847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B3C8D-F428-7048-9873-4CDF85B26F56}">
      <dsp:nvSpPr>
        <dsp:cNvPr id="0" name=""/>
        <dsp:cNvSpPr/>
      </dsp:nvSpPr>
      <dsp:spPr>
        <a:xfrm>
          <a:off x="3995975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575108" y="99812"/>
              </a:lnTo>
              <a:lnTo>
                <a:pt x="575108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C995-0154-B647-9DF4-13458651E305}">
      <dsp:nvSpPr>
        <dsp:cNvPr id="0" name=""/>
        <dsp:cNvSpPr/>
      </dsp:nvSpPr>
      <dsp:spPr>
        <a:xfrm>
          <a:off x="3040629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E602-BB93-624B-AE07-3C14A424DF63}">
      <dsp:nvSpPr>
        <dsp:cNvPr id="0" name=""/>
        <dsp:cNvSpPr/>
      </dsp:nvSpPr>
      <dsp:spPr>
        <a:xfrm>
          <a:off x="3040629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43B1D-3847-B14C-8F44-845F912C399A}">
      <dsp:nvSpPr>
        <dsp:cNvPr id="0" name=""/>
        <dsp:cNvSpPr/>
      </dsp:nvSpPr>
      <dsp:spPr>
        <a:xfrm>
          <a:off x="3040629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DC43E-A519-DB4C-9E9A-3B668B1CE798}">
      <dsp:nvSpPr>
        <dsp:cNvPr id="0" name=""/>
        <dsp:cNvSpPr/>
      </dsp:nvSpPr>
      <dsp:spPr>
        <a:xfrm>
          <a:off x="3040629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B933-2D54-A04C-AC14-59C1B104E4B7}">
      <dsp:nvSpPr>
        <dsp:cNvPr id="0" name=""/>
        <dsp:cNvSpPr/>
      </dsp:nvSpPr>
      <dsp:spPr>
        <a:xfrm>
          <a:off x="3040629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79AB0-7D77-004F-9F98-BD806C214F6E}">
      <dsp:nvSpPr>
        <dsp:cNvPr id="0" name=""/>
        <dsp:cNvSpPr/>
      </dsp:nvSpPr>
      <dsp:spPr>
        <a:xfrm>
          <a:off x="3420867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575108" y="0"/>
              </a:moveTo>
              <a:lnTo>
                <a:pt x="575108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BE3A7-2A75-8941-85BF-5E337AB6F13D}">
      <dsp:nvSpPr>
        <dsp:cNvPr id="0" name=""/>
        <dsp:cNvSpPr/>
      </dsp:nvSpPr>
      <dsp:spPr>
        <a:xfrm>
          <a:off x="1890412" y="1107578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ABEDC-ED73-9642-9654-C07E7FBD194B}">
      <dsp:nvSpPr>
        <dsp:cNvPr id="0" name=""/>
        <dsp:cNvSpPr/>
      </dsp:nvSpPr>
      <dsp:spPr>
        <a:xfrm>
          <a:off x="1890412" y="1107578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A94D6-1BA9-E84A-A51D-FBB0CB623B83}">
      <dsp:nvSpPr>
        <dsp:cNvPr id="0" name=""/>
        <dsp:cNvSpPr/>
      </dsp:nvSpPr>
      <dsp:spPr>
        <a:xfrm>
          <a:off x="1890412" y="1107578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B513-E517-A949-88B3-AC13B9CE1BBE}">
      <dsp:nvSpPr>
        <dsp:cNvPr id="0" name=""/>
        <dsp:cNvSpPr/>
      </dsp:nvSpPr>
      <dsp:spPr>
        <a:xfrm>
          <a:off x="1890412" y="1107578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E29CD-F3EA-8143-A005-CB4EC7EB1E7C}">
      <dsp:nvSpPr>
        <dsp:cNvPr id="0" name=""/>
        <dsp:cNvSpPr/>
      </dsp:nvSpPr>
      <dsp:spPr>
        <a:xfrm>
          <a:off x="1890412" y="1107578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F47B4-5992-CB4D-B0FD-12E9AC92C069}">
      <dsp:nvSpPr>
        <dsp:cNvPr id="0" name=""/>
        <dsp:cNvSpPr/>
      </dsp:nvSpPr>
      <dsp:spPr>
        <a:xfrm>
          <a:off x="2270649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1725326" y="0"/>
              </a:moveTo>
              <a:lnTo>
                <a:pt x="1725326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A046-2F8D-A14C-8B2D-3149967A5EE6}">
      <dsp:nvSpPr>
        <dsp:cNvPr id="0" name=""/>
        <dsp:cNvSpPr/>
      </dsp:nvSpPr>
      <dsp:spPr>
        <a:xfrm>
          <a:off x="740194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F3FE1-ED41-D043-BCCF-9A171BFCF166}">
      <dsp:nvSpPr>
        <dsp:cNvPr id="0" name=""/>
        <dsp:cNvSpPr/>
      </dsp:nvSpPr>
      <dsp:spPr>
        <a:xfrm>
          <a:off x="740194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4B3C6-714B-4F46-A207-2D90A0F691DD}">
      <dsp:nvSpPr>
        <dsp:cNvPr id="0" name=""/>
        <dsp:cNvSpPr/>
      </dsp:nvSpPr>
      <dsp:spPr>
        <a:xfrm>
          <a:off x="740194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7BE10-C51E-0645-9780-1FAE55E8D72E}">
      <dsp:nvSpPr>
        <dsp:cNvPr id="0" name=""/>
        <dsp:cNvSpPr/>
      </dsp:nvSpPr>
      <dsp:spPr>
        <a:xfrm>
          <a:off x="740194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8916-56DE-304E-B3F8-2507D7A49D40}">
      <dsp:nvSpPr>
        <dsp:cNvPr id="0" name=""/>
        <dsp:cNvSpPr/>
      </dsp:nvSpPr>
      <dsp:spPr>
        <a:xfrm>
          <a:off x="740194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248DA-E03C-574F-B2EF-1C8D5F212FBA}">
      <dsp:nvSpPr>
        <dsp:cNvPr id="0" name=""/>
        <dsp:cNvSpPr/>
      </dsp:nvSpPr>
      <dsp:spPr>
        <a:xfrm>
          <a:off x="1120431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2875544" y="0"/>
              </a:moveTo>
              <a:lnTo>
                <a:pt x="2875544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6AC5-A237-D04B-A3C8-0CE517F184DF}">
      <dsp:nvSpPr>
        <dsp:cNvPr id="0" name=""/>
        <dsp:cNvSpPr/>
      </dsp:nvSpPr>
      <dsp:spPr>
        <a:xfrm>
          <a:off x="3520679" y="569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1, ?</a:t>
          </a:r>
          <a:endParaRPr lang="en-US" sz="2100" kern="1200" dirty="0"/>
        </a:p>
      </dsp:txBody>
      <dsp:txXfrm>
        <a:off x="3520679" y="569"/>
        <a:ext cx="950593" cy="475296"/>
      </dsp:txXfrm>
    </dsp:sp>
    <dsp:sp modelId="{171854AD-CAD4-0F40-A1CC-D2C920084404}">
      <dsp:nvSpPr>
        <dsp:cNvPr id="0" name=""/>
        <dsp:cNvSpPr/>
      </dsp:nvSpPr>
      <dsp:spPr>
        <a:xfrm>
          <a:off x="645135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12, ?</a:t>
          </a:r>
          <a:endParaRPr lang="en-US" sz="2100" kern="1200" dirty="0"/>
        </a:p>
      </dsp:txBody>
      <dsp:txXfrm>
        <a:off x="645135" y="675490"/>
        <a:ext cx="950593" cy="475296"/>
      </dsp:txXfrm>
    </dsp:sp>
    <dsp:sp modelId="{56322808-B1A5-5C4A-A6D1-96F39C05A4B5}">
      <dsp:nvSpPr>
        <dsp:cNvPr id="0" name=""/>
        <dsp:cNvSpPr/>
      </dsp:nvSpPr>
      <dsp:spPr>
        <a:xfrm>
          <a:off x="882783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123, ?</a:t>
          </a:r>
          <a:endParaRPr lang="en-US" sz="2100" kern="1200" dirty="0"/>
        </a:p>
      </dsp:txBody>
      <dsp:txXfrm>
        <a:off x="882783" y="1350412"/>
        <a:ext cx="950593" cy="475296"/>
      </dsp:txXfrm>
    </dsp:sp>
    <dsp:sp modelId="{058D2B2A-6F41-7343-B863-FC0357775A42}">
      <dsp:nvSpPr>
        <dsp:cNvPr id="0" name=""/>
        <dsp:cNvSpPr/>
      </dsp:nvSpPr>
      <dsp:spPr>
        <a:xfrm>
          <a:off x="882783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124, ?</a:t>
          </a:r>
          <a:endParaRPr lang="en-US" sz="2100" kern="1200" dirty="0"/>
        </a:p>
      </dsp:txBody>
      <dsp:txXfrm>
        <a:off x="882783" y="2025333"/>
        <a:ext cx="950593" cy="475296"/>
      </dsp:txXfrm>
    </dsp:sp>
    <dsp:sp modelId="{4881AFA9-DF50-7B43-809E-BBACCB4E2956}">
      <dsp:nvSpPr>
        <dsp:cNvPr id="0" name=""/>
        <dsp:cNvSpPr/>
      </dsp:nvSpPr>
      <dsp:spPr>
        <a:xfrm>
          <a:off x="882783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125, ?</a:t>
          </a:r>
          <a:endParaRPr lang="en-US" sz="2100" kern="1200" dirty="0"/>
        </a:p>
      </dsp:txBody>
      <dsp:txXfrm>
        <a:off x="882783" y="2700254"/>
        <a:ext cx="950593" cy="475296"/>
      </dsp:txXfrm>
    </dsp:sp>
    <dsp:sp modelId="{E06660BB-FC10-3149-9C94-E5C7BD40B053}">
      <dsp:nvSpPr>
        <dsp:cNvPr id="0" name=""/>
        <dsp:cNvSpPr/>
      </dsp:nvSpPr>
      <dsp:spPr>
        <a:xfrm>
          <a:off x="882783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X, 126, ?</a:t>
          </a:r>
          <a:endParaRPr lang="en-US" sz="2100" kern="1200" dirty="0"/>
        </a:p>
      </dsp:txBody>
      <dsp:txXfrm>
        <a:off x="882783" y="3375175"/>
        <a:ext cx="950593" cy="475296"/>
      </dsp:txXfrm>
    </dsp:sp>
    <dsp:sp modelId="{5DDCE885-9B63-474F-B01B-CEE0EA7AD237}">
      <dsp:nvSpPr>
        <dsp:cNvPr id="0" name=""/>
        <dsp:cNvSpPr/>
      </dsp:nvSpPr>
      <dsp:spPr>
        <a:xfrm>
          <a:off x="882783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127, ?</a:t>
          </a:r>
          <a:endParaRPr lang="en-US" sz="2100" kern="1200" dirty="0"/>
        </a:p>
      </dsp:txBody>
      <dsp:txXfrm>
        <a:off x="882783" y="4050096"/>
        <a:ext cx="950593" cy="475296"/>
      </dsp:txXfrm>
    </dsp:sp>
    <dsp:sp modelId="{0F056397-CD72-7742-8A2E-EA5AD6082350}">
      <dsp:nvSpPr>
        <dsp:cNvPr id="0" name=""/>
        <dsp:cNvSpPr/>
      </dsp:nvSpPr>
      <dsp:spPr>
        <a:xfrm>
          <a:off x="1795352" y="675490"/>
          <a:ext cx="950593" cy="432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13, ?</a:t>
          </a:r>
          <a:endParaRPr lang="en-US" sz="2100" kern="1200" dirty="0"/>
        </a:p>
      </dsp:txBody>
      <dsp:txXfrm>
        <a:off x="1795352" y="675490"/>
        <a:ext cx="950593" cy="432087"/>
      </dsp:txXfrm>
    </dsp:sp>
    <dsp:sp modelId="{A02BE8A2-9250-D847-923E-56B51F96D214}">
      <dsp:nvSpPr>
        <dsp:cNvPr id="0" name=""/>
        <dsp:cNvSpPr/>
      </dsp:nvSpPr>
      <dsp:spPr>
        <a:xfrm>
          <a:off x="2033001" y="130720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132, ?</a:t>
          </a:r>
          <a:endParaRPr lang="en-US" sz="2100" kern="1200" dirty="0"/>
        </a:p>
      </dsp:txBody>
      <dsp:txXfrm>
        <a:off x="2033001" y="1307202"/>
        <a:ext cx="950593" cy="475296"/>
      </dsp:txXfrm>
    </dsp:sp>
    <dsp:sp modelId="{9897D543-5681-1F4D-99BE-2552ADF3C0B0}">
      <dsp:nvSpPr>
        <dsp:cNvPr id="0" name=""/>
        <dsp:cNvSpPr/>
      </dsp:nvSpPr>
      <dsp:spPr>
        <a:xfrm>
          <a:off x="2033001" y="198212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134, ?</a:t>
          </a:r>
          <a:endParaRPr lang="en-US" sz="2100" kern="1200" dirty="0"/>
        </a:p>
      </dsp:txBody>
      <dsp:txXfrm>
        <a:off x="2033001" y="1982124"/>
        <a:ext cx="950593" cy="475296"/>
      </dsp:txXfrm>
    </dsp:sp>
    <dsp:sp modelId="{4CC8507F-C11E-1042-8D46-E3C6E8E78F15}">
      <dsp:nvSpPr>
        <dsp:cNvPr id="0" name=""/>
        <dsp:cNvSpPr/>
      </dsp:nvSpPr>
      <dsp:spPr>
        <a:xfrm>
          <a:off x="2033001" y="2657045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135, ?</a:t>
          </a:r>
          <a:endParaRPr lang="en-US" sz="2100" kern="1200" dirty="0"/>
        </a:p>
      </dsp:txBody>
      <dsp:txXfrm>
        <a:off x="2033001" y="2657045"/>
        <a:ext cx="950593" cy="475296"/>
      </dsp:txXfrm>
    </dsp:sp>
    <dsp:sp modelId="{38B1AE01-AC21-2A4A-A48E-DFC07A8CEA21}">
      <dsp:nvSpPr>
        <dsp:cNvPr id="0" name=""/>
        <dsp:cNvSpPr/>
      </dsp:nvSpPr>
      <dsp:spPr>
        <a:xfrm>
          <a:off x="2033001" y="333196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136, ?</a:t>
          </a:r>
          <a:endParaRPr lang="en-US" sz="2100" kern="1200" dirty="0"/>
        </a:p>
      </dsp:txBody>
      <dsp:txXfrm>
        <a:off x="2033001" y="3331966"/>
        <a:ext cx="950593" cy="475296"/>
      </dsp:txXfrm>
    </dsp:sp>
    <dsp:sp modelId="{D77049C4-7D93-4C47-B1CF-2E07938E5F11}">
      <dsp:nvSpPr>
        <dsp:cNvPr id="0" name=""/>
        <dsp:cNvSpPr/>
      </dsp:nvSpPr>
      <dsp:spPr>
        <a:xfrm>
          <a:off x="2033001" y="4006887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137, ?</a:t>
          </a:r>
          <a:endParaRPr lang="en-US" sz="2100" kern="1200" dirty="0"/>
        </a:p>
      </dsp:txBody>
      <dsp:txXfrm>
        <a:off x="2033001" y="4006887"/>
        <a:ext cx="950593" cy="475296"/>
      </dsp:txXfrm>
    </dsp:sp>
    <dsp:sp modelId="{7347144E-DD24-A747-8505-75040003165D}">
      <dsp:nvSpPr>
        <dsp:cNvPr id="0" name=""/>
        <dsp:cNvSpPr/>
      </dsp:nvSpPr>
      <dsp:spPr>
        <a:xfrm>
          <a:off x="2945570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14, ?</a:t>
          </a:r>
          <a:endParaRPr lang="en-US" sz="2100" kern="1200" dirty="0"/>
        </a:p>
      </dsp:txBody>
      <dsp:txXfrm>
        <a:off x="2945570" y="675490"/>
        <a:ext cx="950593" cy="475296"/>
      </dsp:txXfrm>
    </dsp:sp>
    <dsp:sp modelId="{9C1BE93F-B7F2-CB46-BF24-0AEC8EB4CCCA}">
      <dsp:nvSpPr>
        <dsp:cNvPr id="0" name=""/>
        <dsp:cNvSpPr/>
      </dsp:nvSpPr>
      <dsp:spPr>
        <a:xfrm>
          <a:off x="3183218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142, ?</a:t>
          </a:r>
          <a:endParaRPr lang="en-US" sz="2100" kern="1200" dirty="0"/>
        </a:p>
      </dsp:txBody>
      <dsp:txXfrm>
        <a:off x="3183218" y="1350412"/>
        <a:ext cx="950593" cy="475296"/>
      </dsp:txXfrm>
    </dsp:sp>
    <dsp:sp modelId="{5A1C5008-CE88-174D-9D3E-C51C90C51458}">
      <dsp:nvSpPr>
        <dsp:cNvPr id="0" name=""/>
        <dsp:cNvSpPr/>
      </dsp:nvSpPr>
      <dsp:spPr>
        <a:xfrm>
          <a:off x="3183218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143, ?</a:t>
          </a:r>
          <a:endParaRPr lang="en-US" sz="2100" kern="1200" dirty="0"/>
        </a:p>
      </dsp:txBody>
      <dsp:txXfrm>
        <a:off x="3183218" y="2025333"/>
        <a:ext cx="950593" cy="475296"/>
      </dsp:txXfrm>
    </dsp:sp>
    <dsp:sp modelId="{B0204DCD-43DA-1248-95E7-EB37BFB45C5B}">
      <dsp:nvSpPr>
        <dsp:cNvPr id="0" name=""/>
        <dsp:cNvSpPr/>
      </dsp:nvSpPr>
      <dsp:spPr>
        <a:xfrm>
          <a:off x="3183218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145, ?</a:t>
          </a:r>
          <a:endParaRPr lang="en-US" sz="2100" kern="1200" dirty="0"/>
        </a:p>
      </dsp:txBody>
      <dsp:txXfrm>
        <a:off x="3183218" y="2700254"/>
        <a:ext cx="950593" cy="475296"/>
      </dsp:txXfrm>
    </dsp:sp>
    <dsp:sp modelId="{A427FC8E-1B03-3343-A326-998C4265A854}">
      <dsp:nvSpPr>
        <dsp:cNvPr id="0" name=""/>
        <dsp:cNvSpPr/>
      </dsp:nvSpPr>
      <dsp:spPr>
        <a:xfrm>
          <a:off x="3183218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146, ?</a:t>
          </a:r>
          <a:endParaRPr lang="en-US" sz="2100" kern="1200" dirty="0"/>
        </a:p>
      </dsp:txBody>
      <dsp:txXfrm>
        <a:off x="3183218" y="3375175"/>
        <a:ext cx="950593" cy="475296"/>
      </dsp:txXfrm>
    </dsp:sp>
    <dsp:sp modelId="{6C52D65F-D2E2-E843-8907-F1119FFBC1EA}">
      <dsp:nvSpPr>
        <dsp:cNvPr id="0" name=""/>
        <dsp:cNvSpPr/>
      </dsp:nvSpPr>
      <dsp:spPr>
        <a:xfrm>
          <a:off x="3183218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147, ?</a:t>
          </a:r>
          <a:endParaRPr lang="en-US" sz="2100" kern="1200" dirty="0"/>
        </a:p>
      </dsp:txBody>
      <dsp:txXfrm>
        <a:off x="3183218" y="4050096"/>
        <a:ext cx="950593" cy="475296"/>
      </dsp:txXfrm>
    </dsp:sp>
    <dsp:sp modelId="{428D5A43-E17E-5C44-8C37-0807ABEBF64A}">
      <dsp:nvSpPr>
        <dsp:cNvPr id="0" name=""/>
        <dsp:cNvSpPr/>
      </dsp:nvSpPr>
      <dsp:spPr>
        <a:xfrm>
          <a:off x="4095788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15, ?</a:t>
          </a:r>
          <a:endParaRPr lang="en-US" sz="2100" kern="1200" dirty="0"/>
        </a:p>
      </dsp:txBody>
      <dsp:txXfrm>
        <a:off x="4095788" y="675490"/>
        <a:ext cx="950593" cy="475296"/>
      </dsp:txXfrm>
    </dsp:sp>
    <dsp:sp modelId="{5F046FDD-594C-BD4F-9CB0-7C8FA78FB53D}">
      <dsp:nvSpPr>
        <dsp:cNvPr id="0" name=""/>
        <dsp:cNvSpPr/>
      </dsp:nvSpPr>
      <dsp:spPr>
        <a:xfrm>
          <a:off x="4333436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152, ?</a:t>
          </a:r>
          <a:endParaRPr lang="en-US" sz="2100" kern="1200" dirty="0"/>
        </a:p>
      </dsp:txBody>
      <dsp:txXfrm>
        <a:off x="4333436" y="1350412"/>
        <a:ext cx="950593" cy="475296"/>
      </dsp:txXfrm>
    </dsp:sp>
    <dsp:sp modelId="{4F236AB2-A52C-2C4A-BD1B-85A337160A30}">
      <dsp:nvSpPr>
        <dsp:cNvPr id="0" name=""/>
        <dsp:cNvSpPr/>
      </dsp:nvSpPr>
      <dsp:spPr>
        <a:xfrm>
          <a:off x="4333436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153, ?</a:t>
          </a:r>
          <a:endParaRPr lang="en-US" sz="2100" kern="1200" dirty="0"/>
        </a:p>
      </dsp:txBody>
      <dsp:txXfrm>
        <a:off x="4333436" y="2025333"/>
        <a:ext cx="950593" cy="475296"/>
      </dsp:txXfrm>
    </dsp:sp>
    <dsp:sp modelId="{796450F3-9C7A-7E44-BFD0-65425317C514}">
      <dsp:nvSpPr>
        <dsp:cNvPr id="0" name=""/>
        <dsp:cNvSpPr/>
      </dsp:nvSpPr>
      <dsp:spPr>
        <a:xfrm>
          <a:off x="4333436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0</a:t>
          </a:r>
          <a:r>
            <a:rPr lang="en-US" sz="2100" kern="1200" smtClean="0"/>
            <a:t>, 154, ?</a:t>
          </a:r>
          <a:endParaRPr lang="en-US" sz="2100" kern="1200" dirty="0"/>
        </a:p>
      </dsp:txBody>
      <dsp:txXfrm>
        <a:off x="4333436" y="2700254"/>
        <a:ext cx="950593" cy="475296"/>
      </dsp:txXfrm>
    </dsp:sp>
    <dsp:sp modelId="{099C06DD-57CB-8F47-BDBE-4396A431905D}">
      <dsp:nvSpPr>
        <dsp:cNvPr id="0" name=""/>
        <dsp:cNvSpPr/>
      </dsp:nvSpPr>
      <dsp:spPr>
        <a:xfrm>
          <a:off x="4333436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156, ?</a:t>
          </a:r>
          <a:endParaRPr lang="en-US" sz="2100" kern="1200" dirty="0"/>
        </a:p>
      </dsp:txBody>
      <dsp:txXfrm>
        <a:off x="4333436" y="3375175"/>
        <a:ext cx="950593" cy="475296"/>
      </dsp:txXfrm>
    </dsp:sp>
    <dsp:sp modelId="{538637D4-A238-E24E-A213-A357126259B8}">
      <dsp:nvSpPr>
        <dsp:cNvPr id="0" name=""/>
        <dsp:cNvSpPr/>
      </dsp:nvSpPr>
      <dsp:spPr>
        <a:xfrm>
          <a:off x="4333436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157, ?</a:t>
          </a:r>
          <a:endParaRPr lang="en-US" sz="2100" kern="1200" dirty="0"/>
        </a:p>
      </dsp:txBody>
      <dsp:txXfrm>
        <a:off x="4333436" y="4050096"/>
        <a:ext cx="950593" cy="475296"/>
      </dsp:txXfrm>
    </dsp:sp>
    <dsp:sp modelId="{B233BBCC-A46E-844D-9103-ABAED787A56F}">
      <dsp:nvSpPr>
        <dsp:cNvPr id="0" name=""/>
        <dsp:cNvSpPr/>
      </dsp:nvSpPr>
      <dsp:spPr>
        <a:xfrm>
          <a:off x="5246005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16, ?</a:t>
          </a:r>
          <a:endParaRPr lang="en-US" sz="2100" kern="1200" dirty="0"/>
        </a:p>
      </dsp:txBody>
      <dsp:txXfrm>
        <a:off x="5246005" y="675490"/>
        <a:ext cx="950593" cy="475296"/>
      </dsp:txXfrm>
    </dsp:sp>
    <dsp:sp modelId="{0F54C0DC-D6FA-6248-A8F8-017844B2C7DA}">
      <dsp:nvSpPr>
        <dsp:cNvPr id="0" name=""/>
        <dsp:cNvSpPr/>
      </dsp:nvSpPr>
      <dsp:spPr>
        <a:xfrm>
          <a:off x="5483654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162, ?</a:t>
          </a:r>
          <a:endParaRPr lang="en-US" sz="2100" kern="1200" dirty="0"/>
        </a:p>
      </dsp:txBody>
      <dsp:txXfrm>
        <a:off x="5483654" y="1350412"/>
        <a:ext cx="950593" cy="475296"/>
      </dsp:txXfrm>
    </dsp:sp>
    <dsp:sp modelId="{A4B98F60-7313-B640-966D-121399B0212F}">
      <dsp:nvSpPr>
        <dsp:cNvPr id="0" name=""/>
        <dsp:cNvSpPr/>
      </dsp:nvSpPr>
      <dsp:spPr>
        <a:xfrm>
          <a:off x="5483654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X, 163, ?</a:t>
          </a:r>
          <a:endParaRPr lang="en-US" sz="2100" kern="1200" dirty="0"/>
        </a:p>
      </dsp:txBody>
      <dsp:txXfrm>
        <a:off x="5483654" y="2025333"/>
        <a:ext cx="950593" cy="475296"/>
      </dsp:txXfrm>
    </dsp:sp>
    <dsp:sp modelId="{8E5AB8A2-A011-384B-B174-FAB61CE125EC}">
      <dsp:nvSpPr>
        <dsp:cNvPr id="0" name=""/>
        <dsp:cNvSpPr/>
      </dsp:nvSpPr>
      <dsp:spPr>
        <a:xfrm>
          <a:off x="5483654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X, 164, ?</a:t>
          </a:r>
          <a:endParaRPr lang="en-US" sz="2100" kern="1200" dirty="0"/>
        </a:p>
      </dsp:txBody>
      <dsp:txXfrm>
        <a:off x="5483654" y="2700254"/>
        <a:ext cx="950593" cy="475296"/>
      </dsp:txXfrm>
    </dsp:sp>
    <dsp:sp modelId="{712BCF6F-4015-1F43-B9AC-D818D7678B58}">
      <dsp:nvSpPr>
        <dsp:cNvPr id="0" name=""/>
        <dsp:cNvSpPr/>
      </dsp:nvSpPr>
      <dsp:spPr>
        <a:xfrm>
          <a:off x="5483654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165, ?</a:t>
          </a:r>
          <a:endParaRPr lang="en-US" sz="2100" kern="1200" dirty="0"/>
        </a:p>
      </dsp:txBody>
      <dsp:txXfrm>
        <a:off x="5483654" y="3375175"/>
        <a:ext cx="950593" cy="475296"/>
      </dsp:txXfrm>
    </dsp:sp>
    <dsp:sp modelId="{F7A0DB8A-AF20-3143-9BD0-A7120F7C2655}">
      <dsp:nvSpPr>
        <dsp:cNvPr id="0" name=""/>
        <dsp:cNvSpPr/>
      </dsp:nvSpPr>
      <dsp:spPr>
        <a:xfrm>
          <a:off x="5483654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167, ?</a:t>
          </a:r>
          <a:endParaRPr lang="en-US" sz="2100" kern="1200" dirty="0"/>
        </a:p>
      </dsp:txBody>
      <dsp:txXfrm>
        <a:off x="5483654" y="4050096"/>
        <a:ext cx="950593" cy="475296"/>
      </dsp:txXfrm>
    </dsp:sp>
    <dsp:sp modelId="{F6DFD276-B40C-FD4E-A37A-DD49D2BC5452}">
      <dsp:nvSpPr>
        <dsp:cNvPr id="0" name=""/>
        <dsp:cNvSpPr/>
      </dsp:nvSpPr>
      <dsp:spPr>
        <a:xfrm>
          <a:off x="6396223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17, ?</a:t>
          </a:r>
          <a:endParaRPr lang="en-US" sz="2100" kern="1200" dirty="0"/>
        </a:p>
      </dsp:txBody>
      <dsp:txXfrm>
        <a:off x="6396223" y="675490"/>
        <a:ext cx="950593" cy="475296"/>
      </dsp:txXfrm>
    </dsp:sp>
    <dsp:sp modelId="{432602CC-7B66-AE4E-9A1D-C0C0B44E0987}">
      <dsp:nvSpPr>
        <dsp:cNvPr id="0" name=""/>
        <dsp:cNvSpPr/>
      </dsp:nvSpPr>
      <dsp:spPr>
        <a:xfrm>
          <a:off x="6633871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172, ?</a:t>
          </a:r>
          <a:endParaRPr lang="en-US" sz="2100" kern="1200" dirty="0"/>
        </a:p>
      </dsp:txBody>
      <dsp:txXfrm>
        <a:off x="6633871" y="1350412"/>
        <a:ext cx="950593" cy="475296"/>
      </dsp:txXfrm>
    </dsp:sp>
    <dsp:sp modelId="{743860FC-0A80-164E-8069-167B7B5C70E5}">
      <dsp:nvSpPr>
        <dsp:cNvPr id="0" name=""/>
        <dsp:cNvSpPr/>
      </dsp:nvSpPr>
      <dsp:spPr>
        <a:xfrm>
          <a:off x="6633871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173, ?</a:t>
          </a:r>
          <a:endParaRPr lang="en-US" sz="2100" kern="1200" dirty="0"/>
        </a:p>
      </dsp:txBody>
      <dsp:txXfrm>
        <a:off x="6633871" y="2025333"/>
        <a:ext cx="950593" cy="475296"/>
      </dsp:txXfrm>
    </dsp:sp>
    <dsp:sp modelId="{8F17A487-28C8-7B4F-95FC-017611D27C5D}">
      <dsp:nvSpPr>
        <dsp:cNvPr id="0" name=""/>
        <dsp:cNvSpPr/>
      </dsp:nvSpPr>
      <dsp:spPr>
        <a:xfrm>
          <a:off x="6633871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174, ?</a:t>
          </a:r>
          <a:endParaRPr lang="en-US" sz="2100" kern="1200" dirty="0"/>
        </a:p>
      </dsp:txBody>
      <dsp:txXfrm>
        <a:off x="6633871" y="2700254"/>
        <a:ext cx="950593" cy="475296"/>
      </dsp:txXfrm>
    </dsp:sp>
    <dsp:sp modelId="{A419EE8F-104A-4947-90B9-DC8067939707}">
      <dsp:nvSpPr>
        <dsp:cNvPr id="0" name=""/>
        <dsp:cNvSpPr/>
      </dsp:nvSpPr>
      <dsp:spPr>
        <a:xfrm>
          <a:off x="6633871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175, ?</a:t>
          </a:r>
          <a:endParaRPr lang="en-US" sz="2100" kern="1200" dirty="0"/>
        </a:p>
      </dsp:txBody>
      <dsp:txXfrm>
        <a:off x="6633871" y="3375175"/>
        <a:ext cx="950593" cy="475296"/>
      </dsp:txXfrm>
    </dsp:sp>
    <dsp:sp modelId="{D61C9E14-7370-3448-B824-0C3F9C11ED24}">
      <dsp:nvSpPr>
        <dsp:cNvPr id="0" name=""/>
        <dsp:cNvSpPr/>
      </dsp:nvSpPr>
      <dsp:spPr>
        <a:xfrm>
          <a:off x="6633871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X</a:t>
          </a:r>
          <a:r>
            <a:rPr lang="en-US" sz="2100" kern="1200" smtClean="0"/>
            <a:t>, 176, ?</a:t>
          </a:r>
          <a:endParaRPr lang="en-US" sz="2100" kern="1200" dirty="0"/>
        </a:p>
      </dsp:txBody>
      <dsp:txXfrm>
        <a:off x="6633871" y="4050096"/>
        <a:ext cx="950593" cy="475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9706E-8D76-DF4F-AEA0-28410CFAB098}">
      <dsp:nvSpPr>
        <dsp:cNvPr id="0" name=""/>
        <dsp:cNvSpPr/>
      </dsp:nvSpPr>
      <dsp:spPr>
        <a:xfrm>
          <a:off x="6491282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8B0B4-009B-3045-BBC2-34A178BCD640}">
      <dsp:nvSpPr>
        <dsp:cNvPr id="0" name=""/>
        <dsp:cNvSpPr/>
      </dsp:nvSpPr>
      <dsp:spPr>
        <a:xfrm>
          <a:off x="6491282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E982-0AD4-EE4A-80FA-8D80B634FBAB}">
      <dsp:nvSpPr>
        <dsp:cNvPr id="0" name=""/>
        <dsp:cNvSpPr/>
      </dsp:nvSpPr>
      <dsp:spPr>
        <a:xfrm>
          <a:off x="6491282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007BE38-F80F-0E4D-83BB-B3444CEF07AC}">
      <dsp:nvSpPr>
        <dsp:cNvPr id="0" name=""/>
        <dsp:cNvSpPr/>
      </dsp:nvSpPr>
      <dsp:spPr>
        <a:xfrm>
          <a:off x="6491282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899FE1AD-9C3D-384E-B9F9-6CFA2E525D63}">
      <dsp:nvSpPr>
        <dsp:cNvPr id="0" name=""/>
        <dsp:cNvSpPr/>
      </dsp:nvSpPr>
      <dsp:spPr>
        <a:xfrm>
          <a:off x="6491282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7CD6D1E3-A3CD-AF45-9F55-F784920C3736}">
      <dsp:nvSpPr>
        <dsp:cNvPr id="0" name=""/>
        <dsp:cNvSpPr/>
      </dsp:nvSpPr>
      <dsp:spPr>
        <a:xfrm>
          <a:off x="3995975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2875544" y="99812"/>
              </a:lnTo>
              <a:lnTo>
                <a:pt x="2875544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BFE87-C57D-A14A-9730-B947A0F8485A}">
      <dsp:nvSpPr>
        <dsp:cNvPr id="0" name=""/>
        <dsp:cNvSpPr/>
      </dsp:nvSpPr>
      <dsp:spPr>
        <a:xfrm>
          <a:off x="5341065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6DEA-2E43-DB45-AD79-2F9FF3607F31}">
      <dsp:nvSpPr>
        <dsp:cNvPr id="0" name=""/>
        <dsp:cNvSpPr/>
      </dsp:nvSpPr>
      <dsp:spPr>
        <a:xfrm>
          <a:off x="5341065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1392-82ED-7648-AA8B-5870C2DF966F}">
      <dsp:nvSpPr>
        <dsp:cNvPr id="0" name=""/>
        <dsp:cNvSpPr/>
      </dsp:nvSpPr>
      <dsp:spPr>
        <a:xfrm>
          <a:off x="5341065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20595-1D19-0D49-87F0-42A1D6FD1D00}">
      <dsp:nvSpPr>
        <dsp:cNvPr id="0" name=""/>
        <dsp:cNvSpPr/>
      </dsp:nvSpPr>
      <dsp:spPr>
        <a:xfrm>
          <a:off x="5341065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015D4-C15E-D74E-96B7-11227AE6376C}">
      <dsp:nvSpPr>
        <dsp:cNvPr id="0" name=""/>
        <dsp:cNvSpPr/>
      </dsp:nvSpPr>
      <dsp:spPr>
        <a:xfrm>
          <a:off x="5341065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2784D-547B-6342-AC4C-418808E474B9}">
      <dsp:nvSpPr>
        <dsp:cNvPr id="0" name=""/>
        <dsp:cNvSpPr/>
      </dsp:nvSpPr>
      <dsp:spPr>
        <a:xfrm>
          <a:off x="3995975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1725326" y="99812"/>
              </a:lnTo>
              <a:lnTo>
                <a:pt x="1725326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55E5-57BC-274D-AB50-FD7ED4E795A7}">
      <dsp:nvSpPr>
        <dsp:cNvPr id="0" name=""/>
        <dsp:cNvSpPr/>
      </dsp:nvSpPr>
      <dsp:spPr>
        <a:xfrm>
          <a:off x="4190847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1E4C-1515-E943-BFB6-712D48F96790}">
      <dsp:nvSpPr>
        <dsp:cNvPr id="0" name=""/>
        <dsp:cNvSpPr/>
      </dsp:nvSpPr>
      <dsp:spPr>
        <a:xfrm>
          <a:off x="4190847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137D3-8C67-F043-9668-4E34B500982C}">
      <dsp:nvSpPr>
        <dsp:cNvPr id="0" name=""/>
        <dsp:cNvSpPr/>
      </dsp:nvSpPr>
      <dsp:spPr>
        <a:xfrm>
          <a:off x="4190847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72C3E-5788-724E-9249-E8E157CAA4A2}">
      <dsp:nvSpPr>
        <dsp:cNvPr id="0" name=""/>
        <dsp:cNvSpPr/>
      </dsp:nvSpPr>
      <dsp:spPr>
        <a:xfrm>
          <a:off x="4190847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19481-9A3E-6343-A30D-9F3312A50E2D}">
      <dsp:nvSpPr>
        <dsp:cNvPr id="0" name=""/>
        <dsp:cNvSpPr/>
      </dsp:nvSpPr>
      <dsp:spPr>
        <a:xfrm>
          <a:off x="4190847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B3C8D-F428-7048-9873-4CDF85B26F56}">
      <dsp:nvSpPr>
        <dsp:cNvPr id="0" name=""/>
        <dsp:cNvSpPr/>
      </dsp:nvSpPr>
      <dsp:spPr>
        <a:xfrm>
          <a:off x="3995975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575108" y="99812"/>
              </a:lnTo>
              <a:lnTo>
                <a:pt x="575108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C995-0154-B647-9DF4-13458651E305}">
      <dsp:nvSpPr>
        <dsp:cNvPr id="0" name=""/>
        <dsp:cNvSpPr/>
      </dsp:nvSpPr>
      <dsp:spPr>
        <a:xfrm>
          <a:off x="3040629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E602-BB93-624B-AE07-3C14A424DF63}">
      <dsp:nvSpPr>
        <dsp:cNvPr id="0" name=""/>
        <dsp:cNvSpPr/>
      </dsp:nvSpPr>
      <dsp:spPr>
        <a:xfrm>
          <a:off x="3040629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43B1D-3847-B14C-8F44-845F912C399A}">
      <dsp:nvSpPr>
        <dsp:cNvPr id="0" name=""/>
        <dsp:cNvSpPr/>
      </dsp:nvSpPr>
      <dsp:spPr>
        <a:xfrm>
          <a:off x="3040629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DC43E-A519-DB4C-9E9A-3B668B1CE798}">
      <dsp:nvSpPr>
        <dsp:cNvPr id="0" name=""/>
        <dsp:cNvSpPr/>
      </dsp:nvSpPr>
      <dsp:spPr>
        <a:xfrm>
          <a:off x="3040629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B933-2D54-A04C-AC14-59C1B104E4B7}">
      <dsp:nvSpPr>
        <dsp:cNvPr id="0" name=""/>
        <dsp:cNvSpPr/>
      </dsp:nvSpPr>
      <dsp:spPr>
        <a:xfrm>
          <a:off x="3040629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79AB0-7D77-004F-9F98-BD806C214F6E}">
      <dsp:nvSpPr>
        <dsp:cNvPr id="0" name=""/>
        <dsp:cNvSpPr/>
      </dsp:nvSpPr>
      <dsp:spPr>
        <a:xfrm>
          <a:off x="3420867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575108" y="0"/>
              </a:moveTo>
              <a:lnTo>
                <a:pt x="575108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BE3A7-2A75-8941-85BF-5E337AB6F13D}">
      <dsp:nvSpPr>
        <dsp:cNvPr id="0" name=""/>
        <dsp:cNvSpPr/>
      </dsp:nvSpPr>
      <dsp:spPr>
        <a:xfrm>
          <a:off x="1890412" y="1107578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ABEDC-ED73-9642-9654-C07E7FBD194B}">
      <dsp:nvSpPr>
        <dsp:cNvPr id="0" name=""/>
        <dsp:cNvSpPr/>
      </dsp:nvSpPr>
      <dsp:spPr>
        <a:xfrm>
          <a:off x="1890412" y="1107578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A94D6-1BA9-E84A-A51D-FBB0CB623B83}">
      <dsp:nvSpPr>
        <dsp:cNvPr id="0" name=""/>
        <dsp:cNvSpPr/>
      </dsp:nvSpPr>
      <dsp:spPr>
        <a:xfrm>
          <a:off x="1890412" y="1107578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B513-E517-A949-88B3-AC13B9CE1BBE}">
      <dsp:nvSpPr>
        <dsp:cNvPr id="0" name=""/>
        <dsp:cNvSpPr/>
      </dsp:nvSpPr>
      <dsp:spPr>
        <a:xfrm>
          <a:off x="1890412" y="1107578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E29CD-F3EA-8143-A005-CB4EC7EB1E7C}">
      <dsp:nvSpPr>
        <dsp:cNvPr id="0" name=""/>
        <dsp:cNvSpPr/>
      </dsp:nvSpPr>
      <dsp:spPr>
        <a:xfrm>
          <a:off x="1890412" y="1107578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F47B4-5992-CB4D-B0FD-12E9AC92C069}">
      <dsp:nvSpPr>
        <dsp:cNvPr id="0" name=""/>
        <dsp:cNvSpPr/>
      </dsp:nvSpPr>
      <dsp:spPr>
        <a:xfrm>
          <a:off x="2270649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1725326" y="0"/>
              </a:moveTo>
              <a:lnTo>
                <a:pt x="1725326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A046-2F8D-A14C-8B2D-3149967A5EE6}">
      <dsp:nvSpPr>
        <dsp:cNvPr id="0" name=""/>
        <dsp:cNvSpPr/>
      </dsp:nvSpPr>
      <dsp:spPr>
        <a:xfrm>
          <a:off x="740194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F3FE1-ED41-D043-BCCF-9A171BFCF166}">
      <dsp:nvSpPr>
        <dsp:cNvPr id="0" name=""/>
        <dsp:cNvSpPr/>
      </dsp:nvSpPr>
      <dsp:spPr>
        <a:xfrm>
          <a:off x="740194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4B3C6-714B-4F46-A207-2D90A0F691DD}">
      <dsp:nvSpPr>
        <dsp:cNvPr id="0" name=""/>
        <dsp:cNvSpPr/>
      </dsp:nvSpPr>
      <dsp:spPr>
        <a:xfrm>
          <a:off x="740194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7BE10-C51E-0645-9780-1FAE55E8D72E}">
      <dsp:nvSpPr>
        <dsp:cNvPr id="0" name=""/>
        <dsp:cNvSpPr/>
      </dsp:nvSpPr>
      <dsp:spPr>
        <a:xfrm>
          <a:off x="740194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8916-56DE-304E-B3F8-2507D7A49D40}">
      <dsp:nvSpPr>
        <dsp:cNvPr id="0" name=""/>
        <dsp:cNvSpPr/>
      </dsp:nvSpPr>
      <dsp:spPr>
        <a:xfrm>
          <a:off x="740194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248DA-E03C-574F-B2EF-1C8D5F212FBA}">
      <dsp:nvSpPr>
        <dsp:cNvPr id="0" name=""/>
        <dsp:cNvSpPr/>
      </dsp:nvSpPr>
      <dsp:spPr>
        <a:xfrm>
          <a:off x="1120431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2875544" y="0"/>
              </a:moveTo>
              <a:lnTo>
                <a:pt x="2875544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6AC5-A237-D04B-A3C8-0CE517F184DF}">
      <dsp:nvSpPr>
        <dsp:cNvPr id="0" name=""/>
        <dsp:cNvSpPr/>
      </dsp:nvSpPr>
      <dsp:spPr>
        <a:xfrm>
          <a:off x="3520679" y="569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</a:t>
          </a:r>
          <a:r>
            <a:rPr lang="en-US" sz="2000" kern="1200" smtClean="0"/>
            <a:t>, 1, ?</a:t>
          </a:r>
          <a:endParaRPr lang="en-US" sz="2000" kern="1200" dirty="0"/>
        </a:p>
      </dsp:txBody>
      <dsp:txXfrm>
        <a:off x="3520679" y="569"/>
        <a:ext cx="950593" cy="475296"/>
      </dsp:txXfrm>
    </dsp:sp>
    <dsp:sp modelId="{171854AD-CAD4-0F40-A1CC-D2C920084404}">
      <dsp:nvSpPr>
        <dsp:cNvPr id="0" name=""/>
        <dsp:cNvSpPr/>
      </dsp:nvSpPr>
      <dsp:spPr>
        <a:xfrm>
          <a:off x="645135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</a:t>
          </a:r>
          <a:r>
            <a:rPr lang="en-US" sz="2000" kern="1200" smtClean="0"/>
            <a:t>, 12, ?</a:t>
          </a:r>
          <a:endParaRPr lang="en-US" sz="2000" kern="1200" dirty="0"/>
        </a:p>
      </dsp:txBody>
      <dsp:txXfrm>
        <a:off x="645135" y="675490"/>
        <a:ext cx="950593" cy="475296"/>
      </dsp:txXfrm>
    </dsp:sp>
    <dsp:sp modelId="{56322808-B1A5-5C4A-A6D1-96F39C05A4B5}">
      <dsp:nvSpPr>
        <dsp:cNvPr id="0" name=""/>
        <dsp:cNvSpPr/>
      </dsp:nvSpPr>
      <dsp:spPr>
        <a:xfrm>
          <a:off x="882783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0, 123, 0</a:t>
          </a:r>
          <a:endParaRPr lang="en-US" sz="2000" kern="1200" dirty="0"/>
        </a:p>
      </dsp:txBody>
      <dsp:txXfrm>
        <a:off x="882783" y="1350412"/>
        <a:ext cx="950593" cy="475296"/>
      </dsp:txXfrm>
    </dsp:sp>
    <dsp:sp modelId="{058D2B2A-6F41-7343-B863-FC0357775A42}">
      <dsp:nvSpPr>
        <dsp:cNvPr id="0" name=""/>
        <dsp:cNvSpPr/>
      </dsp:nvSpPr>
      <dsp:spPr>
        <a:xfrm>
          <a:off x="882783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0, 124, 0</a:t>
          </a:r>
          <a:endParaRPr lang="en-US" sz="2000" kern="1200" dirty="0"/>
        </a:p>
      </dsp:txBody>
      <dsp:txXfrm>
        <a:off x="882783" y="2025333"/>
        <a:ext cx="950593" cy="475296"/>
      </dsp:txXfrm>
    </dsp:sp>
    <dsp:sp modelId="{4881AFA9-DF50-7B43-809E-BBACCB4E2956}">
      <dsp:nvSpPr>
        <dsp:cNvPr id="0" name=""/>
        <dsp:cNvSpPr/>
      </dsp:nvSpPr>
      <dsp:spPr>
        <a:xfrm>
          <a:off x="882783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0, 125, 0</a:t>
          </a:r>
          <a:endParaRPr lang="en-US" sz="2000" kern="1200" dirty="0"/>
        </a:p>
      </dsp:txBody>
      <dsp:txXfrm>
        <a:off x="882783" y="2700254"/>
        <a:ext cx="950593" cy="475296"/>
      </dsp:txXfrm>
    </dsp:sp>
    <dsp:sp modelId="{E06660BB-FC10-3149-9C94-E5C7BD40B053}">
      <dsp:nvSpPr>
        <dsp:cNvPr id="0" name=""/>
        <dsp:cNvSpPr/>
      </dsp:nvSpPr>
      <dsp:spPr>
        <a:xfrm>
          <a:off x="882783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126, X</a:t>
          </a:r>
          <a:endParaRPr lang="en-US" sz="2000" kern="1200" dirty="0"/>
        </a:p>
      </dsp:txBody>
      <dsp:txXfrm>
        <a:off x="882783" y="3375175"/>
        <a:ext cx="950593" cy="475296"/>
      </dsp:txXfrm>
    </dsp:sp>
    <dsp:sp modelId="{5DDCE885-9B63-474F-B01B-CEE0EA7AD237}">
      <dsp:nvSpPr>
        <dsp:cNvPr id="0" name=""/>
        <dsp:cNvSpPr/>
      </dsp:nvSpPr>
      <dsp:spPr>
        <a:xfrm>
          <a:off x="882783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127, X</a:t>
          </a:r>
          <a:endParaRPr lang="en-US" sz="2000" kern="1200" dirty="0"/>
        </a:p>
      </dsp:txBody>
      <dsp:txXfrm>
        <a:off x="882783" y="4050096"/>
        <a:ext cx="950593" cy="475296"/>
      </dsp:txXfrm>
    </dsp:sp>
    <dsp:sp modelId="{0F056397-CD72-7742-8A2E-EA5AD6082350}">
      <dsp:nvSpPr>
        <dsp:cNvPr id="0" name=""/>
        <dsp:cNvSpPr/>
      </dsp:nvSpPr>
      <dsp:spPr>
        <a:xfrm>
          <a:off x="1795352" y="675490"/>
          <a:ext cx="950593" cy="432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</a:t>
          </a:r>
          <a:r>
            <a:rPr lang="en-US" sz="2000" kern="1200" smtClean="0"/>
            <a:t>, 13, ?</a:t>
          </a:r>
          <a:endParaRPr lang="en-US" sz="2000" kern="1200" dirty="0"/>
        </a:p>
      </dsp:txBody>
      <dsp:txXfrm>
        <a:off x="1795352" y="675490"/>
        <a:ext cx="950593" cy="432087"/>
      </dsp:txXfrm>
    </dsp:sp>
    <dsp:sp modelId="{A02BE8A2-9250-D847-923E-56B51F96D214}">
      <dsp:nvSpPr>
        <dsp:cNvPr id="0" name=""/>
        <dsp:cNvSpPr/>
      </dsp:nvSpPr>
      <dsp:spPr>
        <a:xfrm>
          <a:off x="2033001" y="130720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0, 132, 0</a:t>
          </a:r>
          <a:endParaRPr lang="en-US" sz="2000" kern="1200" dirty="0"/>
        </a:p>
      </dsp:txBody>
      <dsp:txXfrm>
        <a:off x="2033001" y="1307202"/>
        <a:ext cx="950593" cy="475296"/>
      </dsp:txXfrm>
    </dsp:sp>
    <dsp:sp modelId="{9897D543-5681-1F4D-99BE-2552ADF3C0B0}">
      <dsp:nvSpPr>
        <dsp:cNvPr id="0" name=""/>
        <dsp:cNvSpPr/>
      </dsp:nvSpPr>
      <dsp:spPr>
        <a:xfrm>
          <a:off x="2033001" y="198212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0, 134, 0</a:t>
          </a:r>
          <a:endParaRPr lang="en-US" sz="2000" kern="1200" dirty="0"/>
        </a:p>
      </dsp:txBody>
      <dsp:txXfrm>
        <a:off x="2033001" y="1982124"/>
        <a:ext cx="950593" cy="475296"/>
      </dsp:txXfrm>
    </dsp:sp>
    <dsp:sp modelId="{4CC8507F-C11E-1042-8D46-E3C6E8E78F15}">
      <dsp:nvSpPr>
        <dsp:cNvPr id="0" name=""/>
        <dsp:cNvSpPr/>
      </dsp:nvSpPr>
      <dsp:spPr>
        <a:xfrm>
          <a:off x="2033001" y="2657045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0, 135, 0</a:t>
          </a:r>
          <a:endParaRPr lang="en-US" sz="2000" kern="1200" dirty="0"/>
        </a:p>
      </dsp:txBody>
      <dsp:txXfrm>
        <a:off x="2033001" y="2657045"/>
        <a:ext cx="950593" cy="475296"/>
      </dsp:txXfrm>
    </dsp:sp>
    <dsp:sp modelId="{38B1AE01-AC21-2A4A-A48E-DFC07A8CEA21}">
      <dsp:nvSpPr>
        <dsp:cNvPr id="0" name=""/>
        <dsp:cNvSpPr/>
      </dsp:nvSpPr>
      <dsp:spPr>
        <a:xfrm>
          <a:off x="2033001" y="333196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136, X</a:t>
          </a:r>
          <a:endParaRPr lang="en-US" sz="2000" kern="1200" dirty="0"/>
        </a:p>
      </dsp:txBody>
      <dsp:txXfrm>
        <a:off x="2033001" y="3331966"/>
        <a:ext cx="950593" cy="475296"/>
      </dsp:txXfrm>
    </dsp:sp>
    <dsp:sp modelId="{D77049C4-7D93-4C47-B1CF-2E07938E5F11}">
      <dsp:nvSpPr>
        <dsp:cNvPr id="0" name=""/>
        <dsp:cNvSpPr/>
      </dsp:nvSpPr>
      <dsp:spPr>
        <a:xfrm>
          <a:off x="2033001" y="4006887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137, X</a:t>
          </a:r>
          <a:endParaRPr lang="en-US" sz="2000" kern="1200" dirty="0"/>
        </a:p>
      </dsp:txBody>
      <dsp:txXfrm>
        <a:off x="2033001" y="4006887"/>
        <a:ext cx="950593" cy="475296"/>
      </dsp:txXfrm>
    </dsp:sp>
    <dsp:sp modelId="{7347144E-DD24-A747-8505-75040003165D}">
      <dsp:nvSpPr>
        <dsp:cNvPr id="0" name=""/>
        <dsp:cNvSpPr/>
      </dsp:nvSpPr>
      <dsp:spPr>
        <a:xfrm>
          <a:off x="2945570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</a:t>
          </a:r>
          <a:r>
            <a:rPr lang="en-US" sz="2000" kern="1200" smtClean="0"/>
            <a:t>, 14, ?</a:t>
          </a:r>
          <a:endParaRPr lang="en-US" sz="2000" kern="1200" dirty="0"/>
        </a:p>
      </dsp:txBody>
      <dsp:txXfrm>
        <a:off x="2945570" y="675490"/>
        <a:ext cx="950593" cy="475296"/>
      </dsp:txXfrm>
    </dsp:sp>
    <dsp:sp modelId="{9C1BE93F-B7F2-CB46-BF24-0AEC8EB4CCCA}">
      <dsp:nvSpPr>
        <dsp:cNvPr id="0" name=""/>
        <dsp:cNvSpPr/>
      </dsp:nvSpPr>
      <dsp:spPr>
        <a:xfrm>
          <a:off x="3183218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0, 142, 0</a:t>
          </a:r>
          <a:endParaRPr lang="en-US" sz="2000" kern="1200" dirty="0"/>
        </a:p>
      </dsp:txBody>
      <dsp:txXfrm>
        <a:off x="3183218" y="1350412"/>
        <a:ext cx="950593" cy="475296"/>
      </dsp:txXfrm>
    </dsp:sp>
    <dsp:sp modelId="{5A1C5008-CE88-174D-9D3E-C51C90C51458}">
      <dsp:nvSpPr>
        <dsp:cNvPr id="0" name=""/>
        <dsp:cNvSpPr/>
      </dsp:nvSpPr>
      <dsp:spPr>
        <a:xfrm>
          <a:off x="3183218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0, 143, 0</a:t>
          </a:r>
          <a:endParaRPr lang="en-US" sz="2000" kern="1200" dirty="0"/>
        </a:p>
      </dsp:txBody>
      <dsp:txXfrm>
        <a:off x="3183218" y="2025333"/>
        <a:ext cx="950593" cy="475296"/>
      </dsp:txXfrm>
    </dsp:sp>
    <dsp:sp modelId="{B0204DCD-43DA-1248-95E7-EB37BFB45C5B}">
      <dsp:nvSpPr>
        <dsp:cNvPr id="0" name=""/>
        <dsp:cNvSpPr/>
      </dsp:nvSpPr>
      <dsp:spPr>
        <a:xfrm>
          <a:off x="3183218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0, 145, 0</a:t>
          </a:r>
          <a:endParaRPr lang="en-US" sz="2000" kern="1200" dirty="0"/>
        </a:p>
      </dsp:txBody>
      <dsp:txXfrm>
        <a:off x="3183218" y="2700254"/>
        <a:ext cx="950593" cy="475296"/>
      </dsp:txXfrm>
    </dsp:sp>
    <dsp:sp modelId="{A427FC8E-1B03-3343-A326-998C4265A854}">
      <dsp:nvSpPr>
        <dsp:cNvPr id="0" name=""/>
        <dsp:cNvSpPr/>
      </dsp:nvSpPr>
      <dsp:spPr>
        <a:xfrm>
          <a:off x="3183218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146, X</a:t>
          </a:r>
          <a:endParaRPr lang="en-US" sz="2000" kern="1200" dirty="0"/>
        </a:p>
      </dsp:txBody>
      <dsp:txXfrm>
        <a:off x="3183218" y="3375175"/>
        <a:ext cx="950593" cy="475296"/>
      </dsp:txXfrm>
    </dsp:sp>
    <dsp:sp modelId="{6C52D65F-D2E2-E843-8907-F1119FFBC1EA}">
      <dsp:nvSpPr>
        <dsp:cNvPr id="0" name=""/>
        <dsp:cNvSpPr/>
      </dsp:nvSpPr>
      <dsp:spPr>
        <a:xfrm>
          <a:off x="3183218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147, X</a:t>
          </a:r>
          <a:endParaRPr lang="en-US" sz="2000" kern="1200" dirty="0"/>
        </a:p>
      </dsp:txBody>
      <dsp:txXfrm>
        <a:off x="3183218" y="4050096"/>
        <a:ext cx="950593" cy="475296"/>
      </dsp:txXfrm>
    </dsp:sp>
    <dsp:sp modelId="{428D5A43-E17E-5C44-8C37-0807ABEBF64A}">
      <dsp:nvSpPr>
        <dsp:cNvPr id="0" name=""/>
        <dsp:cNvSpPr/>
      </dsp:nvSpPr>
      <dsp:spPr>
        <a:xfrm>
          <a:off x="4095788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</a:t>
          </a:r>
          <a:r>
            <a:rPr lang="en-US" sz="2000" kern="1200" smtClean="0"/>
            <a:t>, 15, ?</a:t>
          </a:r>
          <a:endParaRPr lang="en-US" sz="2000" kern="1200" dirty="0"/>
        </a:p>
      </dsp:txBody>
      <dsp:txXfrm>
        <a:off x="4095788" y="675490"/>
        <a:ext cx="950593" cy="475296"/>
      </dsp:txXfrm>
    </dsp:sp>
    <dsp:sp modelId="{5F046FDD-594C-BD4F-9CB0-7C8FA78FB53D}">
      <dsp:nvSpPr>
        <dsp:cNvPr id="0" name=""/>
        <dsp:cNvSpPr/>
      </dsp:nvSpPr>
      <dsp:spPr>
        <a:xfrm>
          <a:off x="4333436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0, 152, 0</a:t>
          </a:r>
          <a:endParaRPr lang="en-US" sz="2000" kern="1200" dirty="0"/>
        </a:p>
      </dsp:txBody>
      <dsp:txXfrm>
        <a:off x="4333436" y="1350412"/>
        <a:ext cx="950593" cy="475296"/>
      </dsp:txXfrm>
    </dsp:sp>
    <dsp:sp modelId="{4F236AB2-A52C-2C4A-BD1B-85A337160A30}">
      <dsp:nvSpPr>
        <dsp:cNvPr id="0" name=""/>
        <dsp:cNvSpPr/>
      </dsp:nvSpPr>
      <dsp:spPr>
        <a:xfrm>
          <a:off x="4333436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0, 153, 0</a:t>
          </a:r>
          <a:endParaRPr lang="en-US" sz="2000" kern="1200" dirty="0"/>
        </a:p>
      </dsp:txBody>
      <dsp:txXfrm>
        <a:off x="4333436" y="2025333"/>
        <a:ext cx="950593" cy="475296"/>
      </dsp:txXfrm>
    </dsp:sp>
    <dsp:sp modelId="{796450F3-9C7A-7E44-BFD0-65425317C514}">
      <dsp:nvSpPr>
        <dsp:cNvPr id="0" name=""/>
        <dsp:cNvSpPr/>
      </dsp:nvSpPr>
      <dsp:spPr>
        <a:xfrm>
          <a:off x="4333436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0, 154, 0</a:t>
          </a:r>
          <a:endParaRPr lang="en-US" sz="2000" kern="1200" dirty="0"/>
        </a:p>
      </dsp:txBody>
      <dsp:txXfrm>
        <a:off x="4333436" y="2700254"/>
        <a:ext cx="950593" cy="475296"/>
      </dsp:txXfrm>
    </dsp:sp>
    <dsp:sp modelId="{099C06DD-57CB-8F47-BDBE-4396A431905D}">
      <dsp:nvSpPr>
        <dsp:cNvPr id="0" name=""/>
        <dsp:cNvSpPr/>
      </dsp:nvSpPr>
      <dsp:spPr>
        <a:xfrm>
          <a:off x="4333436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156, X</a:t>
          </a:r>
          <a:endParaRPr lang="en-US" sz="2000" kern="1200" dirty="0"/>
        </a:p>
      </dsp:txBody>
      <dsp:txXfrm>
        <a:off x="4333436" y="3375175"/>
        <a:ext cx="950593" cy="475296"/>
      </dsp:txXfrm>
    </dsp:sp>
    <dsp:sp modelId="{538637D4-A238-E24E-A213-A357126259B8}">
      <dsp:nvSpPr>
        <dsp:cNvPr id="0" name=""/>
        <dsp:cNvSpPr/>
      </dsp:nvSpPr>
      <dsp:spPr>
        <a:xfrm>
          <a:off x="4333436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157, X</a:t>
          </a:r>
          <a:endParaRPr lang="en-US" sz="2000" kern="1200" dirty="0"/>
        </a:p>
      </dsp:txBody>
      <dsp:txXfrm>
        <a:off x="4333436" y="4050096"/>
        <a:ext cx="950593" cy="475296"/>
      </dsp:txXfrm>
    </dsp:sp>
    <dsp:sp modelId="{B233BBCC-A46E-844D-9103-ABAED787A56F}">
      <dsp:nvSpPr>
        <dsp:cNvPr id="0" name=""/>
        <dsp:cNvSpPr/>
      </dsp:nvSpPr>
      <dsp:spPr>
        <a:xfrm>
          <a:off x="5246005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16, ?</a:t>
          </a:r>
          <a:endParaRPr lang="en-US" sz="2000" kern="1200" dirty="0"/>
        </a:p>
      </dsp:txBody>
      <dsp:txXfrm>
        <a:off x="5246005" y="675490"/>
        <a:ext cx="950593" cy="475296"/>
      </dsp:txXfrm>
    </dsp:sp>
    <dsp:sp modelId="{0F54C0DC-D6FA-6248-A8F8-017844B2C7DA}">
      <dsp:nvSpPr>
        <dsp:cNvPr id="0" name=""/>
        <dsp:cNvSpPr/>
      </dsp:nvSpPr>
      <dsp:spPr>
        <a:xfrm>
          <a:off x="5483654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162, X</a:t>
          </a:r>
          <a:endParaRPr lang="en-US" sz="2000" kern="1200" dirty="0"/>
        </a:p>
      </dsp:txBody>
      <dsp:txXfrm>
        <a:off x="5483654" y="1350412"/>
        <a:ext cx="950593" cy="475296"/>
      </dsp:txXfrm>
    </dsp:sp>
    <dsp:sp modelId="{A4B98F60-7313-B640-966D-121399B0212F}">
      <dsp:nvSpPr>
        <dsp:cNvPr id="0" name=""/>
        <dsp:cNvSpPr/>
      </dsp:nvSpPr>
      <dsp:spPr>
        <a:xfrm>
          <a:off x="5483654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163, X</a:t>
          </a:r>
          <a:endParaRPr lang="en-US" sz="2000" kern="1200" dirty="0"/>
        </a:p>
      </dsp:txBody>
      <dsp:txXfrm>
        <a:off x="5483654" y="2025333"/>
        <a:ext cx="950593" cy="475296"/>
      </dsp:txXfrm>
    </dsp:sp>
    <dsp:sp modelId="{8E5AB8A2-A011-384B-B174-FAB61CE125EC}">
      <dsp:nvSpPr>
        <dsp:cNvPr id="0" name=""/>
        <dsp:cNvSpPr/>
      </dsp:nvSpPr>
      <dsp:spPr>
        <a:xfrm>
          <a:off x="5483654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164, X</a:t>
          </a:r>
          <a:endParaRPr lang="en-US" sz="2000" kern="1200" dirty="0"/>
        </a:p>
      </dsp:txBody>
      <dsp:txXfrm>
        <a:off x="5483654" y="2700254"/>
        <a:ext cx="950593" cy="475296"/>
      </dsp:txXfrm>
    </dsp:sp>
    <dsp:sp modelId="{712BCF6F-4015-1F43-B9AC-D818D7678B58}">
      <dsp:nvSpPr>
        <dsp:cNvPr id="0" name=""/>
        <dsp:cNvSpPr/>
      </dsp:nvSpPr>
      <dsp:spPr>
        <a:xfrm>
          <a:off x="5483654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165, X</a:t>
          </a:r>
          <a:endParaRPr lang="en-US" sz="2000" kern="1200" dirty="0"/>
        </a:p>
      </dsp:txBody>
      <dsp:txXfrm>
        <a:off x="5483654" y="3375175"/>
        <a:ext cx="950593" cy="475296"/>
      </dsp:txXfrm>
    </dsp:sp>
    <dsp:sp modelId="{F7A0DB8A-AF20-3143-9BD0-A7120F7C2655}">
      <dsp:nvSpPr>
        <dsp:cNvPr id="0" name=""/>
        <dsp:cNvSpPr/>
      </dsp:nvSpPr>
      <dsp:spPr>
        <a:xfrm>
          <a:off x="5483654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167, X</a:t>
          </a:r>
          <a:endParaRPr lang="en-US" sz="2000" kern="1200" dirty="0"/>
        </a:p>
      </dsp:txBody>
      <dsp:txXfrm>
        <a:off x="5483654" y="4050096"/>
        <a:ext cx="950593" cy="475296"/>
      </dsp:txXfrm>
    </dsp:sp>
    <dsp:sp modelId="{F6DFD276-B40C-FD4E-A37A-DD49D2BC5452}">
      <dsp:nvSpPr>
        <dsp:cNvPr id="0" name=""/>
        <dsp:cNvSpPr/>
      </dsp:nvSpPr>
      <dsp:spPr>
        <a:xfrm>
          <a:off x="6396223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</a:t>
          </a:r>
          <a:r>
            <a:rPr lang="en-US" sz="2000" kern="1200" smtClean="0"/>
            <a:t>, 17, ?</a:t>
          </a:r>
          <a:endParaRPr lang="en-US" sz="2000" kern="1200" dirty="0"/>
        </a:p>
      </dsp:txBody>
      <dsp:txXfrm>
        <a:off x="6396223" y="675490"/>
        <a:ext cx="950593" cy="475296"/>
      </dsp:txXfrm>
    </dsp:sp>
    <dsp:sp modelId="{432602CC-7B66-AE4E-9A1D-C0C0B44E0987}">
      <dsp:nvSpPr>
        <dsp:cNvPr id="0" name=""/>
        <dsp:cNvSpPr/>
      </dsp:nvSpPr>
      <dsp:spPr>
        <a:xfrm>
          <a:off x="6633871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172, X</a:t>
          </a:r>
          <a:endParaRPr lang="en-US" sz="2000" kern="1200" dirty="0"/>
        </a:p>
      </dsp:txBody>
      <dsp:txXfrm>
        <a:off x="6633871" y="1350412"/>
        <a:ext cx="950593" cy="475296"/>
      </dsp:txXfrm>
    </dsp:sp>
    <dsp:sp modelId="{743860FC-0A80-164E-8069-167B7B5C70E5}">
      <dsp:nvSpPr>
        <dsp:cNvPr id="0" name=""/>
        <dsp:cNvSpPr/>
      </dsp:nvSpPr>
      <dsp:spPr>
        <a:xfrm>
          <a:off x="6633871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173, X</a:t>
          </a:r>
          <a:endParaRPr lang="en-US" sz="2000" kern="1200" dirty="0"/>
        </a:p>
      </dsp:txBody>
      <dsp:txXfrm>
        <a:off x="6633871" y="2025333"/>
        <a:ext cx="950593" cy="475296"/>
      </dsp:txXfrm>
    </dsp:sp>
    <dsp:sp modelId="{8F17A487-28C8-7B4F-95FC-017611D27C5D}">
      <dsp:nvSpPr>
        <dsp:cNvPr id="0" name=""/>
        <dsp:cNvSpPr/>
      </dsp:nvSpPr>
      <dsp:spPr>
        <a:xfrm>
          <a:off x="6633871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174, X</a:t>
          </a:r>
          <a:endParaRPr lang="en-US" sz="2000" kern="1200" dirty="0"/>
        </a:p>
      </dsp:txBody>
      <dsp:txXfrm>
        <a:off x="6633871" y="2700254"/>
        <a:ext cx="950593" cy="475296"/>
      </dsp:txXfrm>
    </dsp:sp>
    <dsp:sp modelId="{A419EE8F-104A-4947-90B9-DC8067939707}">
      <dsp:nvSpPr>
        <dsp:cNvPr id="0" name=""/>
        <dsp:cNvSpPr/>
      </dsp:nvSpPr>
      <dsp:spPr>
        <a:xfrm>
          <a:off x="6633871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175, X</a:t>
          </a:r>
          <a:endParaRPr lang="en-US" sz="2000" kern="1200" dirty="0"/>
        </a:p>
      </dsp:txBody>
      <dsp:txXfrm>
        <a:off x="6633871" y="3375175"/>
        <a:ext cx="950593" cy="475296"/>
      </dsp:txXfrm>
    </dsp:sp>
    <dsp:sp modelId="{D61C9E14-7370-3448-B824-0C3F9C11ED24}">
      <dsp:nvSpPr>
        <dsp:cNvPr id="0" name=""/>
        <dsp:cNvSpPr/>
      </dsp:nvSpPr>
      <dsp:spPr>
        <a:xfrm>
          <a:off x="6633871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176, X</a:t>
          </a:r>
          <a:endParaRPr lang="en-US" sz="2000" kern="1200" dirty="0"/>
        </a:p>
      </dsp:txBody>
      <dsp:txXfrm>
        <a:off x="6633871" y="4050096"/>
        <a:ext cx="950593" cy="475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9706E-8D76-DF4F-AEA0-28410CFAB098}">
      <dsp:nvSpPr>
        <dsp:cNvPr id="0" name=""/>
        <dsp:cNvSpPr/>
      </dsp:nvSpPr>
      <dsp:spPr>
        <a:xfrm>
          <a:off x="6491282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8B0B4-009B-3045-BBC2-34A178BCD640}">
      <dsp:nvSpPr>
        <dsp:cNvPr id="0" name=""/>
        <dsp:cNvSpPr/>
      </dsp:nvSpPr>
      <dsp:spPr>
        <a:xfrm>
          <a:off x="6491282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E982-0AD4-EE4A-80FA-8D80B634FBAB}">
      <dsp:nvSpPr>
        <dsp:cNvPr id="0" name=""/>
        <dsp:cNvSpPr/>
      </dsp:nvSpPr>
      <dsp:spPr>
        <a:xfrm>
          <a:off x="6491282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007BE38-F80F-0E4D-83BB-B3444CEF07AC}">
      <dsp:nvSpPr>
        <dsp:cNvPr id="0" name=""/>
        <dsp:cNvSpPr/>
      </dsp:nvSpPr>
      <dsp:spPr>
        <a:xfrm>
          <a:off x="6491282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899FE1AD-9C3D-384E-B9F9-6CFA2E525D63}">
      <dsp:nvSpPr>
        <dsp:cNvPr id="0" name=""/>
        <dsp:cNvSpPr/>
      </dsp:nvSpPr>
      <dsp:spPr>
        <a:xfrm>
          <a:off x="6491282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7CD6D1E3-A3CD-AF45-9F55-F784920C3736}">
      <dsp:nvSpPr>
        <dsp:cNvPr id="0" name=""/>
        <dsp:cNvSpPr/>
      </dsp:nvSpPr>
      <dsp:spPr>
        <a:xfrm>
          <a:off x="3995975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2875544" y="99812"/>
              </a:lnTo>
              <a:lnTo>
                <a:pt x="2875544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BFE87-C57D-A14A-9730-B947A0F8485A}">
      <dsp:nvSpPr>
        <dsp:cNvPr id="0" name=""/>
        <dsp:cNvSpPr/>
      </dsp:nvSpPr>
      <dsp:spPr>
        <a:xfrm>
          <a:off x="5341065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6DEA-2E43-DB45-AD79-2F9FF3607F31}">
      <dsp:nvSpPr>
        <dsp:cNvPr id="0" name=""/>
        <dsp:cNvSpPr/>
      </dsp:nvSpPr>
      <dsp:spPr>
        <a:xfrm>
          <a:off x="5341065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1392-82ED-7648-AA8B-5870C2DF966F}">
      <dsp:nvSpPr>
        <dsp:cNvPr id="0" name=""/>
        <dsp:cNvSpPr/>
      </dsp:nvSpPr>
      <dsp:spPr>
        <a:xfrm>
          <a:off x="5341065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20595-1D19-0D49-87F0-42A1D6FD1D00}">
      <dsp:nvSpPr>
        <dsp:cNvPr id="0" name=""/>
        <dsp:cNvSpPr/>
      </dsp:nvSpPr>
      <dsp:spPr>
        <a:xfrm>
          <a:off x="5341065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015D4-C15E-D74E-96B7-11227AE6376C}">
      <dsp:nvSpPr>
        <dsp:cNvPr id="0" name=""/>
        <dsp:cNvSpPr/>
      </dsp:nvSpPr>
      <dsp:spPr>
        <a:xfrm>
          <a:off x="5341065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2784D-547B-6342-AC4C-418808E474B9}">
      <dsp:nvSpPr>
        <dsp:cNvPr id="0" name=""/>
        <dsp:cNvSpPr/>
      </dsp:nvSpPr>
      <dsp:spPr>
        <a:xfrm>
          <a:off x="3995975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1725326" y="99812"/>
              </a:lnTo>
              <a:lnTo>
                <a:pt x="1725326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55E5-57BC-274D-AB50-FD7ED4E795A7}">
      <dsp:nvSpPr>
        <dsp:cNvPr id="0" name=""/>
        <dsp:cNvSpPr/>
      </dsp:nvSpPr>
      <dsp:spPr>
        <a:xfrm>
          <a:off x="4190847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1E4C-1515-E943-BFB6-712D48F96790}">
      <dsp:nvSpPr>
        <dsp:cNvPr id="0" name=""/>
        <dsp:cNvSpPr/>
      </dsp:nvSpPr>
      <dsp:spPr>
        <a:xfrm>
          <a:off x="4190847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137D3-8C67-F043-9668-4E34B500982C}">
      <dsp:nvSpPr>
        <dsp:cNvPr id="0" name=""/>
        <dsp:cNvSpPr/>
      </dsp:nvSpPr>
      <dsp:spPr>
        <a:xfrm>
          <a:off x="4190847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72C3E-5788-724E-9249-E8E157CAA4A2}">
      <dsp:nvSpPr>
        <dsp:cNvPr id="0" name=""/>
        <dsp:cNvSpPr/>
      </dsp:nvSpPr>
      <dsp:spPr>
        <a:xfrm>
          <a:off x="4190847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19481-9A3E-6343-A30D-9F3312A50E2D}">
      <dsp:nvSpPr>
        <dsp:cNvPr id="0" name=""/>
        <dsp:cNvSpPr/>
      </dsp:nvSpPr>
      <dsp:spPr>
        <a:xfrm>
          <a:off x="4190847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B3C8D-F428-7048-9873-4CDF85B26F56}">
      <dsp:nvSpPr>
        <dsp:cNvPr id="0" name=""/>
        <dsp:cNvSpPr/>
      </dsp:nvSpPr>
      <dsp:spPr>
        <a:xfrm>
          <a:off x="3995975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12"/>
              </a:lnTo>
              <a:lnTo>
                <a:pt x="575108" y="99812"/>
              </a:lnTo>
              <a:lnTo>
                <a:pt x="575108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C995-0154-B647-9DF4-13458651E305}">
      <dsp:nvSpPr>
        <dsp:cNvPr id="0" name=""/>
        <dsp:cNvSpPr/>
      </dsp:nvSpPr>
      <dsp:spPr>
        <a:xfrm>
          <a:off x="3040629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E602-BB93-624B-AE07-3C14A424DF63}">
      <dsp:nvSpPr>
        <dsp:cNvPr id="0" name=""/>
        <dsp:cNvSpPr/>
      </dsp:nvSpPr>
      <dsp:spPr>
        <a:xfrm>
          <a:off x="3040629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43B1D-3847-B14C-8F44-845F912C399A}">
      <dsp:nvSpPr>
        <dsp:cNvPr id="0" name=""/>
        <dsp:cNvSpPr/>
      </dsp:nvSpPr>
      <dsp:spPr>
        <a:xfrm>
          <a:off x="3040629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DC43E-A519-DB4C-9E9A-3B668B1CE798}">
      <dsp:nvSpPr>
        <dsp:cNvPr id="0" name=""/>
        <dsp:cNvSpPr/>
      </dsp:nvSpPr>
      <dsp:spPr>
        <a:xfrm>
          <a:off x="3040629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DB933-2D54-A04C-AC14-59C1B104E4B7}">
      <dsp:nvSpPr>
        <dsp:cNvPr id="0" name=""/>
        <dsp:cNvSpPr/>
      </dsp:nvSpPr>
      <dsp:spPr>
        <a:xfrm>
          <a:off x="3040629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79AB0-7D77-004F-9F98-BD806C214F6E}">
      <dsp:nvSpPr>
        <dsp:cNvPr id="0" name=""/>
        <dsp:cNvSpPr/>
      </dsp:nvSpPr>
      <dsp:spPr>
        <a:xfrm>
          <a:off x="3420867" y="475866"/>
          <a:ext cx="575108" cy="199624"/>
        </a:xfrm>
        <a:custGeom>
          <a:avLst/>
          <a:gdLst/>
          <a:ahLst/>
          <a:cxnLst/>
          <a:rect l="0" t="0" r="0" b="0"/>
          <a:pathLst>
            <a:path>
              <a:moveTo>
                <a:pt x="575108" y="0"/>
              </a:moveTo>
              <a:lnTo>
                <a:pt x="575108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BE3A7-2A75-8941-85BF-5E337AB6F13D}">
      <dsp:nvSpPr>
        <dsp:cNvPr id="0" name=""/>
        <dsp:cNvSpPr/>
      </dsp:nvSpPr>
      <dsp:spPr>
        <a:xfrm>
          <a:off x="1890412" y="1107578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ABEDC-ED73-9642-9654-C07E7FBD194B}">
      <dsp:nvSpPr>
        <dsp:cNvPr id="0" name=""/>
        <dsp:cNvSpPr/>
      </dsp:nvSpPr>
      <dsp:spPr>
        <a:xfrm>
          <a:off x="1890412" y="1107578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A94D6-1BA9-E84A-A51D-FBB0CB623B83}">
      <dsp:nvSpPr>
        <dsp:cNvPr id="0" name=""/>
        <dsp:cNvSpPr/>
      </dsp:nvSpPr>
      <dsp:spPr>
        <a:xfrm>
          <a:off x="1890412" y="1107578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B513-E517-A949-88B3-AC13B9CE1BBE}">
      <dsp:nvSpPr>
        <dsp:cNvPr id="0" name=""/>
        <dsp:cNvSpPr/>
      </dsp:nvSpPr>
      <dsp:spPr>
        <a:xfrm>
          <a:off x="1890412" y="1107578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E29CD-F3EA-8143-A005-CB4EC7EB1E7C}">
      <dsp:nvSpPr>
        <dsp:cNvPr id="0" name=""/>
        <dsp:cNvSpPr/>
      </dsp:nvSpPr>
      <dsp:spPr>
        <a:xfrm>
          <a:off x="1890412" y="1107578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F47B4-5992-CB4D-B0FD-12E9AC92C069}">
      <dsp:nvSpPr>
        <dsp:cNvPr id="0" name=""/>
        <dsp:cNvSpPr/>
      </dsp:nvSpPr>
      <dsp:spPr>
        <a:xfrm>
          <a:off x="2270649" y="475866"/>
          <a:ext cx="1725326" cy="199624"/>
        </a:xfrm>
        <a:custGeom>
          <a:avLst/>
          <a:gdLst/>
          <a:ahLst/>
          <a:cxnLst/>
          <a:rect l="0" t="0" r="0" b="0"/>
          <a:pathLst>
            <a:path>
              <a:moveTo>
                <a:pt x="1725326" y="0"/>
              </a:moveTo>
              <a:lnTo>
                <a:pt x="1725326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2A046-2F8D-A14C-8B2D-3149967A5EE6}">
      <dsp:nvSpPr>
        <dsp:cNvPr id="0" name=""/>
        <dsp:cNvSpPr/>
      </dsp:nvSpPr>
      <dsp:spPr>
        <a:xfrm>
          <a:off x="740194" y="1150787"/>
          <a:ext cx="142588" cy="313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6957"/>
              </a:lnTo>
              <a:lnTo>
                <a:pt x="142588" y="3136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F3FE1-ED41-D043-BCCF-9A171BFCF166}">
      <dsp:nvSpPr>
        <dsp:cNvPr id="0" name=""/>
        <dsp:cNvSpPr/>
      </dsp:nvSpPr>
      <dsp:spPr>
        <a:xfrm>
          <a:off x="740194" y="1150787"/>
          <a:ext cx="142588" cy="246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036"/>
              </a:lnTo>
              <a:lnTo>
                <a:pt x="142588" y="24620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4B3C6-714B-4F46-A207-2D90A0F691DD}">
      <dsp:nvSpPr>
        <dsp:cNvPr id="0" name=""/>
        <dsp:cNvSpPr/>
      </dsp:nvSpPr>
      <dsp:spPr>
        <a:xfrm>
          <a:off x="740194" y="1150787"/>
          <a:ext cx="142588" cy="17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115"/>
              </a:lnTo>
              <a:lnTo>
                <a:pt x="142588" y="17871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7BE10-C51E-0645-9780-1FAE55E8D72E}">
      <dsp:nvSpPr>
        <dsp:cNvPr id="0" name=""/>
        <dsp:cNvSpPr/>
      </dsp:nvSpPr>
      <dsp:spPr>
        <a:xfrm>
          <a:off x="740194" y="1150787"/>
          <a:ext cx="142588" cy="1112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93"/>
              </a:lnTo>
              <a:lnTo>
                <a:pt x="142588" y="1112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8916-56DE-304E-B3F8-2507D7A49D40}">
      <dsp:nvSpPr>
        <dsp:cNvPr id="0" name=""/>
        <dsp:cNvSpPr/>
      </dsp:nvSpPr>
      <dsp:spPr>
        <a:xfrm>
          <a:off x="740194" y="1150787"/>
          <a:ext cx="142588" cy="4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272"/>
              </a:lnTo>
              <a:lnTo>
                <a:pt x="142588" y="4372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248DA-E03C-574F-B2EF-1C8D5F212FBA}">
      <dsp:nvSpPr>
        <dsp:cNvPr id="0" name=""/>
        <dsp:cNvSpPr/>
      </dsp:nvSpPr>
      <dsp:spPr>
        <a:xfrm>
          <a:off x="1120431" y="475866"/>
          <a:ext cx="2875544" cy="199624"/>
        </a:xfrm>
        <a:custGeom>
          <a:avLst/>
          <a:gdLst/>
          <a:ahLst/>
          <a:cxnLst/>
          <a:rect l="0" t="0" r="0" b="0"/>
          <a:pathLst>
            <a:path>
              <a:moveTo>
                <a:pt x="2875544" y="0"/>
              </a:moveTo>
              <a:lnTo>
                <a:pt x="2875544" y="99812"/>
              </a:lnTo>
              <a:lnTo>
                <a:pt x="0" y="99812"/>
              </a:lnTo>
              <a:lnTo>
                <a:pt x="0" y="1996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6AC5-A237-D04B-A3C8-0CE517F184DF}">
      <dsp:nvSpPr>
        <dsp:cNvPr id="0" name=""/>
        <dsp:cNvSpPr/>
      </dsp:nvSpPr>
      <dsp:spPr>
        <a:xfrm>
          <a:off x="3520679" y="569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0, 1, 0</a:t>
          </a:r>
          <a:endParaRPr lang="en-US" sz="2000" kern="1200" dirty="0"/>
        </a:p>
      </dsp:txBody>
      <dsp:txXfrm>
        <a:off x="3520679" y="569"/>
        <a:ext cx="950593" cy="475296"/>
      </dsp:txXfrm>
    </dsp:sp>
    <dsp:sp modelId="{171854AD-CAD4-0F40-A1CC-D2C920084404}">
      <dsp:nvSpPr>
        <dsp:cNvPr id="0" name=""/>
        <dsp:cNvSpPr/>
      </dsp:nvSpPr>
      <dsp:spPr>
        <a:xfrm>
          <a:off x="645135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0, 12, 0</a:t>
          </a:r>
          <a:endParaRPr lang="en-US" sz="2000" kern="1200" dirty="0"/>
        </a:p>
      </dsp:txBody>
      <dsp:txXfrm>
        <a:off x="645135" y="675490"/>
        <a:ext cx="950593" cy="475296"/>
      </dsp:txXfrm>
    </dsp:sp>
    <dsp:sp modelId="{56322808-B1A5-5C4A-A6D1-96F39C05A4B5}">
      <dsp:nvSpPr>
        <dsp:cNvPr id="0" name=""/>
        <dsp:cNvSpPr/>
      </dsp:nvSpPr>
      <dsp:spPr>
        <a:xfrm>
          <a:off x="882783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0, 123, 0</a:t>
          </a:r>
          <a:endParaRPr lang="en-US" sz="2000" kern="1200" dirty="0"/>
        </a:p>
      </dsp:txBody>
      <dsp:txXfrm>
        <a:off x="882783" y="1350412"/>
        <a:ext cx="950593" cy="475296"/>
      </dsp:txXfrm>
    </dsp:sp>
    <dsp:sp modelId="{058D2B2A-6F41-7343-B863-FC0357775A42}">
      <dsp:nvSpPr>
        <dsp:cNvPr id="0" name=""/>
        <dsp:cNvSpPr/>
      </dsp:nvSpPr>
      <dsp:spPr>
        <a:xfrm>
          <a:off x="882783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0, 124, 0</a:t>
          </a:r>
          <a:endParaRPr lang="en-US" sz="2000" kern="1200" dirty="0"/>
        </a:p>
      </dsp:txBody>
      <dsp:txXfrm>
        <a:off x="882783" y="2025333"/>
        <a:ext cx="950593" cy="475296"/>
      </dsp:txXfrm>
    </dsp:sp>
    <dsp:sp modelId="{4881AFA9-DF50-7B43-809E-BBACCB4E2956}">
      <dsp:nvSpPr>
        <dsp:cNvPr id="0" name=""/>
        <dsp:cNvSpPr/>
      </dsp:nvSpPr>
      <dsp:spPr>
        <a:xfrm>
          <a:off x="882783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0, 125, 0</a:t>
          </a:r>
          <a:endParaRPr lang="en-US" sz="2000" kern="1200" dirty="0"/>
        </a:p>
      </dsp:txBody>
      <dsp:txXfrm>
        <a:off x="882783" y="2700254"/>
        <a:ext cx="950593" cy="475296"/>
      </dsp:txXfrm>
    </dsp:sp>
    <dsp:sp modelId="{E06660BB-FC10-3149-9C94-E5C7BD40B053}">
      <dsp:nvSpPr>
        <dsp:cNvPr id="0" name=""/>
        <dsp:cNvSpPr/>
      </dsp:nvSpPr>
      <dsp:spPr>
        <a:xfrm>
          <a:off x="882783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126, X</a:t>
          </a:r>
          <a:endParaRPr lang="en-US" sz="2000" kern="1200" dirty="0"/>
        </a:p>
      </dsp:txBody>
      <dsp:txXfrm>
        <a:off x="882783" y="3375175"/>
        <a:ext cx="950593" cy="475296"/>
      </dsp:txXfrm>
    </dsp:sp>
    <dsp:sp modelId="{5DDCE885-9B63-474F-B01B-CEE0EA7AD237}">
      <dsp:nvSpPr>
        <dsp:cNvPr id="0" name=""/>
        <dsp:cNvSpPr/>
      </dsp:nvSpPr>
      <dsp:spPr>
        <a:xfrm>
          <a:off x="882783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127, X</a:t>
          </a:r>
          <a:endParaRPr lang="en-US" sz="2000" kern="1200" dirty="0"/>
        </a:p>
      </dsp:txBody>
      <dsp:txXfrm>
        <a:off x="882783" y="4050096"/>
        <a:ext cx="950593" cy="475296"/>
      </dsp:txXfrm>
    </dsp:sp>
    <dsp:sp modelId="{0F056397-CD72-7742-8A2E-EA5AD6082350}">
      <dsp:nvSpPr>
        <dsp:cNvPr id="0" name=""/>
        <dsp:cNvSpPr/>
      </dsp:nvSpPr>
      <dsp:spPr>
        <a:xfrm>
          <a:off x="1795352" y="675490"/>
          <a:ext cx="950593" cy="432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0, 13, 0</a:t>
          </a:r>
          <a:endParaRPr lang="en-US" sz="2000" kern="1200" dirty="0"/>
        </a:p>
      </dsp:txBody>
      <dsp:txXfrm>
        <a:off x="1795352" y="675490"/>
        <a:ext cx="950593" cy="432087"/>
      </dsp:txXfrm>
    </dsp:sp>
    <dsp:sp modelId="{A02BE8A2-9250-D847-923E-56B51F96D214}">
      <dsp:nvSpPr>
        <dsp:cNvPr id="0" name=""/>
        <dsp:cNvSpPr/>
      </dsp:nvSpPr>
      <dsp:spPr>
        <a:xfrm>
          <a:off x="2033001" y="130720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0, 132, 0</a:t>
          </a:r>
          <a:endParaRPr lang="en-US" sz="2000" kern="1200" dirty="0"/>
        </a:p>
      </dsp:txBody>
      <dsp:txXfrm>
        <a:off x="2033001" y="1307202"/>
        <a:ext cx="950593" cy="475296"/>
      </dsp:txXfrm>
    </dsp:sp>
    <dsp:sp modelId="{9897D543-5681-1F4D-99BE-2552ADF3C0B0}">
      <dsp:nvSpPr>
        <dsp:cNvPr id="0" name=""/>
        <dsp:cNvSpPr/>
      </dsp:nvSpPr>
      <dsp:spPr>
        <a:xfrm>
          <a:off x="2033001" y="198212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0, 134, 0</a:t>
          </a:r>
          <a:endParaRPr lang="en-US" sz="2000" kern="1200" dirty="0"/>
        </a:p>
      </dsp:txBody>
      <dsp:txXfrm>
        <a:off x="2033001" y="1982124"/>
        <a:ext cx="950593" cy="475296"/>
      </dsp:txXfrm>
    </dsp:sp>
    <dsp:sp modelId="{4CC8507F-C11E-1042-8D46-E3C6E8E78F15}">
      <dsp:nvSpPr>
        <dsp:cNvPr id="0" name=""/>
        <dsp:cNvSpPr/>
      </dsp:nvSpPr>
      <dsp:spPr>
        <a:xfrm>
          <a:off x="2033001" y="2657045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0, 135, 0</a:t>
          </a:r>
          <a:endParaRPr lang="en-US" sz="2000" kern="1200" dirty="0"/>
        </a:p>
      </dsp:txBody>
      <dsp:txXfrm>
        <a:off x="2033001" y="2657045"/>
        <a:ext cx="950593" cy="475296"/>
      </dsp:txXfrm>
    </dsp:sp>
    <dsp:sp modelId="{38B1AE01-AC21-2A4A-A48E-DFC07A8CEA21}">
      <dsp:nvSpPr>
        <dsp:cNvPr id="0" name=""/>
        <dsp:cNvSpPr/>
      </dsp:nvSpPr>
      <dsp:spPr>
        <a:xfrm>
          <a:off x="2033001" y="333196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136, X</a:t>
          </a:r>
          <a:endParaRPr lang="en-US" sz="2000" kern="1200" dirty="0"/>
        </a:p>
      </dsp:txBody>
      <dsp:txXfrm>
        <a:off x="2033001" y="3331966"/>
        <a:ext cx="950593" cy="475296"/>
      </dsp:txXfrm>
    </dsp:sp>
    <dsp:sp modelId="{D77049C4-7D93-4C47-B1CF-2E07938E5F11}">
      <dsp:nvSpPr>
        <dsp:cNvPr id="0" name=""/>
        <dsp:cNvSpPr/>
      </dsp:nvSpPr>
      <dsp:spPr>
        <a:xfrm>
          <a:off x="2033001" y="4006887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137, X</a:t>
          </a:r>
          <a:endParaRPr lang="en-US" sz="2000" kern="1200" dirty="0"/>
        </a:p>
      </dsp:txBody>
      <dsp:txXfrm>
        <a:off x="2033001" y="4006887"/>
        <a:ext cx="950593" cy="475296"/>
      </dsp:txXfrm>
    </dsp:sp>
    <dsp:sp modelId="{7347144E-DD24-A747-8505-75040003165D}">
      <dsp:nvSpPr>
        <dsp:cNvPr id="0" name=""/>
        <dsp:cNvSpPr/>
      </dsp:nvSpPr>
      <dsp:spPr>
        <a:xfrm>
          <a:off x="2945570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0, 14, 0</a:t>
          </a:r>
          <a:endParaRPr lang="en-US" sz="2000" kern="1200" dirty="0"/>
        </a:p>
      </dsp:txBody>
      <dsp:txXfrm>
        <a:off x="2945570" y="675490"/>
        <a:ext cx="950593" cy="475296"/>
      </dsp:txXfrm>
    </dsp:sp>
    <dsp:sp modelId="{9C1BE93F-B7F2-CB46-BF24-0AEC8EB4CCCA}">
      <dsp:nvSpPr>
        <dsp:cNvPr id="0" name=""/>
        <dsp:cNvSpPr/>
      </dsp:nvSpPr>
      <dsp:spPr>
        <a:xfrm>
          <a:off x="3183218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0, 142, 0</a:t>
          </a:r>
          <a:endParaRPr lang="en-US" sz="2000" kern="1200" dirty="0"/>
        </a:p>
      </dsp:txBody>
      <dsp:txXfrm>
        <a:off x="3183218" y="1350412"/>
        <a:ext cx="950593" cy="475296"/>
      </dsp:txXfrm>
    </dsp:sp>
    <dsp:sp modelId="{5A1C5008-CE88-174D-9D3E-C51C90C51458}">
      <dsp:nvSpPr>
        <dsp:cNvPr id="0" name=""/>
        <dsp:cNvSpPr/>
      </dsp:nvSpPr>
      <dsp:spPr>
        <a:xfrm>
          <a:off x="3183218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0, 143, 0</a:t>
          </a:r>
          <a:endParaRPr lang="en-US" sz="2000" kern="1200" dirty="0"/>
        </a:p>
      </dsp:txBody>
      <dsp:txXfrm>
        <a:off x="3183218" y="2025333"/>
        <a:ext cx="950593" cy="475296"/>
      </dsp:txXfrm>
    </dsp:sp>
    <dsp:sp modelId="{B0204DCD-43DA-1248-95E7-EB37BFB45C5B}">
      <dsp:nvSpPr>
        <dsp:cNvPr id="0" name=""/>
        <dsp:cNvSpPr/>
      </dsp:nvSpPr>
      <dsp:spPr>
        <a:xfrm>
          <a:off x="3183218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0, 145, 0</a:t>
          </a:r>
          <a:endParaRPr lang="en-US" sz="2000" kern="1200" dirty="0"/>
        </a:p>
      </dsp:txBody>
      <dsp:txXfrm>
        <a:off x="3183218" y="2700254"/>
        <a:ext cx="950593" cy="475296"/>
      </dsp:txXfrm>
    </dsp:sp>
    <dsp:sp modelId="{A427FC8E-1B03-3343-A326-998C4265A854}">
      <dsp:nvSpPr>
        <dsp:cNvPr id="0" name=""/>
        <dsp:cNvSpPr/>
      </dsp:nvSpPr>
      <dsp:spPr>
        <a:xfrm>
          <a:off x="3183218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146, X</a:t>
          </a:r>
          <a:endParaRPr lang="en-US" sz="2000" kern="1200" dirty="0"/>
        </a:p>
      </dsp:txBody>
      <dsp:txXfrm>
        <a:off x="3183218" y="3375175"/>
        <a:ext cx="950593" cy="475296"/>
      </dsp:txXfrm>
    </dsp:sp>
    <dsp:sp modelId="{6C52D65F-D2E2-E843-8907-F1119FFBC1EA}">
      <dsp:nvSpPr>
        <dsp:cNvPr id="0" name=""/>
        <dsp:cNvSpPr/>
      </dsp:nvSpPr>
      <dsp:spPr>
        <a:xfrm>
          <a:off x="3183218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147, X</a:t>
          </a:r>
          <a:endParaRPr lang="en-US" sz="2000" kern="1200" dirty="0"/>
        </a:p>
      </dsp:txBody>
      <dsp:txXfrm>
        <a:off x="3183218" y="4050096"/>
        <a:ext cx="950593" cy="475296"/>
      </dsp:txXfrm>
    </dsp:sp>
    <dsp:sp modelId="{428D5A43-E17E-5C44-8C37-0807ABEBF64A}">
      <dsp:nvSpPr>
        <dsp:cNvPr id="0" name=""/>
        <dsp:cNvSpPr/>
      </dsp:nvSpPr>
      <dsp:spPr>
        <a:xfrm>
          <a:off x="4095788" y="675490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0, 15, 0</a:t>
          </a:r>
          <a:endParaRPr lang="en-US" sz="2000" kern="1200" dirty="0"/>
        </a:p>
      </dsp:txBody>
      <dsp:txXfrm>
        <a:off x="4095788" y="675490"/>
        <a:ext cx="950593" cy="475296"/>
      </dsp:txXfrm>
    </dsp:sp>
    <dsp:sp modelId="{5F046FDD-594C-BD4F-9CB0-7C8FA78FB53D}">
      <dsp:nvSpPr>
        <dsp:cNvPr id="0" name=""/>
        <dsp:cNvSpPr/>
      </dsp:nvSpPr>
      <dsp:spPr>
        <a:xfrm>
          <a:off x="4333436" y="1350412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0, 152, 0</a:t>
          </a:r>
          <a:endParaRPr lang="en-US" sz="2000" kern="1200" dirty="0"/>
        </a:p>
      </dsp:txBody>
      <dsp:txXfrm>
        <a:off x="4333436" y="1350412"/>
        <a:ext cx="950593" cy="475296"/>
      </dsp:txXfrm>
    </dsp:sp>
    <dsp:sp modelId="{4F236AB2-A52C-2C4A-BD1B-85A337160A30}">
      <dsp:nvSpPr>
        <dsp:cNvPr id="0" name=""/>
        <dsp:cNvSpPr/>
      </dsp:nvSpPr>
      <dsp:spPr>
        <a:xfrm>
          <a:off x="4333436" y="2025333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0, 153, 0</a:t>
          </a:r>
          <a:endParaRPr lang="en-US" sz="2000" kern="1200" dirty="0"/>
        </a:p>
      </dsp:txBody>
      <dsp:txXfrm>
        <a:off x="4333436" y="2025333"/>
        <a:ext cx="950593" cy="475296"/>
      </dsp:txXfrm>
    </dsp:sp>
    <dsp:sp modelId="{796450F3-9C7A-7E44-BFD0-65425317C514}">
      <dsp:nvSpPr>
        <dsp:cNvPr id="0" name=""/>
        <dsp:cNvSpPr/>
      </dsp:nvSpPr>
      <dsp:spPr>
        <a:xfrm>
          <a:off x="4333436" y="2700254"/>
          <a:ext cx="950593" cy="475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0, 154, 0</a:t>
          </a:r>
          <a:endParaRPr lang="en-US" sz="2000" kern="1200" dirty="0"/>
        </a:p>
      </dsp:txBody>
      <dsp:txXfrm>
        <a:off x="4333436" y="2700254"/>
        <a:ext cx="950593" cy="475296"/>
      </dsp:txXfrm>
    </dsp:sp>
    <dsp:sp modelId="{099C06DD-57CB-8F47-BDBE-4396A431905D}">
      <dsp:nvSpPr>
        <dsp:cNvPr id="0" name=""/>
        <dsp:cNvSpPr/>
      </dsp:nvSpPr>
      <dsp:spPr>
        <a:xfrm>
          <a:off x="4333436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156, X</a:t>
          </a:r>
          <a:endParaRPr lang="en-US" sz="2000" kern="1200" dirty="0"/>
        </a:p>
      </dsp:txBody>
      <dsp:txXfrm>
        <a:off x="4333436" y="3375175"/>
        <a:ext cx="950593" cy="475296"/>
      </dsp:txXfrm>
    </dsp:sp>
    <dsp:sp modelId="{538637D4-A238-E24E-A213-A357126259B8}">
      <dsp:nvSpPr>
        <dsp:cNvPr id="0" name=""/>
        <dsp:cNvSpPr/>
      </dsp:nvSpPr>
      <dsp:spPr>
        <a:xfrm>
          <a:off x="4333436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157, X</a:t>
          </a:r>
          <a:endParaRPr lang="en-US" sz="2000" kern="1200" dirty="0"/>
        </a:p>
      </dsp:txBody>
      <dsp:txXfrm>
        <a:off x="4333436" y="4050096"/>
        <a:ext cx="950593" cy="475296"/>
      </dsp:txXfrm>
    </dsp:sp>
    <dsp:sp modelId="{B233BBCC-A46E-844D-9103-ABAED787A56F}">
      <dsp:nvSpPr>
        <dsp:cNvPr id="0" name=""/>
        <dsp:cNvSpPr/>
      </dsp:nvSpPr>
      <dsp:spPr>
        <a:xfrm>
          <a:off x="5246005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16, X</a:t>
          </a:r>
          <a:endParaRPr lang="en-US" sz="2000" kern="1200" dirty="0"/>
        </a:p>
      </dsp:txBody>
      <dsp:txXfrm>
        <a:off x="5246005" y="675490"/>
        <a:ext cx="950593" cy="475296"/>
      </dsp:txXfrm>
    </dsp:sp>
    <dsp:sp modelId="{0F54C0DC-D6FA-6248-A8F8-017844B2C7DA}">
      <dsp:nvSpPr>
        <dsp:cNvPr id="0" name=""/>
        <dsp:cNvSpPr/>
      </dsp:nvSpPr>
      <dsp:spPr>
        <a:xfrm>
          <a:off x="5483654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162, X</a:t>
          </a:r>
          <a:endParaRPr lang="en-US" sz="2000" kern="1200" dirty="0"/>
        </a:p>
      </dsp:txBody>
      <dsp:txXfrm>
        <a:off x="5483654" y="1350412"/>
        <a:ext cx="950593" cy="475296"/>
      </dsp:txXfrm>
    </dsp:sp>
    <dsp:sp modelId="{A4B98F60-7313-B640-966D-121399B0212F}">
      <dsp:nvSpPr>
        <dsp:cNvPr id="0" name=""/>
        <dsp:cNvSpPr/>
      </dsp:nvSpPr>
      <dsp:spPr>
        <a:xfrm>
          <a:off x="5483654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163, X</a:t>
          </a:r>
          <a:endParaRPr lang="en-US" sz="2000" kern="1200" dirty="0"/>
        </a:p>
      </dsp:txBody>
      <dsp:txXfrm>
        <a:off x="5483654" y="2025333"/>
        <a:ext cx="950593" cy="475296"/>
      </dsp:txXfrm>
    </dsp:sp>
    <dsp:sp modelId="{8E5AB8A2-A011-384B-B174-FAB61CE125EC}">
      <dsp:nvSpPr>
        <dsp:cNvPr id="0" name=""/>
        <dsp:cNvSpPr/>
      </dsp:nvSpPr>
      <dsp:spPr>
        <a:xfrm>
          <a:off x="5483654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164, X</a:t>
          </a:r>
          <a:endParaRPr lang="en-US" sz="2000" kern="1200" dirty="0"/>
        </a:p>
      </dsp:txBody>
      <dsp:txXfrm>
        <a:off x="5483654" y="2700254"/>
        <a:ext cx="950593" cy="475296"/>
      </dsp:txXfrm>
    </dsp:sp>
    <dsp:sp modelId="{712BCF6F-4015-1F43-B9AC-D818D7678B58}">
      <dsp:nvSpPr>
        <dsp:cNvPr id="0" name=""/>
        <dsp:cNvSpPr/>
      </dsp:nvSpPr>
      <dsp:spPr>
        <a:xfrm>
          <a:off x="5483654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165, X</a:t>
          </a:r>
          <a:endParaRPr lang="en-US" sz="2000" kern="1200" dirty="0"/>
        </a:p>
      </dsp:txBody>
      <dsp:txXfrm>
        <a:off x="5483654" y="3375175"/>
        <a:ext cx="950593" cy="475296"/>
      </dsp:txXfrm>
    </dsp:sp>
    <dsp:sp modelId="{F7A0DB8A-AF20-3143-9BD0-A7120F7C2655}">
      <dsp:nvSpPr>
        <dsp:cNvPr id="0" name=""/>
        <dsp:cNvSpPr/>
      </dsp:nvSpPr>
      <dsp:spPr>
        <a:xfrm>
          <a:off x="5483654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167, X</a:t>
          </a:r>
          <a:endParaRPr lang="en-US" sz="2000" kern="1200" dirty="0"/>
        </a:p>
      </dsp:txBody>
      <dsp:txXfrm>
        <a:off x="5483654" y="4050096"/>
        <a:ext cx="950593" cy="475296"/>
      </dsp:txXfrm>
    </dsp:sp>
    <dsp:sp modelId="{F6DFD276-B40C-FD4E-A37A-DD49D2BC5452}">
      <dsp:nvSpPr>
        <dsp:cNvPr id="0" name=""/>
        <dsp:cNvSpPr/>
      </dsp:nvSpPr>
      <dsp:spPr>
        <a:xfrm>
          <a:off x="6396223" y="675490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17, X</a:t>
          </a:r>
          <a:endParaRPr lang="en-US" sz="2000" kern="1200" dirty="0"/>
        </a:p>
      </dsp:txBody>
      <dsp:txXfrm>
        <a:off x="6396223" y="675490"/>
        <a:ext cx="950593" cy="475296"/>
      </dsp:txXfrm>
    </dsp:sp>
    <dsp:sp modelId="{432602CC-7B66-AE4E-9A1D-C0C0B44E0987}">
      <dsp:nvSpPr>
        <dsp:cNvPr id="0" name=""/>
        <dsp:cNvSpPr/>
      </dsp:nvSpPr>
      <dsp:spPr>
        <a:xfrm>
          <a:off x="6633871" y="1350412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172, X</a:t>
          </a:r>
          <a:endParaRPr lang="en-US" sz="2000" kern="1200" dirty="0"/>
        </a:p>
      </dsp:txBody>
      <dsp:txXfrm>
        <a:off x="6633871" y="1350412"/>
        <a:ext cx="950593" cy="475296"/>
      </dsp:txXfrm>
    </dsp:sp>
    <dsp:sp modelId="{743860FC-0A80-164E-8069-167B7B5C70E5}">
      <dsp:nvSpPr>
        <dsp:cNvPr id="0" name=""/>
        <dsp:cNvSpPr/>
      </dsp:nvSpPr>
      <dsp:spPr>
        <a:xfrm>
          <a:off x="6633871" y="2025333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173, X</a:t>
          </a:r>
          <a:endParaRPr lang="en-US" sz="2000" kern="1200" dirty="0"/>
        </a:p>
      </dsp:txBody>
      <dsp:txXfrm>
        <a:off x="6633871" y="2025333"/>
        <a:ext cx="950593" cy="475296"/>
      </dsp:txXfrm>
    </dsp:sp>
    <dsp:sp modelId="{8F17A487-28C8-7B4F-95FC-017611D27C5D}">
      <dsp:nvSpPr>
        <dsp:cNvPr id="0" name=""/>
        <dsp:cNvSpPr/>
      </dsp:nvSpPr>
      <dsp:spPr>
        <a:xfrm>
          <a:off x="6633871" y="2700254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174, X</a:t>
          </a:r>
          <a:endParaRPr lang="en-US" sz="2000" kern="1200" dirty="0"/>
        </a:p>
      </dsp:txBody>
      <dsp:txXfrm>
        <a:off x="6633871" y="2700254"/>
        <a:ext cx="950593" cy="475296"/>
      </dsp:txXfrm>
    </dsp:sp>
    <dsp:sp modelId="{A419EE8F-104A-4947-90B9-DC8067939707}">
      <dsp:nvSpPr>
        <dsp:cNvPr id="0" name=""/>
        <dsp:cNvSpPr/>
      </dsp:nvSpPr>
      <dsp:spPr>
        <a:xfrm>
          <a:off x="6633871" y="3375175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175, X</a:t>
          </a:r>
          <a:endParaRPr lang="en-US" sz="2000" kern="1200" dirty="0"/>
        </a:p>
      </dsp:txBody>
      <dsp:txXfrm>
        <a:off x="6633871" y="3375175"/>
        <a:ext cx="950593" cy="475296"/>
      </dsp:txXfrm>
    </dsp:sp>
    <dsp:sp modelId="{D61C9E14-7370-3448-B824-0C3F9C11ED24}">
      <dsp:nvSpPr>
        <dsp:cNvPr id="0" name=""/>
        <dsp:cNvSpPr/>
      </dsp:nvSpPr>
      <dsp:spPr>
        <a:xfrm>
          <a:off x="6633871" y="4050096"/>
          <a:ext cx="950593" cy="475296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X, 176, X</a:t>
          </a:r>
          <a:endParaRPr lang="en-US" sz="2000" kern="1200" dirty="0"/>
        </a:p>
      </dsp:txBody>
      <dsp:txXfrm>
        <a:off x="6633871" y="4050096"/>
        <a:ext cx="950593" cy="47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1CBC-48CE-BF49-AD06-1D1BA3D82DAC}" type="datetimeFigureOut">
              <a:rPr lang="en-US" smtClean="0"/>
              <a:t>4/19/11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2520-2C7D-AA45-A681-50D70206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0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A56E-AE70-1245-8991-BBF5BF0DD996}" type="datetimeFigureOut">
              <a:rPr lang="en-US" smtClean="0"/>
              <a:t>4/19/11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55213-5715-E544-9711-FF4276D3A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07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E082-50B4-4940-9EF0-146CC713385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F096B-808B-1649-BDFC-6A33FBF3A4EC}" type="slidenum">
              <a:rPr lang="en-US"/>
              <a:pPr/>
              <a:t>31</a:t>
            </a:fld>
            <a:endParaRPr lang="en-US"/>
          </a:p>
        </p:txBody>
      </p:sp>
      <p:sp>
        <p:nvSpPr>
          <p:cNvPr id="140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91C2A-5542-DA48-8C48-71A98B46E6D3}" type="slidenum">
              <a:rPr lang="en-US"/>
              <a:pPr/>
              <a:t>32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1EEBD-42C9-F642-8109-E0197EF71AB0}" type="slidenum">
              <a:rPr lang="en-US"/>
              <a:pPr/>
              <a:t>33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410B-E400-42AC-B017-B303E066259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410B-E400-42AC-B017-B303E066259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Operations are deterministic</a:t>
            </a:r>
          </a:p>
          <a:p>
            <a:pPr lvl="1"/>
            <a:r>
              <a:rPr lang="en-US" dirty="0" smtClean="0"/>
              <a:t>Replicas start in the same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E082-50B4-4940-9EF0-146CC713385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410B-E400-42AC-B017-B303E066259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687388"/>
            <a:ext cx="4565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EB87-220F-4301-B359-AFA8EAED2F5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2F4E-D64A-4EEC-9AB6-B6524D731C0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DC756-8584-8E4E-9E37-4BF481462037}" type="slidenum">
              <a:rPr lang="en-US"/>
              <a:pPr/>
              <a:t>22</a:t>
            </a:fld>
            <a:endParaRPr lang="en-US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B20B7-1721-7147-91E9-B81E8C051C28}" type="slidenum">
              <a:rPr lang="en-US"/>
              <a:pPr/>
              <a:t>23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057EB-FF18-5C43-91C7-464F6F4D4D56}" type="slidenum">
              <a:rPr lang="en-US"/>
              <a:pPr/>
              <a:t>25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4FC5B-3591-E04A-B73C-34644E51F56B}" type="slidenum">
              <a:rPr lang="en-US"/>
              <a:pPr/>
              <a:t>26</a:t>
            </a:fld>
            <a:endParaRPr lang="en-US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79CB7-A0B2-3E4E-9D65-C1B963857F19}" type="slidenum">
              <a:rPr lang="en-US"/>
              <a:pPr/>
              <a:t>27</a:t>
            </a:fld>
            <a:endParaRPr lang="en-US"/>
          </a:p>
        </p:txBody>
      </p:sp>
      <p:sp>
        <p:nvSpPr>
          <p:cNvPr id="130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7C27A-05AB-EC45-98FD-2367F2E9C105}" type="slidenum">
              <a:rPr lang="en-US"/>
              <a:pPr/>
              <a:t>28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3122C-BF42-BC49-930A-7C05ACA8D83D}" type="slidenum">
              <a:rPr lang="en-US"/>
              <a:pPr/>
              <a:t>30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05F7-BF4B-1640-BDD8-1745EDDCFD6C}" type="datetime1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1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DB-8E42-9C41-881B-55A2ED38B331}" type="datetime1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5C2F-6843-2946-837B-1B886AF62EB9}" type="datetime1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14DC-C0AA-3040-B54E-C8D55E9D3B5C}" type="datetime1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CD6F-9E30-1F47-9574-8F31245B283B}" type="datetime1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B245-B660-C249-A332-20FA4361784E}" type="datetime1">
              <a:rPr lang="en-US" smtClean="0"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B8E5-D71F-1B48-9786-BA83DE3B801D}" type="datetime1">
              <a:rPr lang="en-US" smtClean="0"/>
              <a:t>4/19/11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45BF-7B95-334A-81C1-73E4EE02B876}" type="datetime1">
              <a:rPr lang="en-US" smtClean="0"/>
              <a:t>4/19/11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7F5D-A4E0-7C4C-AFDA-07A9B2942423}" type="datetime1">
              <a:rPr lang="en-US" smtClean="0"/>
              <a:t>4/19/11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43E2-5FF6-E04C-A5FB-BCA3DE829694}" type="datetime1">
              <a:rPr lang="en-US" smtClean="0"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16A8-347E-1C49-91FD-1C3AEF149548}" type="datetime1">
              <a:rPr lang="en-US" smtClean="0"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7F15-3771-C24F-AB0C-779D97B0EDCC}" type="datetime1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DF73-3E82-EA4E-A9EF-BF3DD5C6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4.jpe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4.jpe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In Byzantium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737" y="3886200"/>
            <a:ext cx="7669463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Advanced Topics in Distributed Systems</a:t>
            </a:r>
          </a:p>
          <a:p>
            <a:r>
              <a:rPr lang="en-US" dirty="0" smtClean="0"/>
              <a:t>Spring 2011</a:t>
            </a:r>
          </a:p>
          <a:p>
            <a:endParaRPr lang="en-US" dirty="0"/>
          </a:p>
          <a:p>
            <a:r>
              <a:rPr lang="en-US" dirty="0" smtClean="0"/>
              <a:t>Imranul Hoque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7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Stage 1: Round 2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00891" y="122947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70320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00891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74390" y="278757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45545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P6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6413350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2231590" y="1771709"/>
            <a:ext cx="1869301" cy="101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3"/>
            <a:endCxn id="8" idx="0"/>
          </p:cNvCxnSpPr>
          <p:nvPr/>
        </p:nvCxnSpPr>
        <p:spPr>
          <a:xfrm flipH="1">
            <a:off x="3427520" y="2009967"/>
            <a:ext cx="807282" cy="834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4"/>
            <a:endCxn id="9" idx="0"/>
          </p:cNvCxnSpPr>
          <p:nvPr/>
        </p:nvCxnSpPr>
        <p:spPr>
          <a:xfrm>
            <a:off x="4558091" y="2143878"/>
            <a:ext cx="0" cy="700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5"/>
            <a:endCxn id="11" idx="0"/>
          </p:cNvCxnSpPr>
          <p:nvPr/>
        </p:nvCxnSpPr>
        <p:spPr>
          <a:xfrm>
            <a:off x="4881380" y="2009967"/>
            <a:ext cx="821365" cy="834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6"/>
            <a:endCxn id="12" idx="0"/>
          </p:cNvCxnSpPr>
          <p:nvPr/>
        </p:nvCxnSpPr>
        <p:spPr>
          <a:xfrm>
            <a:off x="5015291" y="1686678"/>
            <a:ext cx="1855259" cy="1157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50295" y="127805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8100" y="128656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34866" y="128656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6904" y="183907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15&gt;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14709" y="184759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16&gt;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31475" y="184759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17&gt;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95991" y="4221476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63796" y="422999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80562" y="422999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92600" y="478250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154&gt;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60405" y="4791016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164&gt;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77171" y="4791016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174&gt;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4470" y="5912509"/>
            <a:ext cx="7305793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 says: in round 1, 2 told me that it received a ‘0’ from 1 in round 0.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>
            <a:stCxn id="79" idx="2"/>
          </p:cNvCxnSpPr>
          <p:nvPr/>
        </p:nvCxnSpPr>
        <p:spPr>
          <a:xfrm flipH="1">
            <a:off x="1774390" y="4621586"/>
            <a:ext cx="1774051" cy="1290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Stage 2: Voting 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2583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Stage 2: Voting (contd.) 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723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Stage 2: Voting (contd.) 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4950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1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Stage 2: Voting (contd.) 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9727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1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Practical Byzantine Fault Tolerance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M. Castro and B. </a:t>
            </a:r>
            <a:r>
              <a:rPr lang="en-US" dirty="0" err="1" smtClean="0"/>
              <a:t>Liskov</a:t>
            </a:r>
            <a:r>
              <a:rPr lang="en-US" dirty="0" smtClean="0"/>
              <a:t>, OSDI 1999.</a:t>
            </a:r>
          </a:p>
          <a:p>
            <a:r>
              <a:rPr lang="en-US" dirty="0" smtClean="0"/>
              <a:t>Before PBFT: BFT was considered too impractical in practice </a:t>
            </a:r>
          </a:p>
          <a:p>
            <a:r>
              <a:rPr lang="en-US" dirty="0" smtClean="0"/>
              <a:t>Practical replication algorithm</a:t>
            </a:r>
          </a:p>
          <a:p>
            <a:pPr lvl="1"/>
            <a:r>
              <a:rPr lang="en-US" dirty="0" smtClean="0"/>
              <a:t>Reasonable performance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BFT: A generic replication toolkit</a:t>
            </a:r>
          </a:p>
          <a:p>
            <a:pPr lvl="1"/>
            <a:r>
              <a:rPr lang="en-US" dirty="0" smtClean="0"/>
              <a:t>BFS: A replicated file system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Byzantine Fault Tolerance in Asynchronous Environment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A41-6CF3-47A5-89C3-C578660BC8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0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Challenges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A41-6CF3-47A5-89C3-C578660BC8A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1447800"/>
            <a:ext cx="7252855" cy="4648200"/>
            <a:chOff x="1066800" y="1447800"/>
            <a:chExt cx="7252855" cy="4648200"/>
          </a:xfrm>
        </p:grpSpPr>
        <p:sp>
          <p:nvSpPr>
            <p:cNvPr id="53" name="Rounded Rectangle 52"/>
            <p:cNvSpPr/>
            <p:nvPr/>
          </p:nvSpPr>
          <p:spPr>
            <a:xfrm>
              <a:off x="1066800" y="4191000"/>
              <a:ext cx="7086600" cy="1905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48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49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50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4588329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54" name="Picture 3" descr="C:\Users\Imranul Hoque\AppData\Local\Microsoft\Windows\Temporary Internet Files\Content.IE5\8YHRZGRK\MCj0424194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1447800"/>
              <a:ext cx="709613" cy="943602"/>
            </a:xfrm>
            <a:prstGeom prst="rect">
              <a:avLst/>
            </a:prstGeom>
            <a:noFill/>
          </p:spPr>
        </p:pic>
        <p:cxnSp>
          <p:nvCxnSpPr>
            <p:cNvPr id="57" name="Straight Arrow Connector 56"/>
            <p:cNvCxnSpPr>
              <a:stCxn id="54" idx="2"/>
              <a:endCxn id="53" idx="0"/>
            </p:cNvCxnSpPr>
            <p:nvPr/>
          </p:nvCxnSpPr>
          <p:spPr>
            <a:xfrm rot="5400000">
              <a:off x="4744955" y="2256548"/>
              <a:ext cx="1799598" cy="2069307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3" descr="C:\Users\Imranul Hoque\AppData\Local\Microsoft\Windows\Temporary Internet Files\Content.IE5\8YHRZGRK\MCj0424194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9787" y="1447800"/>
              <a:ext cx="709613" cy="943602"/>
            </a:xfrm>
            <a:prstGeom prst="rect">
              <a:avLst/>
            </a:prstGeom>
            <a:noFill/>
          </p:spPr>
        </p:pic>
        <p:cxnSp>
          <p:nvCxnSpPr>
            <p:cNvPr id="83" name="Straight Arrow Connector 82"/>
            <p:cNvCxnSpPr>
              <a:stCxn id="82" idx="2"/>
              <a:endCxn id="53" idx="0"/>
            </p:cNvCxnSpPr>
            <p:nvPr/>
          </p:nvCxnSpPr>
          <p:spPr>
            <a:xfrm rot="16200000" flipH="1">
              <a:off x="2637548" y="2218448"/>
              <a:ext cx="1799598" cy="2145506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2819400" y="1676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Request 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24255" y="1676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Request B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2438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Client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2438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Client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89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1066800" y="4191000"/>
            <a:ext cx="7086600" cy="1905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Challenges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A41-6CF3-47A5-89C3-C578660BC8A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7" name="Picture 2" descr="C:\Users\Imranul Hoque\AppData\Local\Microsoft\Windows\Temporary Internet Files\Content.IE5\OCJMZFJR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0"/>
            <a:ext cx="762000" cy="1507671"/>
          </a:xfrm>
          <a:prstGeom prst="rect">
            <a:avLst/>
          </a:prstGeom>
          <a:noFill/>
        </p:spPr>
      </p:pic>
      <p:pic>
        <p:nvPicPr>
          <p:cNvPr id="48" name="Picture 2" descr="C:\Users\Imranul Hoque\AppData\Local\Microsoft\Windows\Temporary Internet Files\Content.IE5\OCJMZFJR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0"/>
            <a:ext cx="762000" cy="1507671"/>
          </a:xfrm>
          <a:prstGeom prst="rect">
            <a:avLst/>
          </a:prstGeom>
          <a:noFill/>
        </p:spPr>
      </p:pic>
      <p:pic>
        <p:nvPicPr>
          <p:cNvPr id="49" name="Picture 2" descr="C:\Users\Imranul Hoque\AppData\Local\Microsoft\Windows\Temporary Internet Files\Content.IE5\OCJMZFJR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572000"/>
            <a:ext cx="762000" cy="1507671"/>
          </a:xfrm>
          <a:prstGeom prst="rect">
            <a:avLst/>
          </a:prstGeom>
          <a:noFill/>
        </p:spPr>
      </p:pic>
      <p:pic>
        <p:nvPicPr>
          <p:cNvPr id="50" name="Picture 2" descr="C:\Users\Imranul Hoque\AppData\Local\Microsoft\Windows\Temporary Internet Files\Content.IE5\OCJMZFJR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88329"/>
            <a:ext cx="762000" cy="1507671"/>
          </a:xfrm>
          <a:prstGeom prst="rect">
            <a:avLst/>
          </a:prstGeom>
          <a:noFill/>
        </p:spPr>
      </p:pic>
      <p:pic>
        <p:nvPicPr>
          <p:cNvPr id="54" name="Picture 3" descr="C:\Users\Imranul Hoque\AppData\Local\Microsoft\Windows\Temporary Internet Files\Content.IE5\8YHRZGRK\MCj042419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447800"/>
            <a:ext cx="709613" cy="943602"/>
          </a:xfrm>
          <a:prstGeom prst="rect">
            <a:avLst/>
          </a:prstGeom>
          <a:noFill/>
        </p:spPr>
      </p:pic>
      <p:cxnSp>
        <p:nvCxnSpPr>
          <p:cNvPr id="57" name="Straight Arrow Connector 56"/>
          <p:cNvCxnSpPr>
            <a:stCxn id="54" idx="2"/>
            <a:endCxn id="53" idx="0"/>
          </p:cNvCxnSpPr>
          <p:nvPr/>
        </p:nvCxnSpPr>
        <p:spPr>
          <a:xfrm rot="5400000">
            <a:off x="4744955" y="2256548"/>
            <a:ext cx="1799598" cy="2069307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3" descr="C:\Users\Imranul Hoque\AppData\Local\Microsoft\Windows\Temporary Internet Files\Content.IE5\8YHRZGRK\MCj042419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7" y="1447800"/>
            <a:ext cx="709613" cy="943602"/>
          </a:xfrm>
          <a:prstGeom prst="rect">
            <a:avLst/>
          </a:prstGeom>
          <a:noFill/>
        </p:spPr>
      </p:pic>
      <p:cxnSp>
        <p:nvCxnSpPr>
          <p:cNvPr id="83" name="Straight Arrow Connector 82"/>
          <p:cNvCxnSpPr>
            <a:stCxn id="82" idx="2"/>
            <a:endCxn id="53" idx="0"/>
          </p:cNvCxnSpPr>
          <p:nvPr/>
        </p:nvCxnSpPr>
        <p:spPr>
          <a:xfrm rot="16200000" flipH="1">
            <a:off x="2637548" y="2218448"/>
            <a:ext cx="1799598" cy="2145506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747655" y="3657600"/>
            <a:ext cx="16764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2: Request 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47655" y="3200400"/>
            <a:ext cx="16764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1: Request 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438400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Client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2438400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Client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State Machine Replication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A41-6CF3-47A5-89C3-C578660BC8A9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66800" y="1447800"/>
            <a:ext cx="7086600" cy="4648200"/>
            <a:chOff x="1066800" y="1447800"/>
            <a:chExt cx="7086600" cy="4648200"/>
          </a:xfrm>
        </p:grpSpPr>
        <p:sp>
          <p:nvSpPr>
            <p:cNvPr id="53" name="Rounded Rectangle 52"/>
            <p:cNvSpPr/>
            <p:nvPr/>
          </p:nvSpPr>
          <p:spPr>
            <a:xfrm>
              <a:off x="1066800" y="4191000"/>
              <a:ext cx="7086600" cy="1905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48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49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50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4588329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54" name="Picture 3" descr="C:\Users\Imranul Hoque\AppData\Local\Microsoft\Windows\Temporary Internet Files\Content.IE5\8YHRZGRK\MCj0424194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1447800"/>
              <a:ext cx="709613" cy="943602"/>
            </a:xfrm>
            <a:prstGeom prst="rect">
              <a:avLst/>
            </a:prstGeom>
            <a:noFill/>
          </p:spPr>
        </p:pic>
        <p:cxnSp>
          <p:nvCxnSpPr>
            <p:cNvPr id="57" name="Straight Arrow Connector 56"/>
            <p:cNvCxnSpPr>
              <a:stCxn id="54" idx="2"/>
              <a:endCxn id="53" idx="0"/>
            </p:cNvCxnSpPr>
            <p:nvPr/>
          </p:nvCxnSpPr>
          <p:spPr>
            <a:xfrm rot="5400000">
              <a:off x="4744955" y="2256548"/>
              <a:ext cx="1799598" cy="2069307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3" descr="C:\Users\Imranul Hoque\AppData\Local\Microsoft\Windows\Temporary Internet Files\Content.IE5\8YHRZGRK\MCj0424194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9787" y="1447800"/>
              <a:ext cx="709613" cy="943602"/>
            </a:xfrm>
            <a:prstGeom prst="rect">
              <a:avLst/>
            </a:prstGeom>
            <a:noFill/>
          </p:spPr>
        </p:pic>
        <p:cxnSp>
          <p:nvCxnSpPr>
            <p:cNvPr id="83" name="Straight Arrow Connector 82"/>
            <p:cNvCxnSpPr>
              <a:stCxn id="82" idx="2"/>
              <a:endCxn id="53" idx="0"/>
            </p:cNvCxnSpPr>
            <p:nvPr/>
          </p:nvCxnSpPr>
          <p:spPr>
            <a:xfrm rot="16200000" flipH="1">
              <a:off x="2637548" y="2218448"/>
              <a:ext cx="1799598" cy="2145506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19200" y="54102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2: Request B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0" y="49530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1: Request 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5655" y="54102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2: Request B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85655" y="49530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1: Request 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38255" y="54102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2: Request B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38255" y="49530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1: Request 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90855" y="54102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2: Request B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90855" y="4953000"/>
              <a:ext cx="1524000" cy="40011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1: Request 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8800" y="2438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Client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9800" y="2438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Client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143000" y="3562290"/>
            <a:ext cx="6934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How to assign sequence number to requests?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3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Primary Backup Mechanism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A41-6CF3-47A5-89C3-C578660BC8A9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" name="Group 35"/>
          <p:cNvGrpSpPr/>
          <p:nvPr/>
        </p:nvGrpSpPr>
        <p:grpSpPr>
          <a:xfrm>
            <a:off x="1066800" y="1447800"/>
            <a:ext cx="7086600" cy="4648200"/>
            <a:chOff x="1066800" y="1447800"/>
            <a:chExt cx="7086600" cy="4648200"/>
          </a:xfrm>
        </p:grpSpPr>
        <p:sp>
          <p:nvSpPr>
            <p:cNvPr id="53" name="Rounded Rectangle 52"/>
            <p:cNvSpPr/>
            <p:nvPr/>
          </p:nvSpPr>
          <p:spPr>
            <a:xfrm>
              <a:off x="1066800" y="4191000"/>
              <a:ext cx="7086600" cy="1905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48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49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4572000"/>
              <a:ext cx="762000" cy="1507671"/>
            </a:xfrm>
            <a:prstGeom prst="rect">
              <a:avLst/>
            </a:prstGeom>
            <a:noFill/>
          </p:spPr>
        </p:pic>
        <p:pic>
          <p:nvPicPr>
            <p:cNvPr id="50" name="Picture 2" descr="C:\Users\Imranul Hoque\AppData\Local\Microsoft\Windows\Temporary Internet Files\Content.IE5\OCJMZFJR\MCj04352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4588329"/>
              <a:ext cx="762000" cy="150767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54" name="Picture 3" descr="C:\Users\Imranul Hoque\AppData\Local\Microsoft\Windows\Temporary Internet Files\Content.IE5\8YHRZGRK\MCj0424194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1447800"/>
              <a:ext cx="709613" cy="943602"/>
            </a:xfrm>
            <a:prstGeom prst="rect">
              <a:avLst/>
            </a:prstGeom>
            <a:noFill/>
          </p:spPr>
        </p:pic>
        <p:cxnSp>
          <p:nvCxnSpPr>
            <p:cNvPr id="57" name="Straight Arrow Connector 56"/>
            <p:cNvCxnSpPr>
              <a:stCxn id="54" idx="2"/>
              <a:endCxn id="50" idx="0"/>
            </p:cNvCxnSpPr>
            <p:nvPr/>
          </p:nvCxnSpPr>
          <p:spPr>
            <a:xfrm rot="5400000">
              <a:off x="3308041" y="1216962"/>
              <a:ext cx="2196927" cy="4545807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3" descr="C:\Users\Imranul Hoque\AppData\Local\Microsoft\Windows\Temporary Internet Files\Content.IE5\8YHRZGRK\MCj0424194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9787" y="1447800"/>
              <a:ext cx="709613" cy="943602"/>
            </a:xfrm>
            <a:prstGeom prst="rect">
              <a:avLst/>
            </a:prstGeom>
            <a:noFill/>
          </p:spPr>
        </p:pic>
        <p:cxnSp>
          <p:nvCxnSpPr>
            <p:cNvPr id="83" name="Straight Arrow Connector 82"/>
            <p:cNvCxnSpPr>
              <a:stCxn id="82" idx="2"/>
              <a:endCxn id="50" idx="0"/>
            </p:cNvCxnSpPr>
            <p:nvPr/>
          </p:nvCxnSpPr>
          <p:spPr>
            <a:xfrm rot="5400000">
              <a:off x="1200634" y="3324368"/>
              <a:ext cx="2196927" cy="330994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828800" y="2438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Client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9800" y="2438400"/>
              <a:ext cx="1295400" cy="4001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Client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19200" y="5410200"/>
            <a:ext cx="15240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2: Request B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200" y="4953000"/>
            <a:ext cx="1524000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1: Request A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1" name="Curved Connector 40"/>
          <p:cNvCxnSpPr>
            <a:stCxn id="50" idx="0"/>
            <a:endCxn id="49" idx="0"/>
          </p:cNvCxnSpPr>
          <p:nvPr/>
        </p:nvCxnSpPr>
        <p:spPr>
          <a:xfrm rot="5400000" flipH="1" flipV="1">
            <a:off x="3001736" y="3703865"/>
            <a:ext cx="16329" cy="1752600"/>
          </a:xfrm>
          <a:prstGeom prst="curvedConnector3">
            <a:avLst>
              <a:gd name="adj1" fmla="val 2857494"/>
            </a:avLst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0" idx="0"/>
            <a:endCxn id="48" idx="0"/>
          </p:cNvCxnSpPr>
          <p:nvPr/>
        </p:nvCxnSpPr>
        <p:spPr>
          <a:xfrm rot="5400000" flipH="1" flipV="1">
            <a:off x="3801836" y="2903765"/>
            <a:ext cx="16329" cy="3352800"/>
          </a:xfrm>
          <a:prstGeom prst="curvedConnector3">
            <a:avLst>
              <a:gd name="adj1" fmla="val 4554420"/>
            </a:avLst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50" idx="0"/>
            <a:endCxn id="47" idx="0"/>
          </p:cNvCxnSpPr>
          <p:nvPr/>
        </p:nvCxnSpPr>
        <p:spPr>
          <a:xfrm rot="5400000" flipH="1" flipV="1">
            <a:off x="4601936" y="2103665"/>
            <a:ext cx="16329" cy="4953000"/>
          </a:xfrm>
          <a:prstGeom prst="curvedConnector3">
            <a:avLst>
              <a:gd name="adj1" fmla="val 6421050"/>
            </a:avLst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3000" y="2895600"/>
            <a:ext cx="6934200" cy="12618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What if the primary is faulty?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Agreeing on sequence number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Agreeing on changing the primary (view change)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38600" y="5867400"/>
            <a:ext cx="129540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View 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6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Problem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systems provide crucial services</a:t>
            </a:r>
          </a:p>
          <a:p>
            <a:r>
              <a:rPr lang="en-US" dirty="0" smtClean="0"/>
              <a:t>Computer systems fail</a:t>
            </a:r>
          </a:p>
          <a:p>
            <a:pPr lvl="1"/>
            <a:r>
              <a:rPr lang="en-US" dirty="0" smtClean="0"/>
              <a:t>Crash-stop failure</a:t>
            </a:r>
          </a:p>
          <a:p>
            <a:pPr lvl="1"/>
            <a:r>
              <a:rPr lang="en-US" dirty="0" smtClean="0"/>
              <a:t>Crash-recovery failure</a:t>
            </a:r>
          </a:p>
          <a:p>
            <a:pPr lvl="1"/>
            <a:r>
              <a:rPr lang="en-US" dirty="0" smtClean="0"/>
              <a:t>Byzantine failure</a:t>
            </a:r>
          </a:p>
          <a:p>
            <a:r>
              <a:rPr lang="en-US" dirty="0" smtClean="0"/>
              <a:t>Example: natural disaster, malicious attack, hardware failure, software bug, etc.</a:t>
            </a:r>
          </a:p>
          <a:p>
            <a:r>
              <a:rPr lang="en-US" dirty="0" smtClean="0"/>
              <a:t>Why tolerate Byzantine fault?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A41-6CF3-47A5-89C3-C578660BC8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1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Practical Accountability for Distributed Systems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Andreas </a:t>
            </a:r>
            <a:r>
              <a:rPr lang="en-US" dirty="0" err="1" smtClean="0">
                <a:solidFill>
                  <a:schemeClr val="tx1"/>
                </a:solidFill>
              </a:rPr>
              <a:t>Haeberlen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Kuznetsov</a:t>
            </a:r>
            <a:r>
              <a:rPr lang="en-US" dirty="0" smtClean="0">
                <a:solidFill>
                  <a:schemeClr val="tx1"/>
                </a:solidFill>
              </a:rPr>
              <a:t>, Peter </a:t>
            </a:r>
            <a:r>
              <a:rPr lang="en-US" dirty="0" err="1" smtClean="0">
                <a:solidFill>
                  <a:schemeClr val="tx1"/>
                </a:solidFill>
              </a:rPr>
              <a:t>Druschel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221" y="6171684"/>
            <a:ext cx="861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Acknowledgement: some slides are shamelessly borrowed from the author’s presentation.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0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Failure/Fault Detectors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 far: </a:t>
            </a:r>
            <a:r>
              <a:rPr lang="en-US" dirty="0" smtClean="0"/>
              <a:t>tolerating byzantine fault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paper: </a:t>
            </a:r>
            <a:r>
              <a:rPr lang="en-US" dirty="0" smtClean="0"/>
              <a:t>detecting faulty nodes</a:t>
            </a:r>
          </a:p>
          <a:p>
            <a:r>
              <a:rPr lang="en-US" dirty="0" smtClean="0"/>
              <a:t>Properties of distributed failure detectors: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Completeness:</a:t>
            </a:r>
            <a:r>
              <a:rPr lang="en-US" dirty="0" smtClean="0"/>
              <a:t> each failure is detected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Accuracy:</a:t>
            </a:r>
            <a:r>
              <a:rPr lang="en-US" dirty="0" smtClean="0"/>
              <a:t> there is no mistaken detection</a:t>
            </a:r>
          </a:p>
          <a:p>
            <a:r>
              <a:rPr lang="en-US" dirty="0" smtClean="0"/>
              <a:t>Crash-stop failure detectors:</a:t>
            </a:r>
          </a:p>
          <a:p>
            <a:pPr lvl="1"/>
            <a:r>
              <a:rPr lang="en-US" dirty="0" smtClean="0"/>
              <a:t>Ping-</a:t>
            </a:r>
            <a:r>
              <a:rPr lang="en-US" dirty="0" err="1" smtClean="0"/>
              <a:t>ack</a:t>
            </a:r>
            <a:endParaRPr lang="en-US" dirty="0"/>
          </a:p>
          <a:p>
            <a:pPr lvl="1"/>
            <a:r>
              <a:rPr lang="en-US" dirty="0" smtClean="0"/>
              <a:t>Heartbeat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44" name="Rectangle 8"/>
          <p:cNvSpPr>
            <a:spLocks noGrp="1" noChangeArrowheads="1"/>
          </p:cNvSpPr>
          <p:nvPr>
            <p:ph type="title"/>
          </p:nvPr>
        </p:nvSpPr>
        <p:spPr>
          <a:xfrm>
            <a:off x="969963" y="288925"/>
            <a:ext cx="7793037" cy="99060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558ED5"/>
                </a:solidFill>
              </a:rPr>
              <a:t>Dealing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with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g</a:t>
            </a:r>
            <a:r>
              <a:rPr lang="de-DE" dirty="0" err="1" smtClean="0">
                <a:solidFill>
                  <a:srgbClr val="558ED5"/>
                </a:solidFill>
              </a:rPr>
              <a:t>eneral</a:t>
            </a:r>
            <a:r>
              <a:rPr lang="de-DE" dirty="0" smtClean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f</a:t>
            </a:r>
            <a:r>
              <a:rPr lang="de-DE" dirty="0" err="1" smtClean="0">
                <a:solidFill>
                  <a:srgbClr val="558ED5"/>
                </a:solidFill>
              </a:rPr>
              <a:t>aults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1396745" name="Rectangle 9"/>
          <p:cNvSpPr>
            <a:spLocks noGrp="1" noChangeArrowheads="1"/>
          </p:cNvSpPr>
          <p:nvPr>
            <p:ph idx="1"/>
          </p:nvPr>
        </p:nvSpPr>
        <p:spPr>
          <a:xfrm>
            <a:off x="1238250" y="5314950"/>
            <a:ext cx="6924675" cy="1104900"/>
          </a:xfrm>
        </p:spPr>
        <p:txBody>
          <a:bodyPr>
            <a:normAutofit lnSpcReduction="10000"/>
          </a:bodyPr>
          <a:lstStyle/>
          <a:p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>
                <a:solidFill>
                  <a:srgbClr val="FF99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detect</a:t>
            </a:r>
            <a:r>
              <a:rPr lang="de-DE" sz="2000" dirty="0"/>
              <a:t> </a:t>
            </a:r>
            <a:r>
              <a:rPr lang="de-DE" sz="2000" dirty="0" err="1"/>
              <a:t>faults</a:t>
            </a:r>
            <a:r>
              <a:rPr lang="de-DE" sz="2000" dirty="0" smtClean="0"/>
              <a:t>?</a:t>
            </a:r>
            <a:endParaRPr lang="de-DE" sz="2000" dirty="0"/>
          </a:p>
          <a:p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>
                <a:solidFill>
                  <a:srgbClr val="FF99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identify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faulty</a:t>
            </a:r>
            <a:r>
              <a:rPr lang="de-DE" sz="2000" dirty="0"/>
              <a:t> </a:t>
            </a:r>
            <a:r>
              <a:rPr lang="de-DE" sz="2000" dirty="0" err="1"/>
              <a:t>nodes</a:t>
            </a:r>
            <a:r>
              <a:rPr lang="de-DE" sz="2000" dirty="0" smtClean="0"/>
              <a:t>?</a:t>
            </a:r>
          </a:p>
          <a:p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/>
              <a:t>to</a:t>
            </a:r>
            <a:r>
              <a:rPr lang="de-DE" sz="2000" dirty="0">
                <a:solidFill>
                  <a:srgbClr val="FF99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convince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others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that</a:t>
            </a:r>
            <a:r>
              <a:rPr lang="de-DE" sz="2000" dirty="0"/>
              <a:t> a </a:t>
            </a:r>
            <a:r>
              <a:rPr lang="de-DE" sz="2000" dirty="0" err="1"/>
              <a:t>node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(not) </a:t>
            </a:r>
            <a:r>
              <a:rPr lang="de-DE" sz="2000" dirty="0" err="1"/>
              <a:t>faulty</a:t>
            </a:r>
            <a:r>
              <a:rPr lang="de-DE" sz="2000" dirty="0"/>
              <a:t>?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DDF5-E4C3-8441-AF73-DBC4188EC40F}" type="slidenum">
              <a:rPr lang="en-GB"/>
              <a:pPr/>
              <a:t>22</a:t>
            </a:fld>
            <a:endParaRPr lang="en-GB"/>
          </a:p>
        </p:txBody>
      </p:sp>
      <p:sp>
        <p:nvSpPr>
          <p:cNvPr id="1396742" name="Cloud"/>
          <p:cNvSpPr>
            <a:spLocks noChangeAspect="1" noEditPoints="1" noChangeArrowheads="1"/>
          </p:cNvSpPr>
          <p:nvPr/>
        </p:nvSpPr>
        <p:spPr bwMode="auto">
          <a:xfrm>
            <a:off x="2435225" y="1312863"/>
            <a:ext cx="6086475" cy="37766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396746" name="Picture 10" descr="MCj043262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806575"/>
            <a:ext cx="541337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747" name="Line 11"/>
          <p:cNvSpPr>
            <a:spLocks noChangeShapeType="1"/>
          </p:cNvSpPr>
          <p:nvPr/>
        </p:nvSpPr>
        <p:spPr bwMode="auto">
          <a:xfrm>
            <a:off x="2843213" y="3894138"/>
            <a:ext cx="1127125" cy="3079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48" name="Line 12"/>
          <p:cNvSpPr>
            <a:spLocks noChangeShapeType="1"/>
          </p:cNvSpPr>
          <p:nvPr/>
        </p:nvSpPr>
        <p:spPr bwMode="auto">
          <a:xfrm flipV="1">
            <a:off x="4922838" y="2244725"/>
            <a:ext cx="831850" cy="2476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49" name="Line 13"/>
          <p:cNvSpPr>
            <a:spLocks noChangeShapeType="1"/>
          </p:cNvSpPr>
          <p:nvPr/>
        </p:nvSpPr>
        <p:spPr bwMode="auto">
          <a:xfrm>
            <a:off x="5705475" y="2214563"/>
            <a:ext cx="893763" cy="88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50" name="Line 14"/>
          <p:cNvSpPr>
            <a:spLocks noChangeShapeType="1"/>
          </p:cNvSpPr>
          <p:nvPr/>
        </p:nvSpPr>
        <p:spPr bwMode="auto">
          <a:xfrm flipV="1">
            <a:off x="4860925" y="4003675"/>
            <a:ext cx="774700" cy="1889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51" name="Line 15"/>
          <p:cNvSpPr>
            <a:spLocks noChangeShapeType="1"/>
          </p:cNvSpPr>
          <p:nvPr/>
        </p:nvSpPr>
        <p:spPr bwMode="auto">
          <a:xfrm flipH="1">
            <a:off x="5635625" y="2960688"/>
            <a:ext cx="298450" cy="1012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52" name="Line 16"/>
          <p:cNvSpPr>
            <a:spLocks noChangeShapeType="1"/>
          </p:cNvSpPr>
          <p:nvPr/>
        </p:nvSpPr>
        <p:spPr bwMode="auto">
          <a:xfrm flipH="1">
            <a:off x="1660525" y="4083050"/>
            <a:ext cx="950913" cy="496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53" name="Line 17"/>
          <p:cNvSpPr>
            <a:spLocks noChangeShapeType="1"/>
          </p:cNvSpPr>
          <p:nvPr/>
        </p:nvSpPr>
        <p:spPr bwMode="auto">
          <a:xfrm flipV="1">
            <a:off x="6589713" y="2065338"/>
            <a:ext cx="625475" cy="238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6754" name="Picture 18" descr="MCj043157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259263"/>
            <a:ext cx="669925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755" name="Picture 19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810000"/>
            <a:ext cx="519113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756" name="Picture 20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074863"/>
            <a:ext cx="519113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757" name="Picture 21" descr="MCj0432623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283075"/>
            <a:ext cx="534988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758" name="Line 22"/>
          <p:cNvSpPr>
            <a:spLocks noChangeShapeType="1"/>
          </p:cNvSpPr>
          <p:nvPr/>
        </p:nvSpPr>
        <p:spPr bwMode="auto">
          <a:xfrm flipV="1">
            <a:off x="4019550" y="3495675"/>
            <a:ext cx="295275" cy="647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6759" name="Line 23"/>
          <p:cNvSpPr>
            <a:spLocks noChangeShapeType="1"/>
          </p:cNvSpPr>
          <p:nvPr/>
        </p:nvSpPr>
        <p:spPr bwMode="auto">
          <a:xfrm>
            <a:off x="4314825" y="3457575"/>
            <a:ext cx="504825" cy="7048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6760" name="Picture 24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933825"/>
            <a:ext cx="519113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761" name="Picture 25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963988"/>
            <a:ext cx="519112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762" name="Picture 26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297238"/>
            <a:ext cx="519112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763" name="Line 27"/>
          <p:cNvSpPr>
            <a:spLocks noChangeShapeType="1"/>
          </p:cNvSpPr>
          <p:nvPr/>
        </p:nvSpPr>
        <p:spPr bwMode="auto">
          <a:xfrm>
            <a:off x="4933950" y="2562225"/>
            <a:ext cx="990600" cy="419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6764" name="Picture 28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728913"/>
            <a:ext cx="519112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765" name="Picture 29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282825"/>
            <a:ext cx="519112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766" name="Picture 30" descr="MCj0431576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1749425"/>
            <a:ext cx="669925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767" name="Text Box 31"/>
          <p:cNvSpPr txBox="1">
            <a:spLocks noChangeArrowheads="1"/>
          </p:cNvSpPr>
          <p:nvPr/>
        </p:nvSpPr>
        <p:spPr bwMode="auto">
          <a:xfrm>
            <a:off x="355600" y="3371850"/>
            <a:ext cx="992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/>
              <a:t>Incorrect</a:t>
            </a:r>
            <a:br>
              <a:rPr lang="de-DE" sz="1600"/>
            </a:br>
            <a:r>
              <a:rPr lang="de-DE" sz="1600"/>
              <a:t>message</a:t>
            </a:r>
          </a:p>
        </p:txBody>
      </p:sp>
      <p:sp>
        <p:nvSpPr>
          <p:cNvPr id="1396768" name="Line 32"/>
          <p:cNvSpPr>
            <a:spLocks noChangeShapeType="1"/>
          </p:cNvSpPr>
          <p:nvPr/>
        </p:nvSpPr>
        <p:spPr bwMode="auto">
          <a:xfrm flipH="1">
            <a:off x="2608263" y="3949700"/>
            <a:ext cx="257175" cy="134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6769" name="Picture 33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649663"/>
            <a:ext cx="519113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770" name="Line 34"/>
          <p:cNvSpPr>
            <a:spLocks noChangeShapeType="1"/>
          </p:cNvSpPr>
          <p:nvPr/>
        </p:nvSpPr>
        <p:spPr bwMode="auto">
          <a:xfrm flipH="1">
            <a:off x="1809750" y="3935413"/>
            <a:ext cx="590550" cy="309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6771" name="Line 35"/>
          <p:cNvSpPr>
            <a:spLocks noChangeShapeType="1"/>
          </p:cNvSpPr>
          <p:nvPr/>
        </p:nvSpPr>
        <p:spPr bwMode="auto">
          <a:xfrm>
            <a:off x="1285875" y="3765550"/>
            <a:ext cx="849313" cy="3270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6772" name="Picture 36" descr="MCj043161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039938"/>
            <a:ext cx="519113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773" name="Text Box 37"/>
          <p:cNvSpPr txBox="1">
            <a:spLocks noChangeArrowheads="1"/>
          </p:cNvSpPr>
          <p:nvPr/>
        </p:nvSpPr>
        <p:spPr bwMode="auto">
          <a:xfrm>
            <a:off x="7899400" y="1160463"/>
            <a:ext cx="124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/>
              <a:t>Responsible</a:t>
            </a:r>
            <a:br>
              <a:rPr lang="de-DE" sz="1600"/>
            </a:br>
            <a:r>
              <a:rPr lang="de-DE" sz="1600"/>
              <a:t>admin</a:t>
            </a:r>
          </a:p>
        </p:txBody>
      </p:sp>
      <p:sp>
        <p:nvSpPr>
          <p:cNvPr id="1396774" name="Line 38"/>
          <p:cNvSpPr>
            <a:spLocks noChangeShapeType="1"/>
          </p:cNvSpPr>
          <p:nvPr/>
        </p:nvSpPr>
        <p:spPr bwMode="auto">
          <a:xfrm flipH="1">
            <a:off x="7970838" y="1477963"/>
            <a:ext cx="166687" cy="3206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6775" name="Picture 39" descr="MCj0349121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373188"/>
            <a:ext cx="811212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6776" name="Rectangle 40"/>
          <p:cNvSpPr>
            <a:spLocks noChangeArrowheads="1"/>
          </p:cNvSpPr>
          <p:nvPr/>
        </p:nvSpPr>
        <p:spPr bwMode="auto">
          <a:xfrm rot="19968686">
            <a:off x="2114550" y="4110038"/>
            <a:ext cx="139700" cy="1397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77" name="Rectangle 41"/>
          <p:cNvSpPr>
            <a:spLocks noChangeArrowheads="1"/>
          </p:cNvSpPr>
          <p:nvPr/>
        </p:nvSpPr>
        <p:spPr bwMode="auto">
          <a:xfrm rot="19968686">
            <a:off x="1952625" y="4192588"/>
            <a:ext cx="139700" cy="1397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78" name="Rectangle 42"/>
          <p:cNvSpPr>
            <a:spLocks noChangeArrowheads="1"/>
          </p:cNvSpPr>
          <p:nvPr/>
        </p:nvSpPr>
        <p:spPr bwMode="auto">
          <a:xfrm rot="19968686">
            <a:off x="2273300" y="4024313"/>
            <a:ext cx="139700" cy="1397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6779" name="Rectangle 43"/>
          <p:cNvSpPr>
            <a:spLocks noChangeArrowheads="1"/>
          </p:cNvSpPr>
          <p:nvPr/>
        </p:nvSpPr>
        <p:spPr bwMode="auto">
          <a:xfrm rot="19968686">
            <a:off x="2114550" y="4110038"/>
            <a:ext cx="139700" cy="1397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709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558ED5"/>
                </a:solidFill>
              </a:rPr>
              <a:t>Learning </a:t>
            </a:r>
            <a:r>
              <a:rPr lang="de-DE" dirty="0" err="1">
                <a:solidFill>
                  <a:srgbClr val="558ED5"/>
                </a:solidFill>
              </a:rPr>
              <a:t>from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the</a:t>
            </a:r>
            <a:r>
              <a:rPr lang="de-DE" dirty="0">
                <a:solidFill>
                  <a:srgbClr val="558ED5"/>
                </a:solidFill>
              </a:rPr>
              <a:t> 'offline' </a:t>
            </a:r>
            <a:r>
              <a:rPr lang="de-DE" dirty="0" err="1">
                <a:solidFill>
                  <a:srgbClr val="558ED5"/>
                </a:solidFill>
              </a:rPr>
              <a:t>world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127385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60500"/>
            <a:ext cx="7910513" cy="4564063"/>
          </a:xfrm>
        </p:spPr>
        <p:txBody>
          <a:bodyPr>
            <a:normAutofit lnSpcReduction="10000"/>
          </a:bodyPr>
          <a:lstStyle/>
          <a:p>
            <a:pPr>
              <a:tabLst>
                <a:tab pos="4743450" algn="l"/>
                <a:tab pos="4972050" algn="l"/>
              </a:tabLst>
            </a:pPr>
            <a:r>
              <a:rPr lang="de-DE" sz="2400" dirty="0" err="1"/>
              <a:t>Relies</a:t>
            </a:r>
            <a:r>
              <a:rPr lang="de-DE" sz="2400" dirty="0"/>
              <a:t> on </a:t>
            </a:r>
            <a:r>
              <a:rPr lang="de-DE" sz="2400" dirty="0" err="1">
                <a:solidFill>
                  <a:srgbClr val="FF0000"/>
                </a:solidFill>
              </a:rPr>
              <a:t>accountability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tabLst>
                <a:tab pos="4743450" algn="l"/>
                <a:tab pos="4972050" algn="l"/>
              </a:tabLst>
            </a:pPr>
            <a:r>
              <a:rPr lang="de-DE" sz="2400" dirty="0" err="1"/>
              <a:t>Example</a:t>
            </a:r>
            <a:r>
              <a:rPr lang="de-DE" sz="2400" dirty="0"/>
              <a:t>: Banks</a:t>
            </a:r>
          </a:p>
          <a:p>
            <a:pPr lvl="1">
              <a:tabLst>
                <a:tab pos="4743450" algn="l"/>
                <a:tab pos="4972050" algn="l"/>
              </a:tabLst>
            </a:pPr>
            <a:endParaRPr lang="de-DE" sz="2000" dirty="0"/>
          </a:p>
          <a:p>
            <a:pPr>
              <a:tabLst>
                <a:tab pos="4743450" algn="l"/>
                <a:tab pos="4972050" algn="l"/>
              </a:tabLst>
            </a:pPr>
            <a:endParaRPr lang="de-DE" sz="2000" dirty="0"/>
          </a:p>
          <a:p>
            <a:pPr>
              <a:tabLst>
                <a:tab pos="4743450" algn="l"/>
                <a:tab pos="4972050" algn="l"/>
              </a:tabLst>
            </a:pPr>
            <a:endParaRPr lang="de-DE" sz="2000" dirty="0"/>
          </a:p>
          <a:p>
            <a:pPr>
              <a:tabLst>
                <a:tab pos="4743450" algn="l"/>
                <a:tab pos="4972050" algn="l"/>
              </a:tabLst>
            </a:pPr>
            <a:endParaRPr lang="de-DE" sz="2000" dirty="0"/>
          </a:p>
          <a:p>
            <a:pPr>
              <a:tabLst>
                <a:tab pos="4743450" algn="l"/>
                <a:tab pos="4972050" algn="l"/>
              </a:tabLst>
            </a:pPr>
            <a:endParaRPr lang="de-DE" sz="2000" dirty="0"/>
          </a:p>
          <a:p>
            <a:pPr>
              <a:tabLst>
                <a:tab pos="4743450" algn="l"/>
                <a:tab pos="4972050" algn="l"/>
              </a:tabLst>
            </a:pPr>
            <a:r>
              <a:rPr lang="de-DE" sz="2400" dirty="0"/>
              <a:t>Can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detect</a:t>
            </a:r>
            <a:r>
              <a:rPr lang="de-DE" sz="2400" dirty="0"/>
              <a:t>, </a:t>
            </a:r>
            <a:r>
              <a:rPr lang="de-DE" sz="2400" dirty="0" err="1" smtClean="0"/>
              <a:t>identify</a:t>
            </a:r>
            <a:r>
              <a:rPr lang="de-DE" sz="2400" dirty="0" smtClean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convince</a:t>
            </a:r>
            <a:endParaRPr lang="de-DE" sz="2400" dirty="0"/>
          </a:p>
          <a:p>
            <a:pPr>
              <a:tabLst>
                <a:tab pos="4743450" algn="l"/>
                <a:tab pos="4972050" algn="l"/>
              </a:tabLst>
            </a:pPr>
            <a:r>
              <a:rPr lang="de-DE" sz="2400" dirty="0"/>
              <a:t>But: </a:t>
            </a:r>
            <a:r>
              <a:rPr lang="de-DE" sz="2400" dirty="0" err="1"/>
              <a:t>Existing</a:t>
            </a:r>
            <a:r>
              <a:rPr lang="de-DE" sz="2400" dirty="0"/>
              <a:t> fault-</a:t>
            </a:r>
            <a:r>
              <a:rPr lang="de-DE" sz="2400" dirty="0" err="1"/>
              <a:t>tolerance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mostly</a:t>
            </a:r>
            <a:r>
              <a:rPr lang="de-DE" sz="2400" dirty="0"/>
              <a:t> </a:t>
            </a:r>
            <a:r>
              <a:rPr lang="de-DE" sz="2400" dirty="0" err="1"/>
              <a:t>focused</a:t>
            </a:r>
            <a:r>
              <a:rPr lang="de-DE" sz="2400" dirty="0"/>
              <a:t> </a:t>
            </a:r>
            <a:r>
              <a:rPr lang="de-DE" sz="2400" dirty="0" smtClean="0"/>
              <a:t>on </a:t>
            </a:r>
            <a:r>
              <a:rPr lang="de-DE" sz="2400" dirty="0" err="1"/>
              <a:t>prevention</a:t>
            </a:r>
            <a:endParaRPr lang="de-DE" sz="2400" dirty="0"/>
          </a:p>
          <a:p>
            <a:pPr>
              <a:tabLst>
                <a:tab pos="4743450" algn="l"/>
                <a:tab pos="4972050" algn="l"/>
              </a:tabLst>
            </a:pPr>
            <a:endParaRPr lang="de-DE" sz="1600" dirty="0"/>
          </a:p>
          <a:p>
            <a:pPr>
              <a:tabLst>
                <a:tab pos="4743450" algn="l"/>
                <a:tab pos="4972050" algn="l"/>
              </a:tabLst>
            </a:pPr>
            <a:r>
              <a:rPr lang="de-DE" sz="2400" dirty="0"/>
              <a:t>Goal: A </a:t>
            </a:r>
            <a:r>
              <a:rPr lang="de-DE" sz="2400" dirty="0" err="1"/>
              <a:t>general+practical</a:t>
            </a:r>
            <a:r>
              <a:rPr lang="de-DE" sz="2400" dirty="0"/>
              <a:t>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accountability</a:t>
            </a:r>
            <a:endParaRPr lang="de-DE" sz="2400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7C2-A36C-7F4E-BEFF-4688F5B2CA16}" type="slidenum">
              <a:rPr lang="en-GB"/>
              <a:pPr/>
              <a:t>23</a:t>
            </a:fld>
            <a:endParaRPr lang="en-GB"/>
          </a:p>
        </p:txBody>
      </p:sp>
      <p:graphicFrame>
        <p:nvGraphicFramePr>
          <p:cNvPr id="1273976" name="Group 120"/>
          <p:cNvGraphicFramePr>
            <a:graphicFrameLocks noGrp="1"/>
          </p:cNvGraphicFramePr>
          <p:nvPr/>
        </p:nvGraphicFramePr>
        <p:xfrm>
          <a:off x="2019300" y="2384425"/>
          <a:ext cx="6278563" cy="1584960"/>
        </p:xfrm>
        <a:graphic>
          <a:graphicData uri="http://schemas.openxmlformats.org/drawingml/2006/table">
            <a:tbl>
              <a:tblPr/>
              <a:tblGrid>
                <a:gridCol w="3003550"/>
                <a:gridCol w="3275013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Requirement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Commitment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Signed receipts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Tamper-evident record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Double-entry bookkeeping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Inspections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Audits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8636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Implementation: </a:t>
            </a:r>
            <a:r>
              <a:rPr lang="en-US" dirty="0" err="1" smtClean="0">
                <a:solidFill>
                  <a:srgbClr val="558ED5"/>
                </a:solidFill>
              </a:rPr>
              <a:t>PeerReview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Adds accountability to a given system:</a:t>
            </a:r>
          </a:p>
          <a:p>
            <a:pPr lvl="1"/>
            <a:r>
              <a:rPr lang="en-US" dirty="0" smtClean="0"/>
              <a:t>Implemented as a library</a:t>
            </a:r>
          </a:p>
          <a:p>
            <a:pPr lvl="1"/>
            <a:r>
              <a:rPr lang="en-US" dirty="0" smtClean="0"/>
              <a:t>Provides secure record, commitment, auditing, etc.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System can be modeled as a collection of deterministic state machines</a:t>
            </a:r>
          </a:p>
          <a:p>
            <a:pPr lvl="1"/>
            <a:r>
              <a:rPr lang="en-US" dirty="0" smtClean="0"/>
              <a:t>Nodes have reference implementation of state machines</a:t>
            </a:r>
          </a:p>
          <a:p>
            <a:pPr lvl="1"/>
            <a:r>
              <a:rPr lang="en-US" dirty="0" smtClean="0"/>
              <a:t>Correct nodes can eventually communicate</a:t>
            </a:r>
          </a:p>
          <a:p>
            <a:pPr lvl="1"/>
            <a:r>
              <a:rPr lang="en-US" dirty="0" smtClean="0"/>
              <a:t>Nodes can sign messages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7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558ED5"/>
                </a:solidFill>
              </a:rPr>
              <a:t>PeerReview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from</a:t>
            </a:r>
            <a:r>
              <a:rPr lang="de-DE" dirty="0">
                <a:solidFill>
                  <a:srgbClr val="558ED5"/>
                </a:solidFill>
              </a:rPr>
              <a:t> 10,000 </a:t>
            </a:r>
            <a:r>
              <a:rPr lang="de-DE" dirty="0" err="1">
                <a:solidFill>
                  <a:srgbClr val="558ED5"/>
                </a:solidFill>
              </a:rPr>
              <a:t>feet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1428485" name="Rectangle 5"/>
          <p:cNvSpPr>
            <a:spLocks noGrp="1" noChangeArrowheads="1"/>
          </p:cNvSpPr>
          <p:nvPr>
            <p:ph idx="1"/>
          </p:nvPr>
        </p:nvSpPr>
        <p:spPr>
          <a:xfrm>
            <a:off x="5075238" y="1412875"/>
            <a:ext cx="3706812" cy="4979988"/>
          </a:xfrm>
        </p:spPr>
        <p:txBody>
          <a:bodyPr>
            <a:normAutofit lnSpcReduction="10000"/>
          </a:bodyPr>
          <a:lstStyle/>
          <a:p>
            <a:r>
              <a:rPr lang="de-DE" sz="2400"/>
              <a:t>All nodes keep a </a:t>
            </a:r>
            <a:r>
              <a:rPr lang="de-DE" sz="2400">
                <a:solidFill>
                  <a:srgbClr val="FF9900"/>
                </a:solidFill>
              </a:rPr>
              <a:t>log</a:t>
            </a:r>
            <a:r>
              <a:rPr lang="de-DE" sz="2400"/>
              <a:t> of their inputs &amp; outputs</a:t>
            </a:r>
          </a:p>
          <a:p>
            <a:pPr lvl="1"/>
            <a:r>
              <a:rPr lang="de-DE" sz="2000"/>
              <a:t>Including all messages </a:t>
            </a:r>
          </a:p>
          <a:p>
            <a:r>
              <a:rPr lang="de-DE" sz="2400"/>
              <a:t>Each node has a set of </a:t>
            </a:r>
            <a:r>
              <a:rPr lang="de-DE" sz="2400">
                <a:solidFill>
                  <a:srgbClr val="FF9900"/>
                </a:solidFill>
              </a:rPr>
              <a:t>witnesses</a:t>
            </a:r>
            <a:r>
              <a:rPr lang="de-DE" sz="2400"/>
              <a:t>, who audit its log periodically</a:t>
            </a:r>
          </a:p>
          <a:p>
            <a:r>
              <a:rPr lang="de-DE" sz="2400"/>
              <a:t>If the witnesses detect misbehavior, they</a:t>
            </a:r>
          </a:p>
          <a:p>
            <a:pPr lvl="1"/>
            <a:r>
              <a:rPr lang="de-DE" sz="2000"/>
              <a:t>generate </a:t>
            </a:r>
            <a:r>
              <a:rPr lang="de-DE" sz="2000">
                <a:solidFill>
                  <a:srgbClr val="FF9900"/>
                </a:solidFill>
              </a:rPr>
              <a:t>evidence</a:t>
            </a:r>
          </a:p>
          <a:p>
            <a:pPr lvl="1"/>
            <a:r>
              <a:rPr lang="de-DE" sz="2000"/>
              <a:t>make the evidence avai-lable to other nodes</a:t>
            </a:r>
          </a:p>
          <a:p>
            <a:r>
              <a:rPr lang="de-DE" sz="2400"/>
              <a:t>Other nodes check evi-dence, report fault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3DC3-2742-9C48-8750-1584834404FA}" type="slidenum">
              <a:rPr lang="en-GB"/>
              <a:pPr/>
              <a:t>25</a:t>
            </a:fld>
            <a:endParaRPr lang="en-GB"/>
          </a:p>
        </p:txBody>
      </p:sp>
      <p:sp>
        <p:nvSpPr>
          <p:cNvPr id="1428482" name="AutoShape 2"/>
          <p:cNvSpPr>
            <a:spLocks noChangeArrowheads="1"/>
          </p:cNvSpPr>
          <p:nvPr/>
        </p:nvSpPr>
        <p:spPr bwMode="auto">
          <a:xfrm rot="-5400000">
            <a:off x="1380331" y="4379119"/>
            <a:ext cx="246063" cy="396875"/>
          </a:xfrm>
          <a:prstGeom prst="moon">
            <a:avLst>
              <a:gd name="adj" fmla="val 50000"/>
            </a:avLst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83" name="Rectangle 3"/>
          <p:cNvSpPr>
            <a:spLocks noChangeArrowheads="1"/>
          </p:cNvSpPr>
          <p:nvPr/>
        </p:nvSpPr>
        <p:spPr bwMode="auto">
          <a:xfrm rot="759323">
            <a:off x="1812925" y="4487863"/>
            <a:ext cx="258763" cy="258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28486" name="Oval 6"/>
          <p:cNvSpPr>
            <a:spLocks noChangeArrowheads="1"/>
          </p:cNvSpPr>
          <p:nvPr/>
        </p:nvSpPr>
        <p:spPr bwMode="auto">
          <a:xfrm>
            <a:off x="4024313" y="3832225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87" name="Oval 7"/>
          <p:cNvSpPr>
            <a:spLocks noChangeArrowheads="1"/>
          </p:cNvSpPr>
          <p:nvPr/>
        </p:nvSpPr>
        <p:spPr bwMode="auto">
          <a:xfrm>
            <a:off x="2576513" y="5246688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88" name="Oval 8"/>
          <p:cNvSpPr>
            <a:spLocks noChangeArrowheads="1"/>
          </p:cNvSpPr>
          <p:nvPr/>
        </p:nvSpPr>
        <p:spPr bwMode="auto">
          <a:xfrm>
            <a:off x="1355725" y="3111500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89" name="Oval 9"/>
          <p:cNvSpPr>
            <a:spLocks noChangeArrowheads="1"/>
          </p:cNvSpPr>
          <p:nvPr/>
        </p:nvSpPr>
        <p:spPr bwMode="auto">
          <a:xfrm>
            <a:off x="3819525" y="4560888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90" name="Oval 10"/>
          <p:cNvSpPr>
            <a:spLocks noChangeArrowheads="1"/>
          </p:cNvSpPr>
          <p:nvPr/>
        </p:nvSpPr>
        <p:spPr bwMode="auto">
          <a:xfrm>
            <a:off x="3838575" y="3097213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91" name="Oval 11"/>
          <p:cNvSpPr>
            <a:spLocks noChangeArrowheads="1"/>
          </p:cNvSpPr>
          <p:nvPr/>
        </p:nvSpPr>
        <p:spPr bwMode="auto">
          <a:xfrm>
            <a:off x="3324225" y="2584450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92" name="Oval 12"/>
          <p:cNvSpPr>
            <a:spLocks noChangeArrowheads="1"/>
          </p:cNvSpPr>
          <p:nvPr/>
        </p:nvSpPr>
        <p:spPr bwMode="auto">
          <a:xfrm>
            <a:off x="1162050" y="3830638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93" name="Oval 13"/>
          <p:cNvSpPr>
            <a:spLocks noChangeArrowheads="1"/>
          </p:cNvSpPr>
          <p:nvPr/>
        </p:nvSpPr>
        <p:spPr bwMode="auto">
          <a:xfrm>
            <a:off x="1841500" y="5045075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28494" name="Picture 14" descr="MCBS0097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537075"/>
            <a:ext cx="442913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8495" name="Oval 15"/>
          <p:cNvSpPr>
            <a:spLocks noChangeArrowheads="1"/>
          </p:cNvSpPr>
          <p:nvPr/>
        </p:nvSpPr>
        <p:spPr bwMode="auto">
          <a:xfrm>
            <a:off x="2560638" y="2378075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96" name="Oval 16"/>
          <p:cNvSpPr>
            <a:spLocks noChangeArrowheads="1"/>
          </p:cNvSpPr>
          <p:nvPr/>
        </p:nvSpPr>
        <p:spPr bwMode="auto">
          <a:xfrm>
            <a:off x="1847850" y="2600325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28497" name="Picture 17" descr="MCBS0097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5391150"/>
            <a:ext cx="442913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8498" name="Line 18"/>
          <p:cNvSpPr>
            <a:spLocks noChangeShapeType="1"/>
          </p:cNvSpPr>
          <p:nvPr/>
        </p:nvSpPr>
        <p:spPr bwMode="auto">
          <a:xfrm>
            <a:off x="1698625" y="4749800"/>
            <a:ext cx="1592263" cy="398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499" name="Text Box 19"/>
          <p:cNvSpPr txBox="1">
            <a:spLocks noChangeArrowheads="1"/>
          </p:cNvSpPr>
          <p:nvPr/>
        </p:nvSpPr>
        <p:spPr bwMode="auto">
          <a:xfrm>
            <a:off x="531813" y="5032375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/>
              <a:t>A's log</a:t>
            </a:r>
          </a:p>
        </p:txBody>
      </p:sp>
      <p:sp>
        <p:nvSpPr>
          <p:cNvPr id="1428500" name="Text Box 20"/>
          <p:cNvSpPr txBox="1">
            <a:spLocks noChangeArrowheads="1"/>
          </p:cNvSpPr>
          <p:nvPr/>
        </p:nvSpPr>
        <p:spPr bwMode="auto">
          <a:xfrm>
            <a:off x="3567113" y="5892800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/>
              <a:t>B's log</a:t>
            </a:r>
          </a:p>
        </p:txBody>
      </p:sp>
      <p:sp>
        <p:nvSpPr>
          <p:cNvPr id="1428501" name="Oval 21"/>
          <p:cNvSpPr>
            <a:spLocks noChangeArrowheads="1"/>
          </p:cNvSpPr>
          <p:nvPr/>
        </p:nvSpPr>
        <p:spPr bwMode="auto">
          <a:xfrm>
            <a:off x="1363663" y="4559300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502" name="Oval 22"/>
          <p:cNvSpPr>
            <a:spLocks noChangeArrowheads="1"/>
          </p:cNvSpPr>
          <p:nvPr/>
        </p:nvSpPr>
        <p:spPr bwMode="auto">
          <a:xfrm>
            <a:off x="3325813" y="5059363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503" name="Oval 23"/>
          <p:cNvSpPr>
            <a:spLocks noChangeArrowheads="1"/>
          </p:cNvSpPr>
          <p:nvPr/>
        </p:nvSpPr>
        <p:spPr bwMode="auto">
          <a:xfrm>
            <a:off x="1325563" y="4524375"/>
            <a:ext cx="358775" cy="3587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28504" name="Oval 24"/>
          <p:cNvSpPr>
            <a:spLocks noChangeArrowheads="1"/>
          </p:cNvSpPr>
          <p:nvPr/>
        </p:nvSpPr>
        <p:spPr bwMode="auto">
          <a:xfrm>
            <a:off x="3287713" y="5024438"/>
            <a:ext cx="358775" cy="358775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28505" name="Rectangle 25"/>
          <p:cNvSpPr>
            <a:spLocks noChangeArrowheads="1"/>
          </p:cNvSpPr>
          <p:nvPr/>
        </p:nvSpPr>
        <p:spPr bwMode="auto">
          <a:xfrm rot="759323">
            <a:off x="2981325" y="4768850"/>
            <a:ext cx="258763" cy="258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28506" name="Oval 26"/>
          <p:cNvSpPr>
            <a:spLocks noChangeArrowheads="1"/>
          </p:cNvSpPr>
          <p:nvPr/>
        </p:nvSpPr>
        <p:spPr bwMode="auto">
          <a:xfrm>
            <a:off x="2541588" y="2341563"/>
            <a:ext cx="358775" cy="3587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28507" name="Oval 27"/>
          <p:cNvSpPr>
            <a:spLocks noChangeArrowheads="1"/>
          </p:cNvSpPr>
          <p:nvPr/>
        </p:nvSpPr>
        <p:spPr bwMode="auto">
          <a:xfrm>
            <a:off x="3290888" y="2544763"/>
            <a:ext cx="358775" cy="3587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28508" name="Oval 28"/>
          <p:cNvSpPr>
            <a:spLocks noChangeArrowheads="1"/>
          </p:cNvSpPr>
          <p:nvPr/>
        </p:nvSpPr>
        <p:spPr bwMode="auto">
          <a:xfrm>
            <a:off x="3800475" y="3063875"/>
            <a:ext cx="358775" cy="3587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428509" name="Text Box 29"/>
          <p:cNvSpPr txBox="1">
            <a:spLocks noChangeArrowheads="1"/>
          </p:cNvSpPr>
          <p:nvPr/>
        </p:nvSpPr>
        <p:spPr bwMode="auto">
          <a:xfrm>
            <a:off x="3098800" y="1778000"/>
            <a:ext cx="136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/>
              <a:t>A's witnesses</a:t>
            </a:r>
          </a:p>
        </p:txBody>
      </p:sp>
      <p:sp>
        <p:nvSpPr>
          <p:cNvPr id="1428510" name="Line 30"/>
          <p:cNvSpPr>
            <a:spLocks noChangeShapeType="1"/>
          </p:cNvSpPr>
          <p:nvPr/>
        </p:nvSpPr>
        <p:spPr bwMode="auto">
          <a:xfrm flipH="1">
            <a:off x="2922588" y="2106613"/>
            <a:ext cx="646112" cy="279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 flipH="1">
            <a:off x="3587750" y="2125663"/>
            <a:ext cx="207963" cy="3889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8512" name="Line 32"/>
          <p:cNvSpPr>
            <a:spLocks noChangeShapeType="1"/>
          </p:cNvSpPr>
          <p:nvPr/>
        </p:nvSpPr>
        <p:spPr bwMode="auto">
          <a:xfrm>
            <a:off x="3975100" y="2127250"/>
            <a:ext cx="60325" cy="8747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28513" name="Picture 33" descr="MCBS0097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30725"/>
            <a:ext cx="442913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14" name="Picture 34" descr="MCBS0097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530725"/>
            <a:ext cx="442912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15" name="Picture 35" descr="MCBS0097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532313"/>
            <a:ext cx="442912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8516" name="Rectangle 36"/>
          <p:cNvSpPr>
            <a:spLocks noChangeArrowheads="1"/>
          </p:cNvSpPr>
          <p:nvPr/>
        </p:nvSpPr>
        <p:spPr bwMode="auto">
          <a:xfrm rot="759323">
            <a:off x="1816100" y="4491038"/>
            <a:ext cx="258763" cy="258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1428517" name="Picture 37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781175"/>
            <a:ext cx="303213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18" name="Picture 38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033588"/>
            <a:ext cx="303213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19" name="Picture 39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730500"/>
            <a:ext cx="303213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0" name="Picture 40" descr="MCj02391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2825750"/>
            <a:ext cx="3651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1" name="Picture 41" descr="MCj02391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3025775"/>
            <a:ext cx="3651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2" name="Picture 42" descr="MCj02391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378200"/>
            <a:ext cx="3651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3" name="Picture 43" descr="MCj02391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828925"/>
            <a:ext cx="3651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4" name="Picture 44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690938"/>
            <a:ext cx="303212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5" name="Picture 45" descr="MCj02391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027363"/>
            <a:ext cx="3651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6" name="Picture 46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789488"/>
            <a:ext cx="303213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7" name="Picture 47" descr="MCj02391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2832100"/>
            <a:ext cx="3651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8" name="Picture 48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5672138"/>
            <a:ext cx="303212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29" name="Picture 49" descr="MCj023918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3381375"/>
            <a:ext cx="3651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530" name="Picture 50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5378450"/>
            <a:ext cx="303213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4002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11302 0.0189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4285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L 0.1309 0.0435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2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255 L 0.09635 0.1083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42850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566 -0.2520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1261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2533 -0.2275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1138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30209 -0.169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2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2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42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2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23 L -0.15677 0.14676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1428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2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556 L 0.07674 0.22732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1428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2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0017 0.34953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1428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2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23 L -0.17708 0.24467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428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42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2" grpId="0" animBg="1"/>
      <p:bldP spid="1428483" grpId="0" animBg="1"/>
      <p:bldP spid="1428483" grpId="1" animBg="1"/>
      <p:bldP spid="1428483" grpId="2" animBg="1"/>
      <p:bldP spid="1428498" grpId="0" animBg="1"/>
      <p:bldP spid="1428498" grpId="1" animBg="1"/>
      <p:bldP spid="1428499" grpId="0"/>
      <p:bldP spid="1428500" grpId="0"/>
      <p:bldP spid="1428500" grpId="1"/>
      <p:bldP spid="1428503" grpId="0" animBg="1"/>
      <p:bldP spid="1428504" grpId="0" animBg="1"/>
      <p:bldP spid="1428504" grpId="1" animBg="1"/>
      <p:bldP spid="1428505" grpId="0" animBg="1"/>
      <p:bldP spid="1428505" grpId="1" animBg="1"/>
      <p:bldP spid="1428505" grpId="2" animBg="1"/>
      <p:bldP spid="1428505" grpId="3" animBg="1"/>
      <p:bldP spid="1428506" grpId="0" animBg="1"/>
      <p:bldP spid="1428507" grpId="0" animBg="1"/>
      <p:bldP spid="1428508" grpId="0" animBg="1"/>
      <p:bldP spid="1428509" grpId="0"/>
      <p:bldP spid="1428509" grpId="1"/>
      <p:bldP spid="1428510" grpId="0" animBg="1"/>
      <p:bldP spid="1428510" grpId="1" animBg="1"/>
      <p:bldP spid="1428511" grpId="0" animBg="1"/>
      <p:bldP spid="1428511" grpId="1" animBg="1"/>
      <p:bldP spid="1428512" grpId="0" animBg="1"/>
      <p:bldP spid="1428512" grpId="1" animBg="1"/>
      <p:bldP spid="1428516" grpId="0" animBg="1"/>
      <p:bldP spid="1428516" grpId="1" animBg="1"/>
      <p:bldP spid="1428516" grpId="2" animBg="1"/>
      <p:bldP spid="1428516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558ED5"/>
                </a:solidFill>
              </a:rPr>
              <a:t>PeerReview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detects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tampering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929C-56D5-4D42-96D3-1F405C777082}" type="slidenum">
              <a:rPr lang="en-GB"/>
              <a:pPr/>
              <a:t>26</a:t>
            </a:fld>
            <a:endParaRPr lang="en-GB"/>
          </a:p>
        </p:txBody>
      </p:sp>
      <p:sp>
        <p:nvSpPr>
          <p:cNvPr id="1279002" name="Oval 26"/>
          <p:cNvSpPr>
            <a:spLocks noChangeArrowheads="1"/>
          </p:cNvSpPr>
          <p:nvPr/>
        </p:nvSpPr>
        <p:spPr bwMode="auto">
          <a:xfrm>
            <a:off x="784225" y="2030413"/>
            <a:ext cx="384175" cy="38417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79003" name="Oval 27"/>
          <p:cNvSpPr>
            <a:spLocks noChangeArrowheads="1"/>
          </p:cNvSpPr>
          <p:nvPr/>
        </p:nvSpPr>
        <p:spPr bwMode="auto">
          <a:xfrm>
            <a:off x="3641725" y="2014538"/>
            <a:ext cx="384175" cy="38417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79005" name="Line 29"/>
          <p:cNvSpPr>
            <a:spLocks noChangeShapeType="1"/>
          </p:cNvSpPr>
          <p:nvPr/>
        </p:nvSpPr>
        <p:spPr bwMode="auto">
          <a:xfrm>
            <a:off x="1149350" y="2114550"/>
            <a:ext cx="2519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9006" name="Rectangle 30"/>
          <p:cNvSpPr>
            <a:spLocks noChangeArrowheads="1"/>
          </p:cNvSpPr>
          <p:nvPr/>
        </p:nvSpPr>
        <p:spPr bwMode="auto">
          <a:xfrm>
            <a:off x="1768475" y="1431925"/>
            <a:ext cx="1403350" cy="554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Message      </a:t>
            </a:r>
            <a:br>
              <a:rPr lang="de-DE" sz="1600">
                <a:solidFill>
                  <a:schemeClr val="tx1"/>
                </a:solidFill>
              </a:rPr>
            </a:br>
            <a:endParaRPr lang="de-DE" sz="1600"/>
          </a:p>
        </p:txBody>
      </p:sp>
      <p:grpSp>
        <p:nvGrpSpPr>
          <p:cNvPr id="1279045" name="Group 69"/>
          <p:cNvGrpSpPr>
            <a:grpSpLocks/>
          </p:cNvGrpSpPr>
          <p:nvPr/>
        </p:nvGrpSpPr>
        <p:grpSpPr bwMode="auto">
          <a:xfrm>
            <a:off x="889000" y="3449638"/>
            <a:ext cx="1760538" cy="2171700"/>
            <a:chOff x="560" y="2173"/>
            <a:chExt cx="1109" cy="1368"/>
          </a:xfrm>
        </p:grpSpPr>
        <p:sp>
          <p:nvSpPr>
            <p:cNvPr id="1279000" name="Line 24"/>
            <p:cNvSpPr>
              <a:spLocks noChangeShapeType="1"/>
            </p:cNvSpPr>
            <p:nvPr/>
          </p:nvSpPr>
          <p:spPr bwMode="auto">
            <a:xfrm flipH="1">
              <a:off x="560" y="2173"/>
              <a:ext cx="1109" cy="136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001" name="Text Box 25"/>
            <p:cNvSpPr txBox="1">
              <a:spLocks noChangeArrowheads="1"/>
            </p:cNvSpPr>
            <p:nvPr/>
          </p:nvSpPr>
          <p:spPr bwMode="auto">
            <a:xfrm rot="-3065312">
              <a:off x="698" y="2660"/>
              <a:ext cx="7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600"/>
                <a:t>Hash chain</a:t>
              </a:r>
            </a:p>
          </p:txBody>
        </p:sp>
      </p:grpSp>
      <p:grpSp>
        <p:nvGrpSpPr>
          <p:cNvPr id="1279046" name="Group 70"/>
          <p:cNvGrpSpPr>
            <a:grpSpLocks/>
          </p:cNvGrpSpPr>
          <p:nvPr/>
        </p:nvGrpSpPr>
        <p:grpSpPr bwMode="auto">
          <a:xfrm>
            <a:off x="774700" y="2619375"/>
            <a:ext cx="3265488" cy="3597275"/>
            <a:chOff x="488" y="1650"/>
            <a:chExt cx="2057" cy="2266"/>
          </a:xfrm>
        </p:grpSpPr>
        <p:sp>
          <p:nvSpPr>
            <p:cNvPr id="1278981" name="Text Box 5"/>
            <p:cNvSpPr txBox="1">
              <a:spLocks noChangeArrowheads="1"/>
            </p:cNvSpPr>
            <p:nvPr/>
          </p:nvSpPr>
          <p:spPr bwMode="auto">
            <a:xfrm>
              <a:off x="1114" y="3598"/>
              <a:ext cx="524" cy="204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Send(X)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78982" name="Text Box 6"/>
            <p:cNvSpPr txBox="1">
              <a:spLocks noChangeArrowheads="1"/>
            </p:cNvSpPr>
            <p:nvPr/>
          </p:nvSpPr>
          <p:spPr bwMode="auto">
            <a:xfrm>
              <a:off x="1389" y="3243"/>
              <a:ext cx="516" cy="204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Recv(Y)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78983" name="Text Box 7"/>
            <p:cNvSpPr txBox="1">
              <a:spLocks noChangeArrowheads="1"/>
            </p:cNvSpPr>
            <p:nvPr/>
          </p:nvSpPr>
          <p:spPr bwMode="auto">
            <a:xfrm>
              <a:off x="1668" y="2887"/>
              <a:ext cx="522" cy="204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Send(Z)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78997" name="Text Box 21"/>
            <p:cNvSpPr txBox="1">
              <a:spLocks noChangeArrowheads="1"/>
            </p:cNvSpPr>
            <p:nvPr/>
          </p:nvSpPr>
          <p:spPr bwMode="auto">
            <a:xfrm>
              <a:off x="1900" y="2535"/>
              <a:ext cx="537" cy="20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Recv(M)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684" y="3592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78985" name="Text Box 9"/>
            <p:cNvSpPr txBox="1">
              <a:spLocks noChangeArrowheads="1"/>
            </p:cNvSpPr>
            <p:nvPr/>
          </p:nvSpPr>
          <p:spPr bwMode="auto">
            <a:xfrm>
              <a:off x="958" y="3250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8986" name="Text Box 10"/>
            <p:cNvSpPr txBox="1">
              <a:spLocks noChangeArrowheads="1"/>
            </p:cNvSpPr>
            <p:nvPr/>
          </p:nvSpPr>
          <p:spPr bwMode="auto">
            <a:xfrm>
              <a:off x="1234" y="2895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78987" name="Text Box 11"/>
            <p:cNvSpPr txBox="1">
              <a:spLocks noChangeArrowheads="1"/>
            </p:cNvSpPr>
            <p:nvPr/>
          </p:nvSpPr>
          <p:spPr bwMode="auto">
            <a:xfrm>
              <a:off x="1502" y="2539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78988" name="Text Box 12"/>
            <p:cNvSpPr txBox="1">
              <a:spLocks noChangeArrowheads="1"/>
            </p:cNvSpPr>
            <p:nvPr/>
          </p:nvSpPr>
          <p:spPr bwMode="auto">
            <a:xfrm>
              <a:off x="1775" y="2182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278989" name="AutoShape 13"/>
            <p:cNvCxnSpPr>
              <a:cxnSpLocks noChangeShapeType="1"/>
              <a:stCxn id="1278984" idx="0"/>
              <a:endCxn id="1278985" idx="2"/>
            </p:cNvCxnSpPr>
            <p:nvPr/>
          </p:nvCxnSpPr>
          <p:spPr bwMode="auto">
            <a:xfrm flipV="1">
              <a:off x="806" y="3460"/>
              <a:ext cx="274" cy="1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8990" name="AutoShape 14"/>
            <p:cNvCxnSpPr>
              <a:cxnSpLocks noChangeShapeType="1"/>
              <a:stCxn id="1278981" idx="0"/>
              <a:endCxn id="1278985" idx="2"/>
            </p:cNvCxnSpPr>
            <p:nvPr/>
          </p:nvCxnSpPr>
          <p:spPr bwMode="auto">
            <a:xfrm flipH="1" flipV="1">
              <a:off x="1080" y="3460"/>
              <a:ext cx="296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8991" name="AutoShape 15"/>
            <p:cNvCxnSpPr>
              <a:cxnSpLocks noChangeShapeType="1"/>
              <a:stCxn id="1278985" idx="0"/>
              <a:endCxn id="1278986" idx="2"/>
            </p:cNvCxnSpPr>
            <p:nvPr/>
          </p:nvCxnSpPr>
          <p:spPr bwMode="auto">
            <a:xfrm flipV="1">
              <a:off x="1080" y="3105"/>
              <a:ext cx="276" cy="1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8992" name="AutoShape 16"/>
            <p:cNvCxnSpPr>
              <a:cxnSpLocks noChangeShapeType="1"/>
              <a:stCxn id="1278982" idx="0"/>
              <a:endCxn id="1278986" idx="2"/>
            </p:cNvCxnSpPr>
            <p:nvPr/>
          </p:nvCxnSpPr>
          <p:spPr bwMode="auto">
            <a:xfrm flipH="1" flipV="1">
              <a:off x="1356" y="3105"/>
              <a:ext cx="291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8993" name="AutoShape 17"/>
            <p:cNvCxnSpPr>
              <a:cxnSpLocks noChangeShapeType="1"/>
              <a:stCxn id="1278986" idx="0"/>
              <a:endCxn id="1278987" idx="2"/>
            </p:cNvCxnSpPr>
            <p:nvPr/>
          </p:nvCxnSpPr>
          <p:spPr bwMode="auto">
            <a:xfrm flipV="1">
              <a:off x="1356" y="2749"/>
              <a:ext cx="268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8994" name="AutoShape 18"/>
            <p:cNvCxnSpPr>
              <a:cxnSpLocks noChangeShapeType="1"/>
              <a:stCxn id="1278983" idx="0"/>
              <a:endCxn id="1278987" idx="2"/>
            </p:cNvCxnSpPr>
            <p:nvPr/>
          </p:nvCxnSpPr>
          <p:spPr bwMode="auto">
            <a:xfrm flipH="1" flipV="1">
              <a:off x="1624" y="2749"/>
              <a:ext cx="305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8995" name="AutoShape 19"/>
            <p:cNvCxnSpPr>
              <a:cxnSpLocks noChangeShapeType="1"/>
              <a:stCxn id="1278987" idx="0"/>
              <a:endCxn id="1278988" idx="2"/>
            </p:cNvCxnSpPr>
            <p:nvPr/>
          </p:nvCxnSpPr>
          <p:spPr bwMode="auto">
            <a:xfrm flipV="1">
              <a:off x="1624" y="2392"/>
              <a:ext cx="273" cy="1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8996" name="AutoShape 20"/>
            <p:cNvCxnSpPr>
              <a:cxnSpLocks noChangeShapeType="1"/>
              <a:stCxn id="1278997" idx="0"/>
              <a:endCxn id="1278988" idx="2"/>
            </p:cNvCxnSpPr>
            <p:nvPr/>
          </p:nvCxnSpPr>
          <p:spPr bwMode="auto">
            <a:xfrm flipH="1" flipV="1">
              <a:off x="1897" y="2392"/>
              <a:ext cx="272" cy="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79019" name="Freeform 43"/>
            <p:cNvSpPr>
              <a:spLocks/>
            </p:cNvSpPr>
            <p:nvPr/>
          </p:nvSpPr>
          <p:spPr bwMode="auto">
            <a:xfrm flipH="1" flipV="1">
              <a:off x="488" y="1650"/>
              <a:ext cx="2057" cy="2266"/>
            </a:xfrm>
            <a:custGeom>
              <a:avLst/>
              <a:gdLst>
                <a:gd name="T0" fmla="*/ 0 w 2101"/>
                <a:gd name="T1" fmla="*/ 0 h 2436"/>
                <a:gd name="T2" fmla="*/ 2101 w 2101"/>
                <a:gd name="T3" fmla="*/ 0 h 2436"/>
                <a:gd name="T4" fmla="*/ 2101 w 2101"/>
                <a:gd name="T5" fmla="*/ 2068 h 2436"/>
                <a:gd name="T6" fmla="*/ 247 w 2101"/>
                <a:gd name="T7" fmla="*/ 2068 h 2436"/>
                <a:gd name="T8" fmla="*/ 121 w 2101"/>
                <a:gd name="T9" fmla="*/ 2436 h 2436"/>
                <a:gd name="T10" fmla="*/ 121 w 2101"/>
                <a:gd name="T11" fmla="*/ 2063 h 2436"/>
                <a:gd name="T12" fmla="*/ 0 w 2101"/>
                <a:gd name="T13" fmla="*/ 2063 h 2436"/>
                <a:gd name="T14" fmla="*/ 0 w 2101"/>
                <a:gd name="T15" fmla="*/ 0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1" h="2436">
                  <a:moveTo>
                    <a:pt x="0" y="0"/>
                  </a:moveTo>
                  <a:lnTo>
                    <a:pt x="2101" y="0"/>
                  </a:lnTo>
                  <a:lnTo>
                    <a:pt x="2101" y="2068"/>
                  </a:lnTo>
                  <a:lnTo>
                    <a:pt x="247" y="2068"/>
                  </a:lnTo>
                  <a:lnTo>
                    <a:pt x="121" y="2436"/>
                  </a:lnTo>
                  <a:lnTo>
                    <a:pt x="121" y="2063"/>
                  </a:lnTo>
                  <a:lnTo>
                    <a:pt x="0" y="20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025" name="Text Box 49"/>
            <p:cNvSpPr txBox="1">
              <a:spLocks noChangeArrowheads="1"/>
            </p:cNvSpPr>
            <p:nvPr/>
          </p:nvSpPr>
          <p:spPr bwMode="auto">
            <a:xfrm>
              <a:off x="521" y="2026"/>
              <a:ext cx="4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600">
                  <a:solidFill>
                    <a:schemeClr val="tx1"/>
                  </a:solidFill>
                </a:rPr>
                <a:t>B's log</a:t>
              </a:r>
            </a:p>
          </p:txBody>
        </p:sp>
      </p:grpSp>
      <p:pic>
        <p:nvPicPr>
          <p:cNvPr id="1279031" name="Picture 55" descr="MCj043159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506538"/>
            <a:ext cx="4349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9010" name="Line 34"/>
          <p:cNvSpPr>
            <a:spLocks noChangeShapeType="1"/>
          </p:cNvSpPr>
          <p:nvPr/>
        </p:nvSpPr>
        <p:spPr bwMode="auto">
          <a:xfrm>
            <a:off x="1139825" y="2314575"/>
            <a:ext cx="2519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9034" name="Rectangle 58"/>
          <p:cNvSpPr>
            <a:spLocks noChangeArrowheads="1"/>
          </p:cNvSpPr>
          <p:nvPr/>
        </p:nvSpPr>
        <p:spPr bwMode="auto">
          <a:xfrm>
            <a:off x="1771650" y="2447925"/>
            <a:ext cx="1403350" cy="554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ACK      </a:t>
            </a:r>
            <a:br>
              <a:rPr lang="de-DE" sz="1600">
                <a:solidFill>
                  <a:schemeClr val="tx1"/>
                </a:solidFill>
              </a:rPr>
            </a:br>
            <a:endParaRPr lang="de-DE" sz="1600"/>
          </a:p>
        </p:txBody>
      </p:sp>
      <p:pic>
        <p:nvPicPr>
          <p:cNvPr id="1279035" name="Picture 59" descr="MCj043159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522538"/>
            <a:ext cx="4349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9038" name="Rectangle 62"/>
          <p:cNvSpPr>
            <a:spLocks noChangeArrowheads="1"/>
          </p:cNvSpPr>
          <p:nvPr/>
        </p:nvSpPr>
        <p:spPr bwMode="auto">
          <a:xfrm>
            <a:off x="4432300" y="1525588"/>
            <a:ext cx="4548188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folHlink"/>
              </a:buClr>
              <a:buSzPct val="60000"/>
            </a:pPr>
            <a:r>
              <a:rPr lang="de-DE" sz="2400">
                <a:solidFill>
                  <a:schemeClr val="tx1"/>
                </a:solidFill>
              </a:rPr>
              <a:t>What if a node modifies its log entries?</a:t>
            </a:r>
          </a:p>
          <a:p>
            <a:pPr marL="342900" indent="-342900">
              <a:buClr>
                <a:schemeClr val="folHlink"/>
              </a:buClr>
              <a:buSzPct val="60000"/>
            </a:pPr>
            <a:r>
              <a:rPr lang="de-DE" sz="2400">
                <a:solidFill>
                  <a:schemeClr val="tx1"/>
                </a:solidFill>
              </a:rPr>
              <a:t>Log entries form a hash chain</a:t>
            </a:r>
          </a:p>
          <a:p>
            <a:pPr marL="742950" lvl="1" indent="-285750"/>
            <a:r>
              <a:rPr lang="de-DE">
                <a:solidFill>
                  <a:schemeClr val="tx1"/>
                </a:solidFill>
              </a:rPr>
              <a:t>Inspired by secure histories [Maniatis02]</a:t>
            </a:r>
          </a:p>
          <a:p>
            <a:pPr marL="342900" indent="-342900">
              <a:buClr>
                <a:schemeClr val="folHlink"/>
              </a:buClr>
              <a:buSzPct val="60000"/>
            </a:pPr>
            <a:r>
              <a:rPr lang="de-DE" sz="2400">
                <a:solidFill>
                  <a:schemeClr val="tx1"/>
                </a:solidFill>
              </a:rPr>
              <a:t>Signed hash is included with every message</a:t>
            </a:r>
            <a:br>
              <a:rPr lang="de-DE" sz="2400">
                <a:solidFill>
                  <a:schemeClr val="tx1"/>
                </a:solidFill>
              </a:rPr>
            </a:br>
            <a:r>
              <a:rPr lang="de-DE" sz="2400">
                <a:solidFill>
                  <a:schemeClr val="tx1"/>
                </a:solidFill>
              </a:rPr>
              <a:t>   </a:t>
            </a:r>
            <a:r>
              <a:rPr lang="de-DE" sz="2400">
                <a:solidFill>
                  <a:schemeClr val="tx1"/>
                </a:solidFill>
                <a:sym typeface="Symbol" charset="0"/>
              </a:rPr>
              <a:t> Node </a:t>
            </a:r>
            <a:r>
              <a:rPr lang="de-DE" sz="2400">
                <a:solidFill>
                  <a:srgbClr val="FF9900"/>
                </a:solidFill>
                <a:sym typeface="Symbol" charset="0"/>
              </a:rPr>
              <a:t>commits</a:t>
            </a:r>
            <a:r>
              <a:rPr lang="de-DE" sz="2400">
                <a:solidFill>
                  <a:schemeClr val="tx1"/>
                </a:solidFill>
                <a:sym typeface="Symbol" charset="0"/>
              </a:rPr>
              <a:t> to its</a:t>
            </a:r>
            <a:br>
              <a:rPr lang="de-DE" sz="2400">
                <a:solidFill>
                  <a:schemeClr val="tx1"/>
                </a:solidFill>
                <a:sym typeface="Symbol" charset="0"/>
              </a:rPr>
            </a:br>
            <a:r>
              <a:rPr lang="de-DE" sz="2400">
                <a:solidFill>
                  <a:schemeClr val="tx1"/>
                </a:solidFill>
                <a:sym typeface="Symbol" charset="0"/>
              </a:rPr>
              <a:t>       current state</a:t>
            </a:r>
            <a:br>
              <a:rPr lang="de-DE" sz="2400">
                <a:solidFill>
                  <a:schemeClr val="tx1"/>
                </a:solidFill>
                <a:sym typeface="Symbol" charset="0"/>
              </a:rPr>
            </a:br>
            <a:r>
              <a:rPr lang="de-DE" sz="2400">
                <a:solidFill>
                  <a:schemeClr val="tx1"/>
                </a:solidFill>
                <a:sym typeface="Symbol" charset="0"/>
              </a:rPr>
              <a:t>  </a:t>
            </a:r>
            <a:r>
              <a:rPr lang="de-DE" sz="2400">
                <a:solidFill>
                  <a:schemeClr val="tx1"/>
                </a:solidFill>
              </a:rPr>
              <a:t> </a:t>
            </a:r>
            <a:r>
              <a:rPr lang="de-DE" sz="2400">
                <a:solidFill>
                  <a:schemeClr val="tx1"/>
                </a:solidFill>
                <a:sym typeface="Symbol" charset="0"/>
              </a:rPr>
              <a:t> Changes are evident</a:t>
            </a:r>
          </a:p>
        </p:txBody>
      </p:sp>
      <p:sp>
        <p:nvSpPr>
          <p:cNvPr id="1279041" name="Text Box 65"/>
          <p:cNvSpPr txBox="1">
            <a:spLocks noChangeArrowheads="1"/>
          </p:cNvSpPr>
          <p:nvPr/>
        </p:nvSpPr>
        <p:spPr bwMode="auto">
          <a:xfrm>
            <a:off x="1766888" y="1649413"/>
            <a:ext cx="1055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hlink"/>
                </a:solidFill>
                <a:latin typeface="Tahoma" charset="0"/>
              </a:rPr>
              <a:t>Hash(log)</a:t>
            </a:r>
          </a:p>
        </p:txBody>
      </p:sp>
      <p:sp>
        <p:nvSpPr>
          <p:cNvPr id="1279042" name="Text Box 66"/>
          <p:cNvSpPr txBox="1">
            <a:spLocks noChangeArrowheads="1"/>
          </p:cNvSpPr>
          <p:nvPr/>
        </p:nvSpPr>
        <p:spPr bwMode="auto">
          <a:xfrm>
            <a:off x="1754188" y="2673350"/>
            <a:ext cx="1055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hlink"/>
                </a:solidFill>
                <a:latin typeface="Tahoma" charset="0"/>
              </a:rPr>
              <a:t>Hash(log)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517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7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7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xit" presetSubtype="0" fill="hold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4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9041" grpId="0"/>
      <p:bldP spid="1279041" grpId="1"/>
      <p:bldP spid="1279041" grpId="2"/>
      <p:bldP spid="1279041" grpId="3"/>
      <p:bldP spid="1279041" grpId="4"/>
      <p:bldP spid="1279042" grpId="0"/>
      <p:bldP spid="1279042" grpId="1"/>
      <p:bldP spid="1279042" grpId="2"/>
      <p:bldP spid="1279042" grpId="3"/>
      <p:bldP spid="1279042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558ED5"/>
                </a:solidFill>
              </a:rPr>
              <a:t>PeerReview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detects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inconsistencies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5326063" y="1595438"/>
            <a:ext cx="3617912" cy="4632325"/>
          </a:xfrm>
        </p:spPr>
        <p:txBody>
          <a:bodyPr/>
          <a:lstStyle/>
          <a:p>
            <a:r>
              <a:rPr lang="de-DE" sz="2400"/>
              <a:t>What if a node</a:t>
            </a:r>
          </a:p>
          <a:p>
            <a:pPr lvl="1"/>
            <a:r>
              <a:rPr lang="de-DE" sz="2000"/>
              <a:t>keeps multiple logs?</a:t>
            </a:r>
          </a:p>
          <a:p>
            <a:pPr lvl="1"/>
            <a:r>
              <a:rPr lang="de-DE" sz="2000"/>
              <a:t>forks its log?</a:t>
            </a:r>
          </a:p>
          <a:p>
            <a:pPr lvl="1"/>
            <a:endParaRPr lang="de-DE" sz="2000"/>
          </a:p>
          <a:p>
            <a:r>
              <a:rPr lang="de-DE" sz="2400"/>
              <a:t>Check whether the signed hashes form a single hash chain </a:t>
            </a:r>
            <a:endParaRPr lang="de-DE" sz="200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84A4-3817-EC46-8EC9-82498E86C1DB}" type="slidenum">
              <a:rPr lang="en-GB"/>
              <a:pPr/>
              <a:t>27</a:t>
            </a:fld>
            <a:endParaRPr lang="en-GB"/>
          </a:p>
        </p:txBody>
      </p:sp>
      <p:grpSp>
        <p:nvGrpSpPr>
          <p:cNvPr id="1280058" name="Group 58"/>
          <p:cNvGrpSpPr>
            <a:grpSpLocks/>
          </p:cNvGrpSpPr>
          <p:nvPr/>
        </p:nvGrpSpPr>
        <p:grpSpPr bwMode="auto">
          <a:xfrm>
            <a:off x="1689100" y="3246438"/>
            <a:ext cx="1382713" cy="871537"/>
            <a:chOff x="1141" y="1584"/>
            <a:chExt cx="871" cy="549"/>
          </a:xfrm>
        </p:grpSpPr>
        <p:sp>
          <p:nvSpPr>
            <p:cNvPr id="1280023" name="Text Box 23"/>
            <p:cNvSpPr txBox="1">
              <a:spLocks noChangeArrowheads="1"/>
            </p:cNvSpPr>
            <p:nvPr/>
          </p:nvSpPr>
          <p:spPr bwMode="auto">
            <a:xfrm>
              <a:off x="1588" y="1584"/>
              <a:ext cx="258" cy="204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3</a:t>
              </a:r>
              <a:r>
                <a:rPr lang="de-DE" sz="1400" baseline="30000">
                  <a:solidFill>
                    <a:schemeClr val="tx1"/>
                  </a:solidFill>
                </a:rPr>
                <a:t>'</a:t>
              </a:r>
            </a:p>
          </p:txBody>
        </p:sp>
        <p:cxnSp>
          <p:nvCxnSpPr>
            <p:cNvPr id="1280025" name="AutoShape 25"/>
            <p:cNvCxnSpPr>
              <a:cxnSpLocks noChangeShapeType="1"/>
              <a:stCxn id="1280009" idx="0"/>
              <a:endCxn id="1280023" idx="2"/>
            </p:cNvCxnSpPr>
            <p:nvPr/>
          </p:nvCxnSpPr>
          <p:spPr bwMode="auto">
            <a:xfrm flipH="1" flipV="1">
              <a:off x="1717" y="1794"/>
              <a:ext cx="295" cy="1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80027" name="Text Box 27"/>
            <p:cNvSpPr txBox="1">
              <a:spLocks noChangeArrowheads="1"/>
            </p:cNvSpPr>
            <p:nvPr/>
          </p:nvSpPr>
          <p:spPr bwMode="auto">
            <a:xfrm>
              <a:off x="1141" y="1929"/>
              <a:ext cx="478" cy="20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Read X</a:t>
              </a:r>
              <a:endParaRPr lang="de-DE" sz="1400" baseline="-25000">
                <a:solidFill>
                  <a:schemeClr val="tx1"/>
                </a:solidFill>
              </a:endParaRPr>
            </a:p>
          </p:txBody>
        </p:sp>
        <p:cxnSp>
          <p:nvCxnSpPr>
            <p:cNvPr id="1280029" name="AutoShape 29"/>
            <p:cNvCxnSpPr>
              <a:cxnSpLocks noChangeShapeType="1"/>
              <a:stCxn id="1280027" idx="0"/>
              <a:endCxn id="1280023" idx="2"/>
            </p:cNvCxnSpPr>
            <p:nvPr/>
          </p:nvCxnSpPr>
          <p:spPr bwMode="auto">
            <a:xfrm flipV="1">
              <a:off x="1379" y="1794"/>
              <a:ext cx="338" cy="1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80059" name="Group 59"/>
          <p:cNvGrpSpPr>
            <a:grpSpLocks/>
          </p:cNvGrpSpPr>
          <p:nvPr/>
        </p:nvGrpSpPr>
        <p:grpSpPr bwMode="auto">
          <a:xfrm>
            <a:off x="1079500" y="2670175"/>
            <a:ext cx="1524000" cy="900113"/>
            <a:chOff x="757" y="1221"/>
            <a:chExt cx="960" cy="567"/>
          </a:xfrm>
        </p:grpSpPr>
        <p:sp>
          <p:nvSpPr>
            <p:cNvPr id="1280024" name="Text Box 24"/>
            <p:cNvSpPr txBox="1">
              <a:spLocks noChangeArrowheads="1"/>
            </p:cNvSpPr>
            <p:nvPr/>
          </p:nvSpPr>
          <p:spPr bwMode="auto">
            <a:xfrm>
              <a:off x="1276" y="1221"/>
              <a:ext cx="258" cy="204"/>
            </a:xfrm>
            <a:prstGeom prst="rect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4</a:t>
              </a:r>
              <a:r>
                <a:rPr lang="de-DE" sz="1400" baseline="30000">
                  <a:solidFill>
                    <a:schemeClr val="tx1"/>
                  </a:solidFill>
                </a:rPr>
                <a:t>'</a:t>
              </a:r>
            </a:p>
          </p:txBody>
        </p:sp>
        <p:cxnSp>
          <p:nvCxnSpPr>
            <p:cNvPr id="1280026" name="AutoShape 26"/>
            <p:cNvCxnSpPr>
              <a:cxnSpLocks noChangeShapeType="1"/>
              <a:stCxn id="1280023" idx="0"/>
              <a:endCxn id="1280024" idx="2"/>
            </p:cNvCxnSpPr>
            <p:nvPr/>
          </p:nvCxnSpPr>
          <p:spPr bwMode="auto">
            <a:xfrm flipH="1" flipV="1">
              <a:off x="1405" y="1431"/>
              <a:ext cx="312" cy="1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80028" name="Text Box 28"/>
            <p:cNvSpPr txBox="1">
              <a:spLocks noChangeArrowheads="1"/>
            </p:cNvSpPr>
            <p:nvPr/>
          </p:nvSpPr>
          <p:spPr bwMode="auto">
            <a:xfrm>
              <a:off x="757" y="1584"/>
              <a:ext cx="619" cy="20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Not found</a:t>
              </a:r>
              <a:endParaRPr lang="de-DE" sz="1400" baseline="-25000">
                <a:solidFill>
                  <a:schemeClr val="tx1"/>
                </a:solidFill>
              </a:endParaRPr>
            </a:p>
          </p:txBody>
        </p:sp>
        <p:cxnSp>
          <p:nvCxnSpPr>
            <p:cNvPr id="1280030" name="AutoShape 30"/>
            <p:cNvCxnSpPr>
              <a:cxnSpLocks noChangeShapeType="1"/>
              <a:stCxn id="1280028" idx="0"/>
              <a:endCxn id="1280024" idx="2"/>
            </p:cNvCxnSpPr>
            <p:nvPr/>
          </p:nvCxnSpPr>
          <p:spPr bwMode="auto">
            <a:xfrm flipV="1">
              <a:off x="1065" y="1431"/>
              <a:ext cx="340" cy="1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80057" name="Group 57"/>
          <p:cNvGrpSpPr>
            <a:grpSpLocks/>
          </p:cNvGrpSpPr>
          <p:nvPr/>
        </p:nvGrpSpPr>
        <p:grpSpPr bwMode="auto">
          <a:xfrm>
            <a:off x="2005013" y="2084388"/>
            <a:ext cx="2921000" cy="3159125"/>
            <a:chOff x="1340" y="852"/>
            <a:chExt cx="1840" cy="1990"/>
          </a:xfrm>
        </p:grpSpPr>
        <p:sp>
          <p:nvSpPr>
            <p:cNvPr id="1280004" name="Text Box 4"/>
            <p:cNvSpPr txBox="1">
              <a:spLocks noChangeArrowheads="1"/>
            </p:cNvSpPr>
            <p:nvPr/>
          </p:nvSpPr>
          <p:spPr bwMode="auto">
            <a:xfrm>
              <a:off x="1797" y="2638"/>
              <a:ext cx="476" cy="204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Read Z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80005" name="Text Box 5"/>
            <p:cNvSpPr txBox="1">
              <a:spLocks noChangeArrowheads="1"/>
            </p:cNvSpPr>
            <p:nvPr/>
          </p:nvSpPr>
          <p:spPr bwMode="auto">
            <a:xfrm>
              <a:off x="2167" y="2283"/>
              <a:ext cx="273" cy="204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OK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80006" name="Text Box 6"/>
            <p:cNvSpPr txBox="1">
              <a:spLocks noChangeArrowheads="1"/>
            </p:cNvSpPr>
            <p:nvPr/>
          </p:nvSpPr>
          <p:spPr bwMode="auto">
            <a:xfrm>
              <a:off x="2314" y="1927"/>
              <a:ext cx="549" cy="204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Create X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80007" name="Text Box 7"/>
            <p:cNvSpPr txBox="1">
              <a:spLocks noChangeArrowheads="1"/>
            </p:cNvSpPr>
            <p:nvPr/>
          </p:nvSpPr>
          <p:spPr bwMode="auto">
            <a:xfrm>
              <a:off x="1340" y="2632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80008" name="Text Box 8"/>
            <p:cNvSpPr txBox="1">
              <a:spLocks noChangeArrowheads="1"/>
            </p:cNvSpPr>
            <p:nvPr/>
          </p:nvSpPr>
          <p:spPr bwMode="auto">
            <a:xfrm>
              <a:off x="1614" y="2290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80009" name="Text Box 9"/>
            <p:cNvSpPr txBox="1">
              <a:spLocks noChangeArrowheads="1"/>
            </p:cNvSpPr>
            <p:nvPr/>
          </p:nvSpPr>
          <p:spPr bwMode="auto">
            <a:xfrm>
              <a:off x="1890" y="1935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80010" name="Text Box 10"/>
            <p:cNvSpPr txBox="1">
              <a:spLocks noChangeArrowheads="1"/>
            </p:cNvSpPr>
            <p:nvPr/>
          </p:nvSpPr>
          <p:spPr bwMode="auto">
            <a:xfrm>
              <a:off x="2158" y="1579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80011" name="Text Box 11"/>
            <p:cNvSpPr txBox="1">
              <a:spLocks noChangeArrowheads="1"/>
            </p:cNvSpPr>
            <p:nvPr/>
          </p:nvSpPr>
          <p:spPr bwMode="auto">
            <a:xfrm>
              <a:off x="2431" y="1222"/>
              <a:ext cx="243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tx1"/>
                  </a:solidFill>
                </a:rPr>
                <a:t>H</a:t>
              </a:r>
              <a:r>
                <a:rPr lang="de-DE" sz="1400" baseline="-25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280012" name="AutoShape 12"/>
            <p:cNvCxnSpPr>
              <a:cxnSpLocks noChangeShapeType="1"/>
              <a:stCxn id="1280007" idx="0"/>
              <a:endCxn id="1280008" idx="2"/>
            </p:cNvCxnSpPr>
            <p:nvPr/>
          </p:nvCxnSpPr>
          <p:spPr bwMode="auto">
            <a:xfrm flipV="1">
              <a:off x="1462" y="2500"/>
              <a:ext cx="274" cy="1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0013" name="AutoShape 13"/>
            <p:cNvCxnSpPr>
              <a:cxnSpLocks noChangeShapeType="1"/>
              <a:stCxn id="1280004" idx="0"/>
              <a:endCxn id="1280008" idx="2"/>
            </p:cNvCxnSpPr>
            <p:nvPr/>
          </p:nvCxnSpPr>
          <p:spPr bwMode="auto">
            <a:xfrm flipH="1" flipV="1">
              <a:off x="1736" y="2500"/>
              <a:ext cx="296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0014" name="AutoShape 14"/>
            <p:cNvCxnSpPr>
              <a:cxnSpLocks noChangeShapeType="1"/>
              <a:stCxn id="1280008" idx="0"/>
              <a:endCxn id="1280009" idx="2"/>
            </p:cNvCxnSpPr>
            <p:nvPr/>
          </p:nvCxnSpPr>
          <p:spPr bwMode="auto">
            <a:xfrm flipV="1">
              <a:off x="1736" y="2145"/>
              <a:ext cx="276" cy="1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0015" name="AutoShape 15"/>
            <p:cNvCxnSpPr>
              <a:cxnSpLocks noChangeShapeType="1"/>
              <a:stCxn id="1280005" idx="0"/>
              <a:endCxn id="1280009" idx="2"/>
            </p:cNvCxnSpPr>
            <p:nvPr/>
          </p:nvCxnSpPr>
          <p:spPr bwMode="auto">
            <a:xfrm flipH="1" flipV="1">
              <a:off x="2012" y="2145"/>
              <a:ext cx="291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0016" name="AutoShape 16"/>
            <p:cNvCxnSpPr>
              <a:cxnSpLocks noChangeShapeType="1"/>
              <a:stCxn id="1280009" idx="0"/>
              <a:endCxn id="1280010" idx="2"/>
            </p:cNvCxnSpPr>
            <p:nvPr/>
          </p:nvCxnSpPr>
          <p:spPr bwMode="auto">
            <a:xfrm flipV="1">
              <a:off x="2012" y="1789"/>
              <a:ext cx="268" cy="1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0017" name="AutoShape 17"/>
            <p:cNvCxnSpPr>
              <a:cxnSpLocks noChangeShapeType="1"/>
              <a:stCxn id="1280006" idx="0"/>
              <a:endCxn id="1280010" idx="2"/>
            </p:cNvCxnSpPr>
            <p:nvPr/>
          </p:nvCxnSpPr>
          <p:spPr bwMode="auto">
            <a:xfrm flipH="1" flipV="1">
              <a:off x="2280" y="1789"/>
              <a:ext cx="305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0018" name="AutoShape 18"/>
            <p:cNvCxnSpPr>
              <a:cxnSpLocks noChangeShapeType="1"/>
              <a:stCxn id="1280010" idx="0"/>
              <a:endCxn id="1280011" idx="2"/>
            </p:cNvCxnSpPr>
            <p:nvPr/>
          </p:nvCxnSpPr>
          <p:spPr bwMode="auto">
            <a:xfrm flipV="1">
              <a:off x="2280" y="1432"/>
              <a:ext cx="273" cy="1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80019" name="AutoShape 19"/>
            <p:cNvCxnSpPr>
              <a:cxnSpLocks noChangeShapeType="1"/>
              <a:stCxn id="1280020" idx="0"/>
              <a:endCxn id="1280011" idx="2"/>
            </p:cNvCxnSpPr>
            <p:nvPr/>
          </p:nvCxnSpPr>
          <p:spPr bwMode="auto">
            <a:xfrm flipH="1" flipV="1">
              <a:off x="2553" y="1432"/>
              <a:ext cx="271" cy="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80020" name="Text Box 20"/>
            <p:cNvSpPr txBox="1">
              <a:spLocks noChangeArrowheads="1"/>
            </p:cNvSpPr>
            <p:nvPr/>
          </p:nvSpPr>
          <p:spPr bwMode="auto">
            <a:xfrm>
              <a:off x="2687" y="1575"/>
              <a:ext cx="273" cy="204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400">
                  <a:solidFill>
                    <a:schemeClr val="bg1"/>
                  </a:solidFill>
                </a:rPr>
                <a:t>OK</a:t>
              </a:r>
              <a:endParaRPr lang="de-DE" sz="1400" baseline="-25000">
                <a:solidFill>
                  <a:schemeClr val="bg1"/>
                </a:solidFill>
              </a:endParaRPr>
            </a:p>
          </p:txBody>
        </p:sp>
        <p:sp>
          <p:nvSpPr>
            <p:cNvPr id="1280032" name="AutoShape 32"/>
            <p:cNvSpPr>
              <a:spLocks/>
            </p:cNvSpPr>
            <p:nvPr/>
          </p:nvSpPr>
          <p:spPr bwMode="auto">
            <a:xfrm rot="-5400000">
              <a:off x="2525" y="506"/>
              <a:ext cx="120" cy="1191"/>
            </a:xfrm>
            <a:prstGeom prst="rightBrace">
              <a:avLst>
                <a:gd name="adj1" fmla="val 82708"/>
                <a:gd name="adj2" fmla="val 50000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33" name="Text Box 33"/>
            <p:cNvSpPr txBox="1">
              <a:spLocks noChangeArrowheads="1"/>
            </p:cNvSpPr>
            <p:nvPr/>
          </p:nvSpPr>
          <p:spPr bwMode="auto">
            <a:xfrm>
              <a:off x="2235" y="852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600"/>
                <a:t>"View #1"</a:t>
              </a:r>
            </a:p>
          </p:txBody>
        </p:sp>
      </p:grpSp>
      <p:grpSp>
        <p:nvGrpSpPr>
          <p:cNvPr id="1280060" name="Group 60"/>
          <p:cNvGrpSpPr>
            <a:grpSpLocks/>
          </p:cNvGrpSpPr>
          <p:nvPr/>
        </p:nvGrpSpPr>
        <p:grpSpPr bwMode="auto">
          <a:xfrm>
            <a:off x="1047750" y="2108200"/>
            <a:ext cx="1890713" cy="473075"/>
            <a:chOff x="737" y="867"/>
            <a:chExt cx="1191" cy="298"/>
          </a:xfrm>
        </p:grpSpPr>
        <p:sp>
          <p:nvSpPr>
            <p:cNvPr id="1280031" name="AutoShape 31"/>
            <p:cNvSpPr>
              <a:spLocks/>
            </p:cNvSpPr>
            <p:nvPr/>
          </p:nvSpPr>
          <p:spPr bwMode="auto">
            <a:xfrm rot="-5400000">
              <a:off x="1273" y="509"/>
              <a:ext cx="120" cy="1191"/>
            </a:xfrm>
            <a:prstGeom prst="rightBrace">
              <a:avLst>
                <a:gd name="adj1" fmla="val 82708"/>
                <a:gd name="adj2" fmla="val 50000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34" name="Text Box 34"/>
            <p:cNvSpPr txBox="1">
              <a:spLocks noChangeArrowheads="1"/>
            </p:cNvSpPr>
            <p:nvPr/>
          </p:nvSpPr>
          <p:spPr bwMode="auto">
            <a:xfrm>
              <a:off x="994" y="867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600"/>
                <a:t>"View #2"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416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558ED5"/>
                </a:solidFill>
              </a:rPr>
              <a:t>PeerReview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detects</a:t>
            </a:r>
            <a:r>
              <a:rPr lang="de-DE" dirty="0">
                <a:solidFill>
                  <a:srgbClr val="558ED5"/>
                </a:solidFill>
              </a:rPr>
              <a:t> </a:t>
            </a:r>
            <a:r>
              <a:rPr lang="de-DE" dirty="0" err="1">
                <a:solidFill>
                  <a:srgbClr val="558ED5"/>
                </a:solidFill>
              </a:rPr>
              <a:t>faults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5588" y="1503363"/>
            <a:ext cx="3444875" cy="4792662"/>
          </a:xfrm>
        </p:spPr>
        <p:txBody>
          <a:bodyPr/>
          <a:lstStyle/>
          <a:p>
            <a:r>
              <a:rPr lang="de-DE" sz="2400"/>
              <a:t>How to recognize faults in a log?</a:t>
            </a:r>
          </a:p>
          <a:p>
            <a:r>
              <a:rPr lang="de-DE" sz="2400"/>
              <a:t>Assumption:</a:t>
            </a:r>
          </a:p>
          <a:p>
            <a:pPr lvl="1"/>
            <a:r>
              <a:rPr lang="de-DE" sz="2000"/>
              <a:t>Node can be modeled as a deterministic state machine</a:t>
            </a:r>
          </a:p>
          <a:p>
            <a:r>
              <a:rPr lang="de-DE" sz="2400"/>
              <a:t>To audit a node:</a:t>
            </a:r>
          </a:p>
          <a:p>
            <a:pPr lvl="1"/>
            <a:r>
              <a:rPr lang="de-DE" sz="2000"/>
              <a:t>Replay inputs to a trusted copy of the  state machine</a:t>
            </a:r>
            <a:endParaRPr lang="de-DE" sz="2000" baseline="-25000"/>
          </a:p>
          <a:p>
            <a:pPr lvl="1"/>
            <a:r>
              <a:rPr lang="de-DE" sz="2000"/>
              <a:t>Check outputs against the log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77B5-45E9-4B4C-8BF2-0CDD66ED411B}" type="slidenum">
              <a:rPr lang="en-GB"/>
              <a:pPr/>
              <a:t>28</a:t>
            </a:fld>
            <a:endParaRPr lang="en-GB"/>
          </a:p>
        </p:txBody>
      </p:sp>
      <p:sp>
        <p:nvSpPr>
          <p:cNvPr id="1281038" name="Freeform 14"/>
          <p:cNvSpPr>
            <a:spLocks/>
          </p:cNvSpPr>
          <p:nvPr/>
        </p:nvSpPr>
        <p:spPr bwMode="auto">
          <a:xfrm>
            <a:off x="1530350" y="1774825"/>
            <a:ext cx="2949575" cy="881063"/>
          </a:xfrm>
          <a:custGeom>
            <a:avLst/>
            <a:gdLst>
              <a:gd name="T0" fmla="*/ 0 w 1858"/>
              <a:gd name="T1" fmla="*/ 0 h 617"/>
              <a:gd name="T2" fmla="*/ 0 w 1858"/>
              <a:gd name="T3" fmla="*/ 617 h 617"/>
              <a:gd name="T4" fmla="*/ 974 w 1858"/>
              <a:gd name="T5" fmla="*/ 617 h 617"/>
              <a:gd name="T6" fmla="*/ 974 w 1858"/>
              <a:gd name="T7" fmla="*/ 316 h 617"/>
              <a:gd name="T8" fmla="*/ 1858 w 1858"/>
              <a:gd name="T9" fmla="*/ 316 h 617"/>
              <a:gd name="T10" fmla="*/ 1857 w 1858"/>
              <a:gd name="T11" fmla="*/ 1 h 617"/>
              <a:gd name="T12" fmla="*/ 0 w 1858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8" h="617">
                <a:moveTo>
                  <a:pt x="0" y="0"/>
                </a:moveTo>
                <a:lnTo>
                  <a:pt x="0" y="617"/>
                </a:lnTo>
                <a:lnTo>
                  <a:pt x="974" y="617"/>
                </a:lnTo>
                <a:lnTo>
                  <a:pt x="974" y="316"/>
                </a:lnTo>
                <a:lnTo>
                  <a:pt x="1858" y="316"/>
                </a:lnTo>
                <a:lnTo>
                  <a:pt x="1857" y="1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40" name="Rectangle 16"/>
          <p:cNvSpPr>
            <a:spLocks noChangeArrowheads="1"/>
          </p:cNvSpPr>
          <p:nvPr/>
        </p:nvSpPr>
        <p:spPr bwMode="auto">
          <a:xfrm>
            <a:off x="3151188" y="2297113"/>
            <a:ext cx="1328737" cy="3587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Module B</a:t>
            </a:r>
          </a:p>
        </p:txBody>
      </p:sp>
      <p:sp>
        <p:nvSpPr>
          <p:cNvPr id="1281060" name="Line 36"/>
          <p:cNvSpPr>
            <a:spLocks noChangeShapeType="1"/>
          </p:cNvSpPr>
          <p:nvPr/>
        </p:nvSpPr>
        <p:spPr bwMode="auto">
          <a:xfrm>
            <a:off x="814388" y="3797300"/>
            <a:ext cx="4344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28" name="Rectangle 4"/>
          <p:cNvSpPr>
            <a:spLocks noChangeArrowheads="1"/>
          </p:cNvSpPr>
          <p:nvPr/>
        </p:nvSpPr>
        <p:spPr bwMode="auto">
          <a:xfrm>
            <a:off x="1449388" y="4121150"/>
            <a:ext cx="3155950" cy="10445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29" name="Freeform 5"/>
          <p:cNvSpPr>
            <a:spLocks/>
          </p:cNvSpPr>
          <p:nvPr/>
        </p:nvSpPr>
        <p:spPr bwMode="auto">
          <a:xfrm>
            <a:off x="1557338" y="4208463"/>
            <a:ext cx="2949575" cy="881062"/>
          </a:xfrm>
          <a:custGeom>
            <a:avLst/>
            <a:gdLst>
              <a:gd name="T0" fmla="*/ 0 w 1858"/>
              <a:gd name="T1" fmla="*/ 0 h 617"/>
              <a:gd name="T2" fmla="*/ 0 w 1858"/>
              <a:gd name="T3" fmla="*/ 617 h 617"/>
              <a:gd name="T4" fmla="*/ 974 w 1858"/>
              <a:gd name="T5" fmla="*/ 617 h 617"/>
              <a:gd name="T6" fmla="*/ 974 w 1858"/>
              <a:gd name="T7" fmla="*/ 316 h 617"/>
              <a:gd name="T8" fmla="*/ 1858 w 1858"/>
              <a:gd name="T9" fmla="*/ 316 h 617"/>
              <a:gd name="T10" fmla="*/ 1857 w 1858"/>
              <a:gd name="T11" fmla="*/ 1 h 617"/>
              <a:gd name="T12" fmla="*/ 0 w 1858"/>
              <a:gd name="T13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8" h="617">
                <a:moveTo>
                  <a:pt x="0" y="0"/>
                </a:moveTo>
                <a:lnTo>
                  <a:pt x="0" y="617"/>
                </a:lnTo>
                <a:lnTo>
                  <a:pt x="974" y="617"/>
                </a:lnTo>
                <a:lnTo>
                  <a:pt x="974" y="316"/>
                </a:lnTo>
                <a:lnTo>
                  <a:pt x="1858" y="316"/>
                </a:lnTo>
                <a:lnTo>
                  <a:pt x="1857" y="1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30" name="Text Box 6"/>
          <p:cNvSpPr txBox="1">
            <a:spLocks noChangeArrowheads="1"/>
          </p:cNvSpPr>
          <p:nvPr/>
        </p:nvSpPr>
        <p:spPr bwMode="auto">
          <a:xfrm>
            <a:off x="1828800" y="4438650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Module A</a:t>
            </a:r>
          </a:p>
        </p:txBody>
      </p:sp>
      <p:sp>
        <p:nvSpPr>
          <p:cNvPr id="1281031" name="Rectangle 7"/>
          <p:cNvSpPr>
            <a:spLocks noChangeArrowheads="1"/>
          </p:cNvSpPr>
          <p:nvPr/>
        </p:nvSpPr>
        <p:spPr bwMode="auto">
          <a:xfrm>
            <a:off x="3178175" y="4730750"/>
            <a:ext cx="1328738" cy="3587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Module B</a:t>
            </a:r>
          </a:p>
        </p:txBody>
      </p:sp>
      <p:sp>
        <p:nvSpPr>
          <p:cNvPr id="1281032" name="Line 8"/>
          <p:cNvSpPr>
            <a:spLocks noChangeShapeType="1"/>
          </p:cNvSpPr>
          <p:nvPr/>
        </p:nvSpPr>
        <p:spPr bwMode="auto">
          <a:xfrm>
            <a:off x="2027238" y="4989513"/>
            <a:ext cx="0" cy="717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33" name="Line 9"/>
          <p:cNvSpPr>
            <a:spLocks noChangeShapeType="1"/>
          </p:cNvSpPr>
          <p:nvPr/>
        </p:nvSpPr>
        <p:spPr bwMode="auto">
          <a:xfrm>
            <a:off x="2835275" y="4997450"/>
            <a:ext cx="0" cy="709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34" name="Line 10"/>
          <p:cNvSpPr>
            <a:spLocks noChangeShapeType="1"/>
          </p:cNvSpPr>
          <p:nvPr/>
        </p:nvSpPr>
        <p:spPr bwMode="auto">
          <a:xfrm>
            <a:off x="3835400" y="4506913"/>
            <a:ext cx="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35" name="Oval 11"/>
          <p:cNvSpPr>
            <a:spLocks noChangeArrowheads="1"/>
          </p:cNvSpPr>
          <p:nvPr/>
        </p:nvSpPr>
        <p:spPr bwMode="auto">
          <a:xfrm>
            <a:off x="2646363" y="5708650"/>
            <a:ext cx="369887" cy="369888"/>
          </a:xfrm>
          <a:prstGeom prst="ellipse">
            <a:avLst/>
          </a:prstGeom>
          <a:solidFill>
            <a:srgbClr val="99FF33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=?</a:t>
            </a:r>
          </a:p>
        </p:txBody>
      </p:sp>
      <p:pic>
        <p:nvPicPr>
          <p:cNvPr id="1281036" name="Picture 12" descr="MCBS0097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879725"/>
            <a:ext cx="6635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1037" name="Text Box 13"/>
          <p:cNvSpPr txBox="1">
            <a:spLocks noChangeArrowheads="1"/>
          </p:cNvSpPr>
          <p:nvPr/>
        </p:nvSpPr>
        <p:spPr bwMode="auto">
          <a:xfrm>
            <a:off x="4143375" y="3068638"/>
            <a:ext cx="509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281041" name="Rectangle 17"/>
          <p:cNvSpPr>
            <a:spLocks noChangeArrowheads="1"/>
          </p:cNvSpPr>
          <p:nvPr/>
        </p:nvSpPr>
        <p:spPr bwMode="auto">
          <a:xfrm>
            <a:off x="1530350" y="3048000"/>
            <a:ext cx="1533525" cy="414338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281043" name="Rectangle 19"/>
          <p:cNvSpPr>
            <a:spLocks noChangeArrowheads="1"/>
          </p:cNvSpPr>
          <p:nvPr/>
        </p:nvSpPr>
        <p:spPr bwMode="auto">
          <a:xfrm>
            <a:off x="1423988" y="1717675"/>
            <a:ext cx="3162300" cy="100488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44" name="Line 20"/>
          <p:cNvSpPr>
            <a:spLocks noChangeShapeType="1"/>
          </p:cNvSpPr>
          <p:nvPr/>
        </p:nvSpPr>
        <p:spPr bwMode="auto">
          <a:xfrm>
            <a:off x="1912938" y="2655888"/>
            <a:ext cx="0" cy="403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45" name="Line 21"/>
          <p:cNvSpPr>
            <a:spLocks noChangeShapeType="1"/>
          </p:cNvSpPr>
          <p:nvPr/>
        </p:nvSpPr>
        <p:spPr bwMode="auto">
          <a:xfrm flipV="1">
            <a:off x="2792413" y="26558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46" name="Line 22"/>
          <p:cNvSpPr>
            <a:spLocks noChangeShapeType="1"/>
          </p:cNvSpPr>
          <p:nvPr/>
        </p:nvSpPr>
        <p:spPr bwMode="auto">
          <a:xfrm>
            <a:off x="1912938" y="2822575"/>
            <a:ext cx="1543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47" name="Line 23"/>
          <p:cNvSpPr>
            <a:spLocks noChangeShapeType="1"/>
          </p:cNvSpPr>
          <p:nvPr/>
        </p:nvSpPr>
        <p:spPr bwMode="auto">
          <a:xfrm>
            <a:off x="2792413" y="2927350"/>
            <a:ext cx="663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1048" name="Picture 24" descr="MCBS0097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540375"/>
            <a:ext cx="6635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1049" name="Line 25"/>
          <p:cNvSpPr>
            <a:spLocks noChangeShapeType="1"/>
          </p:cNvSpPr>
          <p:nvPr/>
        </p:nvSpPr>
        <p:spPr bwMode="auto">
          <a:xfrm>
            <a:off x="1530350" y="5708650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50" name="Text Box 26"/>
          <p:cNvSpPr txBox="1">
            <a:spLocks noChangeArrowheads="1"/>
          </p:cNvSpPr>
          <p:nvPr/>
        </p:nvSpPr>
        <p:spPr bwMode="auto">
          <a:xfrm>
            <a:off x="1360488" y="5291138"/>
            <a:ext cx="666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281051" name="Line 27"/>
          <p:cNvSpPr>
            <a:spLocks noChangeShapeType="1"/>
          </p:cNvSpPr>
          <p:nvPr/>
        </p:nvSpPr>
        <p:spPr bwMode="auto">
          <a:xfrm flipH="1">
            <a:off x="1530350" y="5894388"/>
            <a:ext cx="1116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52" name="Text Box 28"/>
          <p:cNvSpPr txBox="1">
            <a:spLocks noChangeArrowheads="1"/>
          </p:cNvSpPr>
          <p:nvPr/>
        </p:nvSpPr>
        <p:spPr bwMode="auto">
          <a:xfrm>
            <a:off x="1358900" y="5940425"/>
            <a:ext cx="803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281054" name="Line 30"/>
          <p:cNvSpPr>
            <a:spLocks noChangeShapeType="1"/>
          </p:cNvSpPr>
          <p:nvPr/>
        </p:nvSpPr>
        <p:spPr bwMode="auto">
          <a:xfrm>
            <a:off x="3016250" y="5894388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1061" name="Text Box 37"/>
          <p:cNvSpPr txBox="1">
            <a:spLocks noChangeArrowheads="1"/>
          </p:cNvSpPr>
          <p:nvPr/>
        </p:nvSpPr>
        <p:spPr bwMode="auto">
          <a:xfrm rot="16200000">
            <a:off x="475456" y="2040732"/>
            <a:ext cx="1458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State machine</a:t>
            </a:r>
          </a:p>
        </p:txBody>
      </p:sp>
      <p:sp>
        <p:nvSpPr>
          <p:cNvPr id="1281042" name="Line 18"/>
          <p:cNvSpPr>
            <a:spLocks noChangeShapeType="1"/>
          </p:cNvSpPr>
          <p:nvPr/>
        </p:nvSpPr>
        <p:spPr bwMode="auto">
          <a:xfrm>
            <a:off x="3808413" y="2073275"/>
            <a:ext cx="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1066" name="Picture 42" descr="MCj029093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673725"/>
            <a:ext cx="290513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1067" name="Text Box 43"/>
          <p:cNvSpPr txBox="1">
            <a:spLocks noChangeArrowheads="1"/>
          </p:cNvSpPr>
          <p:nvPr/>
        </p:nvSpPr>
        <p:spPr bwMode="auto">
          <a:xfrm>
            <a:off x="3144838" y="5576888"/>
            <a:ext cx="506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if ≠</a:t>
            </a:r>
          </a:p>
        </p:txBody>
      </p:sp>
      <p:sp>
        <p:nvSpPr>
          <p:cNvPr id="1281039" name="Text Box 15"/>
          <p:cNvSpPr txBox="1">
            <a:spLocks noChangeArrowheads="1"/>
          </p:cNvSpPr>
          <p:nvPr/>
        </p:nvSpPr>
        <p:spPr bwMode="auto">
          <a:xfrm>
            <a:off x="1811338" y="2012950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sz="1600">
                <a:solidFill>
                  <a:schemeClr val="tx1"/>
                </a:solidFill>
              </a:rPr>
              <a:t>Module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52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8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5 -0.39208 C 0.32257 -0.37566 0.3474 -0.35877 0.29775 -0.29377 C 0.24809 -0.22854 0.12396 -0.11427 -2.22222E-6 -4.28638E-6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128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19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8" grpId="0" animBg="1"/>
      <p:bldP spid="1281040" grpId="0" animBg="1"/>
      <p:bldP spid="1281060" grpId="0" animBg="1"/>
      <p:bldP spid="1281028" grpId="0" animBg="1"/>
      <p:bldP spid="1281029" grpId="0" animBg="1"/>
      <p:bldP spid="1281030" grpId="0"/>
      <p:bldP spid="1281031" grpId="0" animBg="1"/>
      <p:bldP spid="1281032" grpId="0" animBg="1"/>
      <p:bldP spid="1281033" grpId="0" animBg="1"/>
      <p:bldP spid="1281034" grpId="0" animBg="1"/>
      <p:bldP spid="1281035" grpId="0" animBg="1"/>
      <p:bldP spid="1281037" grpId="0"/>
      <p:bldP spid="1281041" grpId="0" animBg="1"/>
      <p:bldP spid="1281043" grpId="0" animBg="1"/>
      <p:bldP spid="1281044" grpId="0" animBg="1"/>
      <p:bldP spid="1281045" grpId="0" animBg="1"/>
      <p:bldP spid="1281046" grpId="0" animBg="1"/>
      <p:bldP spid="1281047" grpId="0" animBg="1"/>
      <p:bldP spid="1281049" grpId="0" animBg="1"/>
      <p:bldP spid="1281050" grpId="0"/>
      <p:bldP spid="1281051" grpId="0" animBg="1"/>
      <p:bldP spid="1281052" grpId="0"/>
      <p:bldP spid="1281054" grpId="0" animBg="1"/>
      <p:bldP spid="1281061" grpId="0"/>
      <p:bldP spid="1281042" grpId="0" animBg="1"/>
      <p:bldP spid="1281067" grpId="0"/>
      <p:bldP spid="12810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Provable Guarantees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Completeness:</a:t>
            </a:r>
            <a:r>
              <a:rPr lang="en-US" dirty="0" smtClean="0"/>
              <a:t> faults will be detected</a:t>
            </a:r>
          </a:p>
          <a:p>
            <a:pPr lvl="1"/>
            <a:r>
              <a:rPr lang="en-US" dirty="0" smtClean="0"/>
              <a:t>If node commits a fault + has a correct witness, then witness obtains:</a:t>
            </a:r>
          </a:p>
          <a:p>
            <a:pPr lvl="2"/>
            <a:r>
              <a:rPr lang="en-US" dirty="0" smtClean="0"/>
              <a:t>Proof of Misbehavior (</a:t>
            </a:r>
            <a:r>
              <a:rPr lang="en-US" dirty="0" err="1" smtClean="0"/>
              <a:t>PoM</a:t>
            </a:r>
            <a:r>
              <a:rPr lang="en-US" dirty="0" smtClean="0"/>
              <a:t>), or</a:t>
            </a:r>
          </a:p>
          <a:p>
            <a:pPr lvl="2"/>
            <a:r>
              <a:rPr lang="en-US" dirty="0" smtClean="0"/>
              <a:t>Challenge that the faulty node cannot answer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Accuracy: </a:t>
            </a:r>
            <a:r>
              <a:rPr lang="en-US" dirty="0" smtClean="0"/>
              <a:t>good nodes cannot be accused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node is correct: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There can never be a </a:t>
            </a:r>
            <a:r>
              <a:rPr lang="en-US" dirty="0" err="1" smtClean="0">
                <a:solidFill>
                  <a:srgbClr val="000000"/>
                </a:solidFill>
              </a:rPr>
              <a:t>PoM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It can answer any challenge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Byzantine Generals Problem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loyal generals decide upon the same plan</a:t>
            </a:r>
          </a:p>
          <a:p>
            <a:r>
              <a:rPr lang="en-US" dirty="0" smtClean="0"/>
              <a:t>A small number of traitors can’t cause the loyal generals to adopt a bad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8A41-6CF3-47A5-89C3-C578660BC8A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337892" cy="287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127360"/>
            <a:ext cx="8458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Solvable if more than two-third of the generals are loyal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1676400"/>
            <a:ext cx="5715000" cy="2895600"/>
            <a:chOff x="1828800" y="1676400"/>
            <a:chExt cx="5715000" cy="2895600"/>
          </a:xfrm>
        </p:grpSpPr>
        <p:sp>
          <p:nvSpPr>
            <p:cNvPr id="7" name="Oval 6"/>
            <p:cNvSpPr/>
            <p:nvPr/>
          </p:nvSpPr>
          <p:spPr>
            <a:xfrm>
              <a:off x="1828800" y="1676400"/>
              <a:ext cx="1524000" cy="1447800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86200" y="3124200"/>
              <a:ext cx="1524000" cy="1447800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10200" y="3124200"/>
              <a:ext cx="1524000" cy="14478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19800" y="1752600"/>
              <a:ext cx="1524000" cy="14478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0" y="3124200"/>
              <a:ext cx="1524000" cy="1447800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2209800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657600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Retreat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895600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209800"/>
            <a:ext cx="17526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Attack/Retreat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3810000"/>
            <a:ext cx="17526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Attack/Retreat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5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558ED5"/>
                </a:solidFill>
              </a:rPr>
              <a:t>PeerReview</a:t>
            </a:r>
            <a:r>
              <a:rPr lang="en-US" dirty="0">
                <a:solidFill>
                  <a:srgbClr val="558ED5"/>
                </a:solidFill>
              </a:rPr>
              <a:t> is widely applicable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68438"/>
            <a:ext cx="7772400" cy="4722812"/>
          </a:xfrm>
        </p:spPr>
        <p:txBody>
          <a:bodyPr>
            <a:normAutofit/>
          </a:bodyPr>
          <a:lstStyle/>
          <a:p>
            <a:r>
              <a:rPr lang="en-US" sz="2400" dirty="0"/>
              <a:t>App #1: NFS server in the Linux kernel</a:t>
            </a:r>
          </a:p>
          <a:p>
            <a:pPr lvl="1"/>
            <a:r>
              <a:rPr lang="en-US" sz="1800" dirty="0"/>
              <a:t>Many small, latency-sensitive requests</a:t>
            </a:r>
          </a:p>
          <a:p>
            <a:pPr lvl="2"/>
            <a:r>
              <a:rPr lang="en-US" sz="1800" dirty="0"/>
              <a:t>Tampering with files</a:t>
            </a:r>
          </a:p>
          <a:p>
            <a:pPr lvl="2"/>
            <a:r>
              <a:rPr lang="en-US" sz="1800" dirty="0"/>
              <a:t>Lost updates</a:t>
            </a:r>
          </a:p>
          <a:p>
            <a:r>
              <a:rPr lang="en-US" sz="2400" dirty="0"/>
              <a:t>App #2: Overlay multicast</a:t>
            </a:r>
          </a:p>
          <a:p>
            <a:pPr lvl="1"/>
            <a:r>
              <a:rPr lang="en-US" sz="1800" dirty="0"/>
              <a:t>Transfers large volume of data</a:t>
            </a:r>
          </a:p>
          <a:p>
            <a:pPr lvl="2"/>
            <a:r>
              <a:rPr lang="en-US" sz="1800" dirty="0"/>
              <a:t>Freeloading</a:t>
            </a:r>
          </a:p>
          <a:p>
            <a:pPr lvl="2"/>
            <a:r>
              <a:rPr lang="en-US" sz="1800" dirty="0"/>
              <a:t>Tampering with content</a:t>
            </a:r>
          </a:p>
          <a:p>
            <a:r>
              <a:rPr lang="en-US" sz="2400" dirty="0"/>
              <a:t>App #3: P2P email</a:t>
            </a:r>
          </a:p>
          <a:p>
            <a:pPr lvl="1"/>
            <a:r>
              <a:rPr lang="en-US" sz="1800" dirty="0"/>
              <a:t>Complex, large, decentralized</a:t>
            </a:r>
          </a:p>
          <a:p>
            <a:pPr lvl="2"/>
            <a:r>
              <a:rPr lang="en-US" sz="1800" dirty="0"/>
              <a:t>Denial of service</a:t>
            </a:r>
          </a:p>
          <a:p>
            <a:pPr lvl="2"/>
            <a:r>
              <a:rPr lang="en-US" sz="1800" dirty="0"/>
              <a:t>Attacks on DHT </a:t>
            </a:r>
            <a:r>
              <a:rPr lang="en-US" sz="1800" dirty="0" smtClean="0"/>
              <a:t>routing</a:t>
            </a:r>
            <a:endParaRPr lang="en-US" sz="1600" dirty="0">
              <a:solidFill>
                <a:srgbClr val="DDDDDD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253D-D8EF-7449-A64D-052BB878AEB8}" type="slidenum">
              <a:rPr lang="en-GB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80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58ED5"/>
                </a:solidFill>
              </a:rPr>
              <a:t>How much does </a:t>
            </a:r>
            <a:r>
              <a:rPr lang="en-US" dirty="0" err="1">
                <a:solidFill>
                  <a:srgbClr val="558ED5"/>
                </a:solidFill>
              </a:rPr>
              <a:t>PeerReview</a:t>
            </a:r>
            <a:r>
              <a:rPr lang="en-US" dirty="0">
                <a:solidFill>
                  <a:srgbClr val="558ED5"/>
                </a:solidFill>
              </a:rPr>
              <a:t> cost?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5060950"/>
            <a:ext cx="7953375" cy="1393825"/>
          </a:xfrm>
        </p:spPr>
        <p:txBody>
          <a:bodyPr>
            <a:normAutofit lnSpcReduction="10000"/>
          </a:bodyPr>
          <a:lstStyle/>
          <a:p>
            <a:r>
              <a:rPr lang="en-US"/>
              <a:t>Dominant cost depends on </a:t>
            </a:r>
            <a:br>
              <a:rPr lang="en-US"/>
            </a:br>
            <a:r>
              <a:rPr lang="en-US"/>
              <a:t>number of witnesses </a:t>
            </a:r>
            <a:r>
              <a:rPr lang="en-US">
                <a:sym typeface="Symbol" charset="0"/>
              </a:rPr>
              <a:t>W</a:t>
            </a:r>
          </a:p>
          <a:p>
            <a:pPr lvl="1"/>
            <a:r>
              <a:rPr lang="en-US" sz="2000"/>
              <a:t>O(</a:t>
            </a:r>
            <a:r>
              <a:rPr lang="en-US" sz="2000">
                <a:sym typeface="Symbol" charset="0"/>
              </a:rPr>
              <a:t>W</a:t>
            </a:r>
            <a:r>
              <a:rPr lang="en-US" sz="2000" baseline="30000">
                <a:sym typeface="Symbol" charset="0"/>
              </a:rPr>
              <a:t>2</a:t>
            </a:r>
            <a:r>
              <a:rPr lang="en-US" sz="2000"/>
              <a:t>) component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DA2-4B1D-6D4E-9C85-E7925394E495}" type="slidenum">
              <a:rPr lang="en-GB"/>
              <a:pPr/>
              <a:t>31</a:t>
            </a:fld>
            <a:endParaRPr lang="en-GB"/>
          </a:p>
        </p:txBody>
      </p:sp>
      <p:sp>
        <p:nvSpPr>
          <p:cNvPr id="1402884" name="Freeform 4"/>
          <p:cNvSpPr>
            <a:spLocks/>
          </p:cNvSpPr>
          <p:nvPr/>
        </p:nvSpPr>
        <p:spPr bwMode="auto">
          <a:xfrm>
            <a:off x="2395538" y="1611313"/>
            <a:ext cx="5381625" cy="2673350"/>
          </a:xfrm>
          <a:custGeom>
            <a:avLst/>
            <a:gdLst>
              <a:gd name="T0" fmla="*/ 0 w 3390"/>
              <a:gd name="T1" fmla="*/ 0 h 1684"/>
              <a:gd name="T2" fmla="*/ 0 w 3390"/>
              <a:gd name="T3" fmla="*/ 1684 h 1684"/>
              <a:gd name="T4" fmla="*/ 3390 w 3390"/>
              <a:gd name="T5" fmla="*/ 1684 h 1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90" h="1684">
                <a:moveTo>
                  <a:pt x="0" y="0"/>
                </a:moveTo>
                <a:lnTo>
                  <a:pt x="0" y="1684"/>
                </a:lnTo>
                <a:lnTo>
                  <a:pt x="3390" y="168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85" name="Line 5"/>
          <p:cNvSpPr>
            <a:spLocks noChangeShapeType="1"/>
          </p:cNvSpPr>
          <p:nvPr/>
        </p:nvSpPr>
        <p:spPr bwMode="auto">
          <a:xfrm>
            <a:off x="2403475" y="1611313"/>
            <a:ext cx="5381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86" name="Line 6"/>
          <p:cNvSpPr>
            <a:spLocks noChangeShapeType="1"/>
          </p:cNvSpPr>
          <p:nvPr/>
        </p:nvSpPr>
        <p:spPr bwMode="auto">
          <a:xfrm>
            <a:off x="2405063" y="2144713"/>
            <a:ext cx="5381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87" name="Line 7"/>
          <p:cNvSpPr>
            <a:spLocks noChangeShapeType="1"/>
          </p:cNvSpPr>
          <p:nvPr/>
        </p:nvSpPr>
        <p:spPr bwMode="auto">
          <a:xfrm>
            <a:off x="2406650" y="2678113"/>
            <a:ext cx="5381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88" name="Line 8"/>
          <p:cNvSpPr>
            <a:spLocks noChangeShapeType="1"/>
          </p:cNvSpPr>
          <p:nvPr/>
        </p:nvSpPr>
        <p:spPr bwMode="auto">
          <a:xfrm>
            <a:off x="2416175" y="3219450"/>
            <a:ext cx="5381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89" name="Line 9"/>
          <p:cNvSpPr>
            <a:spLocks noChangeShapeType="1"/>
          </p:cNvSpPr>
          <p:nvPr/>
        </p:nvSpPr>
        <p:spPr bwMode="auto">
          <a:xfrm>
            <a:off x="2401888" y="3752850"/>
            <a:ext cx="5381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90" name="Line 10"/>
          <p:cNvSpPr>
            <a:spLocks noChangeShapeType="1"/>
          </p:cNvSpPr>
          <p:nvPr/>
        </p:nvSpPr>
        <p:spPr bwMode="auto">
          <a:xfrm>
            <a:off x="2395538" y="1611313"/>
            <a:ext cx="77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91" name="Line 11"/>
          <p:cNvSpPr>
            <a:spLocks noChangeShapeType="1"/>
          </p:cNvSpPr>
          <p:nvPr/>
        </p:nvSpPr>
        <p:spPr bwMode="auto">
          <a:xfrm>
            <a:off x="2405063" y="2144713"/>
            <a:ext cx="77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92" name="Line 12"/>
          <p:cNvSpPr>
            <a:spLocks noChangeShapeType="1"/>
          </p:cNvSpPr>
          <p:nvPr/>
        </p:nvSpPr>
        <p:spPr bwMode="auto">
          <a:xfrm>
            <a:off x="2398713" y="2686050"/>
            <a:ext cx="77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93" name="Line 13"/>
          <p:cNvSpPr>
            <a:spLocks noChangeShapeType="1"/>
          </p:cNvSpPr>
          <p:nvPr/>
        </p:nvSpPr>
        <p:spPr bwMode="auto">
          <a:xfrm>
            <a:off x="2400300" y="3211513"/>
            <a:ext cx="77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94" name="Line 14"/>
          <p:cNvSpPr>
            <a:spLocks noChangeShapeType="1"/>
          </p:cNvSpPr>
          <p:nvPr/>
        </p:nvSpPr>
        <p:spPr bwMode="auto">
          <a:xfrm>
            <a:off x="2393950" y="3744913"/>
            <a:ext cx="77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895" name="Text Box 15"/>
          <p:cNvSpPr txBox="1">
            <a:spLocks noChangeArrowheads="1"/>
          </p:cNvSpPr>
          <p:nvPr/>
        </p:nvSpPr>
        <p:spPr bwMode="auto">
          <a:xfrm>
            <a:off x="2320925" y="4287838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Baseline</a:t>
            </a:r>
          </a:p>
        </p:txBody>
      </p:sp>
      <p:sp>
        <p:nvSpPr>
          <p:cNvPr id="1402896" name="Text Box 16"/>
          <p:cNvSpPr txBox="1">
            <a:spLocks noChangeArrowheads="1"/>
          </p:cNvSpPr>
          <p:nvPr/>
        </p:nvSpPr>
        <p:spPr bwMode="auto">
          <a:xfrm>
            <a:off x="3559175" y="4300538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1</a:t>
            </a:r>
          </a:p>
        </p:txBody>
      </p:sp>
      <p:sp>
        <p:nvSpPr>
          <p:cNvPr id="1402897" name="Text Box 17"/>
          <p:cNvSpPr txBox="1">
            <a:spLocks noChangeArrowheads="1"/>
          </p:cNvSpPr>
          <p:nvPr/>
        </p:nvSpPr>
        <p:spPr bwMode="auto">
          <a:xfrm>
            <a:off x="4478338" y="4289425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2</a:t>
            </a:r>
          </a:p>
        </p:txBody>
      </p:sp>
      <p:sp>
        <p:nvSpPr>
          <p:cNvPr id="1402898" name="Text Box 18"/>
          <p:cNvSpPr txBox="1">
            <a:spLocks noChangeArrowheads="1"/>
          </p:cNvSpPr>
          <p:nvPr/>
        </p:nvSpPr>
        <p:spPr bwMode="auto">
          <a:xfrm>
            <a:off x="5414963" y="4302125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3</a:t>
            </a:r>
          </a:p>
        </p:txBody>
      </p:sp>
      <p:sp>
        <p:nvSpPr>
          <p:cNvPr id="1402899" name="Text Box 19"/>
          <p:cNvSpPr txBox="1">
            <a:spLocks noChangeArrowheads="1"/>
          </p:cNvSpPr>
          <p:nvPr/>
        </p:nvSpPr>
        <p:spPr bwMode="auto">
          <a:xfrm>
            <a:off x="6343650" y="4305300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4</a:t>
            </a:r>
          </a:p>
        </p:txBody>
      </p:sp>
      <p:sp>
        <p:nvSpPr>
          <p:cNvPr id="1402900" name="Text Box 20"/>
          <p:cNvSpPr txBox="1">
            <a:spLocks noChangeArrowheads="1"/>
          </p:cNvSpPr>
          <p:nvPr/>
        </p:nvSpPr>
        <p:spPr bwMode="auto">
          <a:xfrm>
            <a:off x="7269163" y="4300538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5</a:t>
            </a:r>
          </a:p>
        </p:txBody>
      </p:sp>
      <p:sp>
        <p:nvSpPr>
          <p:cNvPr id="1402901" name="Text Box 21"/>
          <p:cNvSpPr txBox="1">
            <a:spLocks noChangeArrowheads="1"/>
          </p:cNvSpPr>
          <p:nvPr/>
        </p:nvSpPr>
        <p:spPr bwMode="auto">
          <a:xfrm>
            <a:off x="1874838" y="1435100"/>
            <a:ext cx="51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100</a:t>
            </a:r>
          </a:p>
        </p:txBody>
      </p:sp>
      <p:sp>
        <p:nvSpPr>
          <p:cNvPr id="1402902" name="Text Box 22"/>
          <p:cNvSpPr txBox="1">
            <a:spLocks noChangeArrowheads="1"/>
          </p:cNvSpPr>
          <p:nvPr/>
        </p:nvSpPr>
        <p:spPr bwMode="auto">
          <a:xfrm>
            <a:off x="1971675" y="1976438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80</a:t>
            </a:r>
          </a:p>
        </p:txBody>
      </p:sp>
      <p:sp>
        <p:nvSpPr>
          <p:cNvPr id="1402903" name="Text Box 23"/>
          <p:cNvSpPr txBox="1">
            <a:spLocks noChangeArrowheads="1"/>
          </p:cNvSpPr>
          <p:nvPr/>
        </p:nvSpPr>
        <p:spPr bwMode="auto">
          <a:xfrm>
            <a:off x="1981200" y="250507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60</a:t>
            </a:r>
          </a:p>
        </p:txBody>
      </p:sp>
      <p:sp>
        <p:nvSpPr>
          <p:cNvPr id="1402904" name="Text Box 24"/>
          <p:cNvSpPr txBox="1">
            <a:spLocks noChangeArrowheads="1"/>
          </p:cNvSpPr>
          <p:nvPr/>
        </p:nvSpPr>
        <p:spPr bwMode="auto">
          <a:xfrm>
            <a:off x="1978025" y="3040063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40</a:t>
            </a:r>
          </a:p>
        </p:txBody>
      </p:sp>
      <p:sp>
        <p:nvSpPr>
          <p:cNvPr id="1402905" name="Text Box 25"/>
          <p:cNvSpPr txBox="1">
            <a:spLocks noChangeArrowheads="1"/>
          </p:cNvSpPr>
          <p:nvPr/>
        </p:nvSpPr>
        <p:spPr bwMode="auto">
          <a:xfrm>
            <a:off x="1973263" y="3578225"/>
            <a:ext cx="40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20</a:t>
            </a:r>
          </a:p>
        </p:txBody>
      </p:sp>
      <p:sp>
        <p:nvSpPr>
          <p:cNvPr id="1402906" name="Text Box 26"/>
          <p:cNvSpPr txBox="1">
            <a:spLocks noChangeArrowheads="1"/>
          </p:cNvSpPr>
          <p:nvPr/>
        </p:nvSpPr>
        <p:spPr bwMode="auto">
          <a:xfrm>
            <a:off x="2093913" y="4106863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0</a:t>
            </a:r>
          </a:p>
        </p:txBody>
      </p:sp>
      <p:sp>
        <p:nvSpPr>
          <p:cNvPr id="1402907" name="Text Box 27"/>
          <p:cNvSpPr txBox="1">
            <a:spLocks noChangeArrowheads="1"/>
          </p:cNvSpPr>
          <p:nvPr/>
        </p:nvSpPr>
        <p:spPr bwMode="auto">
          <a:xfrm rot="-5400000">
            <a:off x="511175" y="2787651"/>
            <a:ext cx="227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Avg traffic (Kbps/node)</a:t>
            </a:r>
          </a:p>
        </p:txBody>
      </p:sp>
      <p:sp>
        <p:nvSpPr>
          <p:cNvPr id="1402908" name="Text Box 28"/>
          <p:cNvSpPr txBox="1">
            <a:spLocks noChangeArrowheads="1"/>
          </p:cNvSpPr>
          <p:nvPr/>
        </p:nvSpPr>
        <p:spPr bwMode="auto">
          <a:xfrm rot="-21600000">
            <a:off x="4089400" y="45672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latin typeface="Tahoma" charset="0"/>
              </a:rPr>
              <a:t>Number of witnesses</a:t>
            </a:r>
          </a:p>
        </p:txBody>
      </p:sp>
      <p:sp>
        <p:nvSpPr>
          <p:cNvPr id="1402909" name="Rectangle 29"/>
          <p:cNvSpPr>
            <a:spLocks noChangeArrowheads="1"/>
          </p:cNvSpPr>
          <p:nvPr/>
        </p:nvSpPr>
        <p:spPr bwMode="auto">
          <a:xfrm>
            <a:off x="2578100" y="3797300"/>
            <a:ext cx="382588" cy="4953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0" name="Rectangle 30"/>
          <p:cNvSpPr>
            <a:spLocks noChangeArrowheads="1"/>
          </p:cNvSpPr>
          <p:nvPr/>
        </p:nvSpPr>
        <p:spPr bwMode="auto">
          <a:xfrm>
            <a:off x="3502025" y="3802063"/>
            <a:ext cx="382588" cy="485775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1" name="Rectangle 31"/>
          <p:cNvSpPr>
            <a:spLocks noChangeArrowheads="1"/>
          </p:cNvSpPr>
          <p:nvPr/>
        </p:nvSpPr>
        <p:spPr bwMode="auto">
          <a:xfrm flipV="1">
            <a:off x="3502025" y="3751263"/>
            <a:ext cx="382588" cy="523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2" name="Rectangle 32"/>
          <p:cNvSpPr>
            <a:spLocks noChangeArrowheads="1"/>
          </p:cNvSpPr>
          <p:nvPr/>
        </p:nvSpPr>
        <p:spPr bwMode="auto">
          <a:xfrm>
            <a:off x="4435475" y="3797300"/>
            <a:ext cx="382588" cy="485775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3" name="Rectangle 33"/>
          <p:cNvSpPr>
            <a:spLocks noChangeArrowheads="1"/>
          </p:cNvSpPr>
          <p:nvPr/>
        </p:nvSpPr>
        <p:spPr bwMode="auto">
          <a:xfrm flipV="1">
            <a:off x="4435475" y="3746500"/>
            <a:ext cx="382588" cy="523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4" name="Rectangle 34"/>
          <p:cNvSpPr>
            <a:spLocks noChangeArrowheads="1"/>
          </p:cNvSpPr>
          <p:nvPr/>
        </p:nvSpPr>
        <p:spPr bwMode="auto">
          <a:xfrm>
            <a:off x="5364163" y="3802063"/>
            <a:ext cx="382587" cy="485775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5" name="Rectangle 35"/>
          <p:cNvSpPr>
            <a:spLocks noChangeArrowheads="1"/>
          </p:cNvSpPr>
          <p:nvPr/>
        </p:nvSpPr>
        <p:spPr bwMode="auto">
          <a:xfrm flipV="1">
            <a:off x="5364163" y="3751263"/>
            <a:ext cx="382587" cy="523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6" name="Rectangle 36"/>
          <p:cNvSpPr>
            <a:spLocks noChangeArrowheads="1"/>
          </p:cNvSpPr>
          <p:nvPr/>
        </p:nvSpPr>
        <p:spPr bwMode="auto">
          <a:xfrm>
            <a:off x="6288088" y="3797300"/>
            <a:ext cx="382587" cy="485775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7" name="Rectangle 37"/>
          <p:cNvSpPr>
            <a:spLocks noChangeArrowheads="1"/>
          </p:cNvSpPr>
          <p:nvPr/>
        </p:nvSpPr>
        <p:spPr bwMode="auto">
          <a:xfrm flipV="1">
            <a:off x="6288088" y="3746500"/>
            <a:ext cx="382587" cy="523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8" name="Rectangle 38"/>
          <p:cNvSpPr>
            <a:spLocks noChangeArrowheads="1"/>
          </p:cNvSpPr>
          <p:nvPr/>
        </p:nvSpPr>
        <p:spPr bwMode="auto">
          <a:xfrm>
            <a:off x="7223125" y="3798888"/>
            <a:ext cx="382588" cy="485775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9" name="Rectangle 39"/>
          <p:cNvSpPr>
            <a:spLocks noChangeArrowheads="1"/>
          </p:cNvSpPr>
          <p:nvPr/>
        </p:nvSpPr>
        <p:spPr bwMode="auto">
          <a:xfrm flipV="1">
            <a:off x="7223125" y="3748088"/>
            <a:ext cx="382588" cy="523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0" name="Rectangle 40"/>
          <p:cNvSpPr>
            <a:spLocks noChangeArrowheads="1"/>
          </p:cNvSpPr>
          <p:nvPr/>
        </p:nvSpPr>
        <p:spPr bwMode="auto">
          <a:xfrm flipV="1">
            <a:off x="4435475" y="3252788"/>
            <a:ext cx="382588" cy="49212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1" name="Rectangle 41"/>
          <p:cNvSpPr>
            <a:spLocks noChangeArrowheads="1"/>
          </p:cNvSpPr>
          <p:nvPr/>
        </p:nvSpPr>
        <p:spPr bwMode="auto">
          <a:xfrm flipV="1">
            <a:off x="3502025" y="3522663"/>
            <a:ext cx="382588" cy="2286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2" name="Rectangle 42"/>
          <p:cNvSpPr>
            <a:spLocks noChangeArrowheads="1"/>
          </p:cNvSpPr>
          <p:nvPr/>
        </p:nvSpPr>
        <p:spPr bwMode="auto">
          <a:xfrm flipV="1">
            <a:off x="5364163" y="2935288"/>
            <a:ext cx="382587" cy="81597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3" name="Rectangle 43"/>
          <p:cNvSpPr>
            <a:spLocks noChangeArrowheads="1"/>
          </p:cNvSpPr>
          <p:nvPr/>
        </p:nvSpPr>
        <p:spPr bwMode="auto">
          <a:xfrm flipV="1">
            <a:off x="6288088" y="2557463"/>
            <a:ext cx="382587" cy="119062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4" name="Rectangle 44"/>
          <p:cNvSpPr>
            <a:spLocks noChangeArrowheads="1"/>
          </p:cNvSpPr>
          <p:nvPr/>
        </p:nvSpPr>
        <p:spPr bwMode="auto">
          <a:xfrm flipV="1">
            <a:off x="7223125" y="2132013"/>
            <a:ext cx="382588" cy="1616075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5" name="Text Box 45"/>
          <p:cNvSpPr txBox="1">
            <a:spLocks noChangeArrowheads="1"/>
          </p:cNvSpPr>
          <p:nvPr/>
        </p:nvSpPr>
        <p:spPr bwMode="auto">
          <a:xfrm>
            <a:off x="2386013" y="2790825"/>
            <a:ext cx="149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hlink"/>
                </a:solidFill>
                <a:latin typeface="Tahoma" charset="0"/>
              </a:rPr>
              <a:t>Baseline traffic</a:t>
            </a:r>
          </a:p>
        </p:txBody>
      </p:sp>
      <p:sp>
        <p:nvSpPr>
          <p:cNvPr id="1402926" name="Line 46"/>
          <p:cNvSpPr>
            <a:spLocks noChangeShapeType="1"/>
          </p:cNvSpPr>
          <p:nvPr/>
        </p:nvSpPr>
        <p:spPr bwMode="auto">
          <a:xfrm>
            <a:off x="2767013" y="3108325"/>
            <a:ext cx="0" cy="6794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27" name="Text Box 47"/>
          <p:cNvSpPr txBox="1">
            <a:spLocks noChangeArrowheads="1"/>
          </p:cNvSpPr>
          <p:nvPr/>
        </p:nvSpPr>
        <p:spPr bwMode="auto">
          <a:xfrm>
            <a:off x="7869238" y="3187700"/>
            <a:ext cx="112553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hlink"/>
                </a:solidFill>
                <a:latin typeface="Tahoma" charset="0"/>
              </a:rPr>
              <a:t>Signatures</a:t>
            </a:r>
          </a:p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hlink"/>
                </a:solidFill>
                <a:latin typeface="Tahoma" charset="0"/>
              </a:rPr>
              <a:t>and ACKs</a:t>
            </a:r>
          </a:p>
        </p:txBody>
      </p:sp>
      <p:sp>
        <p:nvSpPr>
          <p:cNvPr id="1402928" name="Line 48"/>
          <p:cNvSpPr>
            <a:spLocks noChangeShapeType="1"/>
          </p:cNvSpPr>
          <p:nvPr/>
        </p:nvSpPr>
        <p:spPr bwMode="auto">
          <a:xfrm flipH="1">
            <a:off x="7645400" y="3492500"/>
            <a:ext cx="339725" cy="2698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29" name="Text Box 49"/>
          <p:cNvSpPr txBox="1">
            <a:spLocks noChangeArrowheads="1"/>
          </p:cNvSpPr>
          <p:nvPr/>
        </p:nvSpPr>
        <p:spPr bwMode="auto">
          <a:xfrm>
            <a:off x="4832350" y="2205038"/>
            <a:ext cx="1416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hlink"/>
                </a:solidFill>
                <a:latin typeface="Tahoma" charset="0"/>
              </a:rPr>
              <a:t>Checking logs</a:t>
            </a:r>
          </a:p>
        </p:txBody>
      </p:sp>
      <p:sp>
        <p:nvSpPr>
          <p:cNvPr id="1402930" name="Line 50"/>
          <p:cNvSpPr>
            <a:spLocks noChangeShapeType="1"/>
          </p:cNvSpPr>
          <p:nvPr/>
        </p:nvSpPr>
        <p:spPr bwMode="auto">
          <a:xfrm>
            <a:off x="5540375" y="2538413"/>
            <a:ext cx="0" cy="3825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32" name="Oval 52"/>
          <p:cNvSpPr>
            <a:spLocks noChangeArrowheads="1"/>
          </p:cNvSpPr>
          <p:nvPr/>
        </p:nvSpPr>
        <p:spPr bwMode="auto">
          <a:xfrm>
            <a:off x="6675438" y="5059363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3" name="Oval 53"/>
          <p:cNvSpPr>
            <a:spLocks noChangeArrowheads="1"/>
          </p:cNvSpPr>
          <p:nvPr/>
        </p:nvSpPr>
        <p:spPr bwMode="auto">
          <a:xfrm>
            <a:off x="5735638" y="5611813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4" name="Oval 54"/>
          <p:cNvSpPr>
            <a:spLocks noChangeArrowheads="1"/>
          </p:cNvSpPr>
          <p:nvPr/>
        </p:nvSpPr>
        <p:spPr bwMode="auto">
          <a:xfrm>
            <a:off x="6375400" y="5551488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5" name="Oval 55"/>
          <p:cNvSpPr>
            <a:spLocks noChangeArrowheads="1"/>
          </p:cNvSpPr>
          <p:nvPr/>
        </p:nvSpPr>
        <p:spPr bwMode="auto">
          <a:xfrm>
            <a:off x="6086475" y="5078413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6" name="Oval 56"/>
          <p:cNvSpPr>
            <a:spLocks noChangeArrowheads="1"/>
          </p:cNvSpPr>
          <p:nvPr/>
        </p:nvSpPr>
        <p:spPr bwMode="auto">
          <a:xfrm>
            <a:off x="6969125" y="5384800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7" name="Oval 57"/>
          <p:cNvSpPr>
            <a:spLocks noChangeArrowheads="1"/>
          </p:cNvSpPr>
          <p:nvPr/>
        </p:nvSpPr>
        <p:spPr bwMode="auto">
          <a:xfrm>
            <a:off x="6145213" y="5948363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8" name="Oval 58"/>
          <p:cNvSpPr>
            <a:spLocks noChangeArrowheads="1"/>
          </p:cNvSpPr>
          <p:nvPr/>
        </p:nvSpPr>
        <p:spPr bwMode="auto">
          <a:xfrm>
            <a:off x="6862763" y="5811838"/>
            <a:ext cx="288925" cy="288925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9" name="Oval 59"/>
          <p:cNvSpPr>
            <a:spLocks noChangeArrowheads="1"/>
          </p:cNvSpPr>
          <p:nvPr/>
        </p:nvSpPr>
        <p:spPr bwMode="auto">
          <a:xfrm>
            <a:off x="7847013" y="5253038"/>
            <a:ext cx="288925" cy="2889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0" name="Oval 60"/>
          <p:cNvSpPr>
            <a:spLocks noChangeArrowheads="1"/>
          </p:cNvSpPr>
          <p:nvPr/>
        </p:nvSpPr>
        <p:spPr bwMode="auto">
          <a:xfrm>
            <a:off x="8310563" y="5249863"/>
            <a:ext cx="288925" cy="2889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1" name="Oval 61"/>
          <p:cNvSpPr>
            <a:spLocks noChangeArrowheads="1"/>
          </p:cNvSpPr>
          <p:nvPr/>
        </p:nvSpPr>
        <p:spPr bwMode="auto">
          <a:xfrm>
            <a:off x="7848600" y="5726113"/>
            <a:ext cx="288925" cy="2889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2" name="Oval 62"/>
          <p:cNvSpPr>
            <a:spLocks noChangeArrowheads="1"/>
          </p:cNvSpPr>
          <p:nvPr/>
        </p:nvSpPr>
        <p:spPr bwMode="auto">
          <a:xfrm>
            <a:off x="8312150" y="5722938"/>
            <a:ext cx="288925" cy="28892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3" name="Rectangle 63"/>
          <p:cNvSpPr>
            <a:spLocks noChangeArrowheads="1"/>
          </p:cNvSpPr>
          <p:nvPr/>
        </p:nvSpPr>
        <p:spPr bwMode="auto">
          <a:xfrm>
            <a:off x="7654925" y="5065713"/>
            <a:ext cx="1127125" cy="1127125"/>
          </a:xfrm>
          <a:prstGeom prst="rect">
            <a:avLst/>
          </a:prstGeom>
          <a:noFill/>
          <a:ln w="19050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4" name="Text Box 64"/>
          <p:cNvSpPr txBox="1">
            <a:spLocks noChangeArrowheads="1"/>
          </p:cNvSpPr>
          <p:nvPr/>
        </p:nvSpPr>
        <p:spPr bwMode="auto">
          <a:xfrm>
            <a:off x="7551738" y="448468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1600">
                <a:solidFill>
                  <a:schemeClr val="hlink"/>
                </a:solidFill>
                <a:latin typeface="Tahoma" charset="0"/>
              </a:rPr>
              <a:t>W dedicated</a:t>
            </a:r>
            <a:br>
              <a:rPr lang="en-US" sz="1600">
                <a:solidFill>
                  <a:schemeClr val="hlink"/>
                </a:solidFill>
                <a:latin typeface="Tahoma" charset="0"/>
              </a:rPr>
            </a:br>
            <a:r>
              <a:rPr lang="en-US" sz="1600">
                <a:solidFill>
                  <a:schemeClr val="hlink"/>
                </a:solidFill>
                <a:latin typeface="Tahoma" charset="0"/>
              </a:rPr>
              <a:t>witnesses</a:t>
            </a:r>
          </a:p>
        </p:txBody>
      </p:sp>
    </p:spTree>
    <p:extLst>
      <p:ext uri="{BB962C8B-B14F-4D97-AF65-F5344CB8AC3E}">
        <p14:creationId xmlns:p14="http://schemas.microsoft.com/office/powerpoint/2010/main" val="1999668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58ED5"/>
                </a:solidFill>
              </a:rPr>
              <a:t>Mutual auditing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708400"/>
            <a:ext cx="7742238" cy="2695575"/>
          </a:xfrm>
        </p:spPr>
        <p:txBody>
          <a:bodyPr>
            <a:normAutofit/>
          </a:bodyPr>
          <a:lstStyle/>
          <a:p>
            <a:r>
              <a:rPr lang="en-US" dirty="0"/>
              <a:t>Small probability of error is inevitable</a:t>
            </a:r>
          </a:p>
          <a:p>
            <a:r>
              <a:rPr lang="en-US" dirty="0" smtClean="0"/>
              <a:t>Can </a:t>
            </a:r>
            <a:r>
              <a:rPr lang="en-US" dirty="0"/>
              <a:t>use this to optimize </a:t>
            </a:r>
            <a:r>
              <a:rPr lang="en-US" dirty="0" err="1"/>
              <a:t>PeerReview</a:t>
            </a:r>
            <a:endParaRPr lang="en-US" dirty="0"/>
          </a:p>
          <a:p>
            <a:pPr lvl="1"/>
            <a:r>
              <a:rPr lang="en-US" sz="2400" dirty="0">
                <a:sym typeface="Symbol" charset="0"/>
              </a:rPr>
              <a:t>Accept that an instance of a fault is found only with high probability</a:t>
            </a:r>
          </a:p>
          <a:p>
            <a:pPr lvl="1"/>
            <a:r>
              <a:rPr lang="en-US" sz="2400" dirty="0">
                <a:sym typeface="Symbol" charset="0"/>
              </a:rPr>
              <a:t>Asymptotic complexity: O(N</a:t>
            </a:r>
            <a:r>
              <a:rPr lang="en-US" sz="2400" baseline="30000" dirty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  O(log N)</a:t>
            </a:r>
          </a:p>
        </p:txBody>
      </p:sp>
      <p:sp>
        <p:nvSpPr>
          <p:cNvPr id="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FEAA-0E6C-F14F-BE79-4C5A5C870CB5}" type="slidenum">
              <a:rPr lang="en-GB"/>
              <a:pPr/>
              <a:t>32</a:t>
            </a:fld>
            <a:endParaRPr lang="en-GB"/>
          </a:p>
        </p:txBody>
      </p:sp>
      <p:sp>
        <p:nvSpPr>
          <p:cNvPr id="1404932" name="Oval 4"/>
          <p:cNvSpPr>
            <a:spLocks noChangeArrowheads="1"/>
          </p:cNvSpPr>
          <p:nvPr/>
        </p:nvSpPr>
        <p:spPr bwMode="auto">
          <a:xfrm>
            <a:off x="1987550" y="213677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3" name="Oval 5"/>
          <p:cNvSpPr>
            <a:spLocks noChangeArrowheads="1"/>
          </p:cNvSpPr>
          <p:nvPr/>
        </p:nvSpPr>
        <p:spPr bwMode="auto">
          <a:xfrm>
            <a:off x="2384425" y="251777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4" name="Oval 6"/>
          <p:cNvSpPr>
            <a:spLocks noChangeArrowheads="1"/>
          </p:cNvSpPr>
          <p:nvPr/>
        </p:nvSpPr>
        <p:spPr bwMode="auto">
          <a:xfrm>
            <a:off x="2460625" y="200025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5" name="Oval 7"/>
          <p:cNvSpPr>
            <a:spLocks noChangeArrowheads="1"/>
          </p:cNvSpPr>
          <p:nvPr/>
        </p:nvSpPr>
        <p:spPr bwMode="auto">
          <a:xfrm>
            <a:off x="3160713" y="26257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6" name="Oval 8"/>
          <p:cNvSpPr>
            <a:spLocks noChangeArrowheads="1"/>
          </p:cNvSpPr>
          <p:nvPr/>
        </p:nvSpPr>
        <p:spPr bwMode="auto">
          <a:xfrm>
            <a:off x="6224588" y="20462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7" name="Oval 9"/>
          <p:cNvSpPr>
            <a:spLocks noChangeArrowheads="1"/>
          </p:cNvSpPr>
          <p:nvPr/>
        </p:nvSpPr>
        <p:spPr bwMode="auto">
          <a:xfrm>
            <a:off x="4487863" y="248920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8" name="Oval 10"/>
          <p:cNvSpPr>
            <a:spLocks noChangeArrowheads="1"/>
          </p:cNvSpPr>
          <p:nvPr/>
        </p:nvSpPr>
        <p:spPr bwMode="auto">
          <a:xfrm>
            <a:off x="5462588" y="300831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39" name="Oval 11"/>
          <p:cNvSpPr>
            <a:spLocks noChangeArrowheads="1"/>
          </p:cNvSpPr>
          <p:nvPr/>
        </p:nvSpPr>
        <p:spPr bwMode="auto">
          <a:xfrm>
            <a:off x="5584825" y="207962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0" name="Oval 12"/>
          <p:cNvSpPr>
            <a:spLocks noChangeArrowheads="1"/>
          </p:cNvSpPr>
          <p:nvPr/>
        </p:nvSpPr>
        <p:spPr bwMode="auto">
          <a:xfrm>
            <a:off x="6557963" y="28717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1" name="Oval 13"/>
          <p:cNvSpPr>
            <a:spLocks noChangeArrowheads="1"/>
          </p:cNvSpPr>
          <p:nvPr/>
        </p:nvSpPr>
        <p:spPr bwMode="auto">
          <a:xfrm>
            <a:off x="7151688" y="17748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2" name="Oval 14"/>
          <p:cNvSpPr>
            <a:spLocks noChangeArrowheads="1"/>
          </p:cNvSpPr>
          <p:nvPr/>
        </p:nvSpPr>
        <p:spPr bwMode="auto">
          <a:xfrm>
            <a:off x="7334250" y="238442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3" name="Oval 15"/>
          <p:cNvSpPr>
            <a:spLocks noChangeArrowheads="1"/>
          </p:cNvSpPr>
          <p:nvPr/>
        </p:nvSpPr>
        <p:spPr bwMode="auto">
          <a:xfrm>
            <a:off x="5962650" y="256698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4" name="Oval 16"/>
          <p:cNvSpPr>
            <a:spLocks noChangeArrowheads="1"/>
          </p:cNvSpPr>
          <p:nvPr/>
        </p:nvSpPr>
        <p:spPr bwMode="auto">
          <a:xfrm>
            <a:off x="4895850" y="174466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5" name="Oval 17"/>
          <p:cNvSpPr>
            <a:spLocks noChangeArrowheads="1"/>
          </p:cNvSpPr>
          <p:nvPr/>
        </p:nvSpPr>
        <p:spPr bwMode="auto">
          <a:xfrm>
            <a:off x="5186363" y="252253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6" name="Oval 18"/>
          <p:cNvSpPr>
            <a:spLocks noChangeArrowheads="1"/>
          </p:cNvSpPr>
          <p:nvPr/>
        </p:nvSpPr>
        <p:spPr bwMode="auto">
          <a:xfrm>
            <a:off x="4835525" y="291941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7" name="Oval 19"/>
          <p:cNvSpPr>
            <a:spLocks noChangeArrowheads="1"/>
          </p:cNvSpPr>
          <p:nvPr/>
        </p:nvSpPr>
        <p:spPr bwMode="auto">
          <a:xfrm>
            <a:off x="4225925" y="281305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8" name="Oval 20"/>
          <p:cNvSpPr>
            <a:spLocks noChangeArrowheads="1"/>
          </p:cNvSpPr>
          <p:nvPr/>
        </p:nvSpPr>
        <p:spPr bwMode="auto">
          <a:xfrm>
            <a:off x="3676650" y="211296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49" name="Oval 21"/>
          <p:cNvSpPr>
            <a:spLocks noChangeArrowheads="1"/>
          </p:cNvSpPr>
          <p:nvPr/>
        </p:nvSpPr>
        <p:spPr bwMode="auto">
          <a:xfrm>
            <a:off x="3738563" y="272097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0" name="Oval 22"/>
          <p:cNvSpPr>
            <a:spLocks noChangeArrowheads="1"/>
          </p:cNvSpPr>
          <p:nvPr/>
        </p:nvSpPr>
        <p:spPr bwMode="auto">
          <a:xfrm>
            <a:off x="3556000" y="177641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1" name="Oval 23"/>
          <p:cNvSpPr>
            <a:spLocks noChangeArrowheads="1"/>
          </p:cNvSpPr>
          <p:nvPr/>
        </p:nvSpPr>
        <p:spPr bwMode="auto">
          <a:xfrm>
            <a:off x="2595563" y="29813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2" name="Oval 24"/>
          <p:cNvSpPr>
            <a:spLocks noChangeArrowheads="1"/>
          </p:cNvSpPr>
          <p:nvPr/>
        </p:nvSpPr>
        <p:spPr bwMode="auto">
          <a:xfrm>
            <a:off x="3692525" y="316388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3" name="Oval 25"/>
          <p:cNvSpPr>
            <a:spLocks noChangeArrowheads="1"/>
          </p:cNvSpPr>
          <p:nvPr/>
        </p:nvSpPr>
        <p:spPr bwMode="auto">
          <a:xfrm>
            <a:off x="1908175" y="276860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4" name="Oval 26"/>
          <p:cNvSpPr>
            <a:spLocks noChangeArrowheads="1"/>
          </p:cNvSpPr>
          <p:nvPr/>
        </p:nvSpPr>
        <p:spPr bwMode="auto">
          <a:xfrm>
            <a:off x="3143250" y="220503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5" name="Oval 27"/>
          <p:cNvSpPr>
            <a:spLocks noChangeArrowheads="1"/>
          </p:cNvSpPr>
          <p:nvPr/>
        </p:nvSpPr>
        <p:spPr bwMode="auto">
          <a:xfrm>
            <a:off x="4759325" y="215900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6" name="Oval 28"/>
          <p:cNvSpPr>
            <a:spLocks noChangeArrowheads="1"/>
          </p:cNvSpPr>
          <p:nvPr/>
        </p:nvSpPr>
        <p:spPr bwMode="auto">
          <a:xfrm>
            <a:off x="4302125" y="187007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7" name="Oval 29"/>
          <p:cNvSpPr>
            <a:spLocks noChangeArrowheads="1"/>
          </p:cNvSpPr>
          <p:nvPr/>
        </p:nvSpPr>
        <p:spPr bwMode="auto">
          <a:xfrm>
            <a:off x="5643563" y="23590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8" name="Oval 30"/>
          <p:cNvSpPr>
            <a:spLocks noChangeArrowheads="1"/>
          </p:cNvSpPr>
          <p:nvPr/>
        </p:nvSpPr>
        <p:spPr bwMode="auto">
          <a:xfrm>
            <a:off x="6680200" y="240506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59" name="Oval 31"/>
          <p:cNvSpPr>
            <a:spLocks noChangeArrowheads="1"/>
          </p:cNvSpPr>
          <p:nvPr/>
        </p:nvSpPr>
        <p:spPr bwMode="auto">
          <a:xfrm>
            <a:off x="7227888" y="283051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0" name="Oval 32"/>
          <p:cNvSpPr>
            <a:spLocks noChangeArrowheads="1"/>
          </p:cNvSpPr>
          <p:nvPr/>
        </p:nvSpPr>
        <p:spPr bwMode="auto">
          <a:xfrm>
            <a:off x="6769100" y="203835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1" name="Oval 33"/>
          <p:cNvSpPr>
            <a:spLocks noChangeArrowheads="1"/>
          </p:cNvSpPr>
          <p:nvPr/>
        </p:nvSpPr>
        <p:spPr bwMode="auto">
          <a:xfrm>
            <a:off x="6905625" y="322738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2" name="Oval 34"/>
          <p:cNvSpPr>
            <a:spLocks noChangeArrowheads="1"/>
          </p:cNvSpPr>
          <p:nvPr/>
        </p:nvSpPr>
        <p:spPr bwMode="auto">
          <a:xfrm>
            <a:off x="6127750" y="313531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3" name="Oval 35"/>
          <p:cNvSpPr>
            <a:spLocks noChangeArrowheads="1"/>
          </p:cNvSpPr>
          <p:nvPr/>
        </p:nvSpPr>
        <p:spPr bwMode="auto">
          <a:xfrm>
            <a:off x="4405313" y="321151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4" name="Oval 36"/>
          <p:cNvSpPr>
            <a:spLocks noChangeArrowheads="1"/>
          </p:cNvSpPr>
          <p:nvPr/>
        </p:nvSpPr>
        <p:spPr bwMode="auto">
          <a:xfrm>
            <a:off x="3109913" y="310515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5" name="Oval 37"/>
          <p:cNvSpPr>
            <a:spLocks noChangeArrowheads="1"/>
          </p:cNvSpPr>
          <p:nvPr/>
        </p:nvSpPr>
        <p:spPr bwMode="auto">
          <a:xfrm>
            <a:off x="2881313" y="180975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6" name="Oval 38"/>
          <p:cNvSpPr>
            <a:spLocks noChangeArrowheads="1"/>
          </p:cNvSpPr>
          <p:nvPr/>
        </p:nvSpPr>
        <p:spPr bwMode="auto">
          <a:xfrm>
            <a:off x="7696200" y="299720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7" name="Oval 39"/>
          <p:cNvSpPr>
            <a:spLocks noChangeArrowheads="1"/>
          </p:cNvSpPr>
          <p:nvPr/>
        </p:nvSpPr>
        <p:spPr bwMode="auto">
          <a:xfrm>
            <a:off x="7742238" y="20970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8" name="Oval 40"/>
          <p:cNvSpPr>
            <a:spLocks noChangeArrowheads="1"/>
          </p:cNvSpPr>
          <p:nvPr/>
        </p:nvSpPr>
        <p:spPr bwMode="auto">
          <a:xfrm>
            <a:off x="6249988" y="153193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69" name="Oval 41"/>
          <p:cNvSpPr>
            <a:spLocks noChangeArrowheads="1"/>
          </p:cNvSpPr>
          <p:nvPr/>
        </p:nvSpPr>
        <p:spPr bwMode="auto">
          <a:xfrm>
            <a:off x="2195513" y="314801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0" name="Oval 42"/>
          <p:cNvSpPr>
            <a:spLocks noChangeArrowheads="1"/>
          </p:cNvSpPr>
          <p:nvPr/>
        </p:nvSpPr>
        <p:spPr bwMode="auto">
          <a:xfrm>
            <a:off x="2820988" y="258286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1" name="Oval 43"/>
          <p:cNvSpPr>
            <a:spLocks noChangeArrowheads="1"/>
          </p:cNvSpPr>
          <p:nvPr/>
        </p:nvSpPr>
        <p:spPr bwMode="auto">
          <a:xfrm>
            <a:off x="2792413" y="218757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2" name="Oval 44"/>
          <p:cNvSpPr>
            <a:spLocks noChangeArrowheads="1"/>
          </p:cNvSpPr>
          <p:nvPr/>
        </p:nvSpPr>
        <p:spPr bwMode="auto">
          <a:xfrm>
            <a:off x="3492500" y="238601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3" name="Oval 45"/>
          <p:cNvSpPr>
            <a:spLocks noChangeArrowheads="1"/>
          </p:cNvSpPr>
          <p:nvPr/>
        </p:nvSpPr>
        <p:spPr bwMode="auto">
          <a:xfrm>
            <a:off x="5275263" y="21431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4" name="Oval 46"/>
          <p:cNvSpPr>
            <a:spLocks noChangeArrowheads="1"/>
          </p:cNvSpPr>
          <p:nvPr/>
        </p:nvSpPr>
        <p:spPr bwMode="auto">
          <a:xfrm>
            <a:off x="5884863" y="28590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5" name="Oval 47"/>
          <p:cNvSpPr>
            <a:spLocks noChangeArrowheads="1"/>
          </p:cNvSpPr>
          <p:nvPr/>
        </p:nvSpPr>
        <p:spPr bwMode="auto">
          <a:xfrm>
            <a:off x="6249988" y="272256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6" name="Oval 48"/>
          <p:cNvSpPr>
            <a:spLocks noChangeArrowheads="1"/>
          </p:cNvSpPr>
          <p:nvPr/>
        </p:nvSpPr>
        <p:spPr bwMode="auto">
          <a:xfrm>
            <a:off x="6280150" y="238601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7" name="Oval 49"/>
          <p:cNvSpPr>
            <a:spLocks noChangeArrowheads="1"/>
          </p:cNvSpPr>
          <p:nvPr/>
        </p:nvSpPr>
        <p:spPr bwMode="auto">
          <a:xfrm>
            <a:off x="4054475" y="252253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8" name="Oval 50"/>
          <p:cNvSpPr>
            <a:spLocks noChangeArrowheads="1"/>
          </p:cNvSpPr>
          <p:nvPr/>
        </p:nvSpPr>
        <p:spPr bwMode="auto">
          <a:xfrm>
            <a:off x="4238625" y="217170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79" name="Oval 51"/>
          <p:cNvSpPr>
            <a:spLocks noChangeArrowheads="1"/>
          </p:cNvSpPr>
          <p:nvPr/>
        </p:nvSpPr>
        <p:spPr bwMode="auto">
          <a:xfrm>
            <a:off x="3414713" y="281305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0" name="Oval 52"/>
          <p:cNvSpPr>
            <a:spLocks noChangeArrowheads="1"/>
          </p:cNvSpPr>
          <p:nvPr/>
        </p:nvSpPr>
        <p:spPr bwMode="auto">
          <a:xfrm>
            <a:off x="5138738" y="327025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1" name="Oval 53"/>
          <p:cNvSpPr>
            <a:spLocks noChangeArrowheads="1"/>
          </p:cNvSpPr>
          <p:nvPr/>
        </p:nvSpPr>
        <p:spPr bwMode="auto">
          <a:xfrm>
            <a:off x="5199063" y="29051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2" name="Oval 54"/>
          <p:cNvSpPr>
            <a:spLocks noChangeArrowheads="1"/>
          </p:cNvSpPr>
          <p:nvPr/>
        </p:nvSpPr>
        <p:spPr bwMode="auto">
          <a:xfrm>
            <a:off x="5487988" y="266223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3" name="Oval 55"/>
          <p:cNvSpPr>
            <a:spLocks noChangeArrowheads="1"/>
          </p:cNvSpPr>
          <p:nvPr/>
        </p:nvSpPr>
        <p:spPr bwMode="auto">
          <a:xfrm>
            <a:off x="6538913" y="176371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4" name="Oval 56"/>
          <p:cNvSpPr>
            <a:spLocks noChangeArrowheads="1"/>
          </p:cNvSpPr>
          <p:nvPr/>
        </p:nvSpPr>
        <p:spPr bwMode="auto">
          <a:xfrm>
            <a:off x="6797675" y="272256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5" name="Oval 57"/>
          <p:cNvSpPr>
            <a:spLocks noChangeArrowheads="1"/>
          </p:cNvSpPr>
          <p:nvPr/>
        </p:nvSpPr>
        <p:spPr bwMode="auto">
          <a:xfrm>
            <a:off x="5045075" y="205105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6" name="Oval 58"/>
          <p:cNvSpPr>
            <a:spLocks noChangeArrowheads="1"/>
          </p:cNvSpPr>
          <p:nvPr/>
        </p:nvSpPr>
        <p:spPr bwMode="auto">
          <a:xfrm>
            <a:off x="7226300" y="2828925"/>
            <a:ext cx="182563" cy="182563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7" name="Oval 59"/>
          <p:cNvSpPr>
            <a:spLocks noChangeArrowheads="1"/>
          </p:cNvSpPr>
          <p:nvPr/>
        </p:nvSpPr>
        <p:spPr bwMode="auto">
          <a:xfrm>
            <a:off x="4511675" y="290512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8" name="Oval 60"/>
          <p:cNvSpPr>
            <a:spLocks noChangeArrowheads="1"/>
          </p:cNvSpPr>
          <p:nvPr/>
        </p:nvSpPr>
        <p:spPr bwMode="auto">
          <a:xfrm>
            <a:off x="6843713" y="14874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89" name="Oval 61"/>
          <p:cNvSpPr>
            <a:spLocks noChangeArrowheads="1"/>
          </p:cNvSpPr>
          <p:nvPr/>
        </p:nvSpPr>
        <p:spPr bwMode="auto">
          <a:xfrm>
            <a:off x="5305425" y="168592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0" name="Oval 62"/>
          <p:cNvSpPr>
            <a:spLocks noChangeArrowheads="1"/>
          </p:cNvSpPr>
          <p:nvPr/>
        </p:nvSpPr>
        <p:spPr bwMode="auto">
          <a:xfrm>
            <a:off x="2227263" y="287337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1" name="Oval 63"/>
          <p:cNvSpPr>
            <a:spLocks noChangeArrowheads="1"/>
          </p:cNvSpPr>
          <p:nvPr/>
        </p:nvSpPr>
        <p:spPr bwMode="auto">
          <a:xfrm>
            <a:off x="7058025" y="206533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2" name="Oval 64"/>
          <p:cNvSpPr>
            <a:spLocks noChangeArrowheads="1"/>
          </p:cNvSpPr>
          <p:nvPr/>
        </p:nvSpPr>
        <p:spPr bwMode="auto">
          <a:xfrm>
            <a:off x="6083300" y="177482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3" name="Oval 65"/>
          <p:cNvSpPr>
            <a:spLocks noChangeArrowheads="1"/>
          </p:cNvSpPr>
          <p:nvPr/>
        </p:nvSpPr>
        <p:spPr bwMode="auto">
          <a:xfrm>
            <a:off x="3265488" y="156210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4" name="Oval 66"/>
          <p:cNvSpPr>
            <a:spLocks noChangeArrowheads="1"/>
          </p:cNvSpPr>
          <p:nvPr/>
        </p:nvSpPr>
        <p:spPr bwMode="auto">
          <a:xfrm>
            <a:off x="2655888" y="156210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5" name="Oval 67"/>
          <p:cNvSpPr>
            <a:spLocks noChangeArrowheads="1"/>
          </p:cNvSpPr>
          <p:nvPr/>
        </p:nvSpPr>
        <p:spPr bwMode="auto">
          <a:xfrm>
            <a:off x="2838450" y="137953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6" name="Oval 68"/>
          <p:cNvSpPr>
            <a:spLocks noChangeArrowheads="1"/>
          </p:cNvSpPr>
          <p:nvPr/>
        </p:nvSpPr>
        <p:spPr bwMode="auto">
          <a:xfrm>
            <a:off x="3706813" y="142557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7" name="Oval 69"/>
          <p:cNvSpPr>
            <a:spLocks noChangeArrowheads="1"/>
          </p:cNvSpPr>
          <p:nvPr/>
        </p:nvSpPr>
        <p:spPr bwMode="auto">
          <a:xfrm>
            <a:off x="4286250" y="1608138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8" name="Oval 70"/>
          <p:cNvSpPr>
            <a:spLocks noChangeArrowheads="1"/>
          </p:cNvSpPr>
          <p:nvPr/>
        </p:nvSpPr>
        <p:spPr bwMode="auto">
          <a:xfrm>
            <a:off x="4073525" y="143986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4999" name="Oval 71"/>
          <p:cNvSpPr>
            <a:spLocks noChangeArrowheads="1"/>
          </p:cNvSpPr>
          <p:nvPr/>
        </p:nvSpPr>
        <p:spPr bwMode="auto">
          <a:xfrm>
            <a:off x="4637088" y="160813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0" name="Oval 72"/>
          <p:cNvSpPr>
            <a:spLocks noChangeArrowheads="1"/>
          </p:cNvSpPr>
          <p:nvPr/>
        </p:nvSpPr>
        <p:spPr bwMode="auto">
          <a:xfrm>
            <a:off x="5078413" y="145573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1" name="Oval 73"/>
          <p:cNvSpPr>
            <a:spLocks noChangeArrowheads="1"/>
          </p:cNvSpPr>
          <p:nvPr/>
        </p:nvSpPr>
        <p:spPr bwMode="auto">
          <a:xfrm>
            <a:off x="5656263" y="17287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2" name="Oval 74"/>
          <p:cNvSpPr>
            <a:spLocks noChangeArrowheads="1"/>
          </p:cNvSpPr>
          <p:nvPr/>
        </p:nvSpPr>
        <p:spPr bwMode="auto">
          <a:xfrm>
            <a:off x="2257425" y="1698625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3" name="Oval 75"/>
          <p:cNvSpPr>
            <a:spLocks noChangeArrowheads="1"/>
          </p:cNvSpPr>
          <p:nvPr/>
        </p:nvSpPr>
        <p:spPr bwMode="auto">
          <a:xfrm>
            <a:off x="2287588" y="22621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4" name="Oval 76"/>
          <p:cNvSpPr>
            <a:spLocks noChangeArrowheads="1"/>
          </p:cNvSpPr>
          <p:nvPr/>
        </p:nvSpPr>
        <p:spPr bwMode="auto">
          <a:xfrm>
            <a:off x="2684463" y="33289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5" name="Oval 77"/>
          <p:cNvSpPr>
            <a:spLocks noChangeArrowheads="1"/>
          </p:cNvSpPr>
          <p:nvPr/>
        </p:nvSpPr>
        <p:spPr bwMode="auto">
          <a:xfrm>
            <a:off x="7332663" y="14700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6" name="Oval 78"/>
          <p:cNvSpPr>
            <a:spLocks noChangeArrowheads="1"/>
          </p:cNvSpPr>
          <p:nvPr/>
        </p:nvSpPr>
        <p:spPr bwMode="auto">
          <a:xfrm>
            <a:off x="7697788" y="1804988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7" name="Oval 79"/>
          <p:cNvSpPr>
            <a:spLocks noChangeArrowheads="1"/>
          </p:cNvSpPr>
          <p:nvPr/>
        </p:nvSpPr>
        <p:spPr bwMode="auto">
          <a:xfrm>
            <a:off x="7820025" y="145415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8" name="Oval 80"/>
          <p:cNvSpPr>
            <a:spLocks noChangeArrowheads="1"/>
          </p:cNvSpPr>
          <p:nvPr/>
        </p:nvSpPr>
        <p:spPr bwMode="auto">
          <a:xfrm>
            <a:off x="7559675" y="2628900"/>
            <a:ext cx="182563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09" name="Oval 81"/>
          <p:cNvSpPr>
            <a:spLocks noChangeArrowheads="1"/>
          </p:cNvSpPr>
          <p:nvPr/>
        </p:nvSpPr>
        <p:spPr bwMode="auto">
          <a:xfrm>
            <a:off x="1890713" y="160655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0" name="Oval 82"/>
          <p:cNvSpPr>
            <a:spLocks noChangeArrowheads="1"/>
          </p:cNvSpPr>
          <p:nvPr/>
        </p:nvSpPr>
        <p:spPr bwMode="auto">
          <a:xfrm>
            <a:off x="1706563" y="1911350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1" name="Oval 83"/>
          <p:cNvSpPr>
            <a:spLocks noChangeArrowheads="1"/>
          </p:cNvSpPr>
          <p:nvPr/>
        </p:nvSpPr>
        <p:spPr bwMode="auto">
          <a:xfrm>
            <a:off x="1905000" y="2430463"/>
            <a:ext cx="182563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2" name="Oval 84"/>
          <p:cNvSpPr>
            <a:spLocks noChangeArrowheads="1"/>
          </p:cNvSpPr>
          <p:nvPr/>
        </p:nvSpPr>
        <p:spPr bwMode="auto">
          <a:xfrm>
            <a:off x="1630363" y="2308225"/>
            <a:ext cx="182562" cy="182563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3" name="Oval 85"/>
          <p:cNvSpPr>
            <a:spLocks noChangeArrowheads="1"/>
          </p:cNvSpPr>
          <p:nvPr/>
        </p:nvSpPr>
        <p:spPr bwMode="auto">
          <a:xfrm>
            <a:off x="1722438" y="3116263"/>
            <a:ext cx="182562" cy="182562"/>
          </a:xfrm>
          <a:prstGeom prst="ellipse">
            <a:avLst/>
          </a:prstGeom>
          <a:solidFill>
            <a:srgbClr val="00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4" name="Oval 86"/>
          <p:cNvSpPr>
            <a:spLocks noChangeArrowheads="1"/>
          </p:cNvSpPr>
          <p:nvPr/>
        </p:nvSpPr>
        <p:spPr bwMode="auto">
          <a:xfrm>
            <a:off x="1989138" y="2138363"/>
            <a:ext cx="182562" cy="1825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5" name="Oval 87"/>
          <p:cNvSpPr>
            <a:spLocks noChangeArrowheads="1"/>
          </p:cNvSpPr>
          <p:nvPr/>
        </p:nvSpPr>
        <p:spPr bwMode="auto">
          <a:xfrm>
            <a:off x="3162300" y="2627313"/>
            <a:ext cx="182563" cy="1825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6" name="Oval 88"/>
          <p:cNvSpPr>
            <a:spLocks noChangeArrowheads="1"/>
          </p:cNvSpPr>
          <p:nvPr/>
        </p:nvSpPr>
        <p:spPr bwMode="auto">
          <a:xfrm>
            <a:off x="4760913" y="2160588"/>
            <a:ext cx="182562" cy="1825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7" name="Oval 89"/>
          <p:cNvSpPr>
            <a:spLocks noChangeArrowheads="1"/>
          </p:cNvSpPr>
          <p:nvPr/>
        </p:nvSpPr>
        <p:spPr bwMode="auto">
          <a:xfrm>
            <a:off x="6281738" y="2387600"/>
            <a:ext cx="182562" cy="1825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8" name="Oval 90"/>
          <p:cNvSpPr>
            <a:spLocks noChangeArrowheads="1"/>
          </p:cNvSpPr>
          <p:nvPr/>
        </p:nvSpPr>
        <p:spPr bwMode="auto">
          <a:xfrm>
            <a:off x="5080000" y="1457325"/>
            <a:ext cx="182563" cy="1825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19" name="Oval 91"/>
          <p:cNvSpPr>
            <a:spLocks noChangeArrowheads="1"/>
          </p:cNvSpPr>
          <p:nvPr/>
        </p:nvSpPr>
        <p:spPr bwMode="auto">
          <a:xfrm>
            <a:off x="7821613" y="1455738"/>
            <a:ext cx="182562" cy="18256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020" name="Text Box 92"/>
          <p:cNvSpPr txBox="1">
            <a:spLocks noChangeArrowheads="1"/>
          </p:cNvSpPr>
          <p:nvPr/>
        </p:nvSpPr>
        <p:spPr bwMode="auto">
          <a:xfrm>
            <a:off x="6264275" y="63500"/>
            <a:ext cx="2452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572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715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Small random</a:t>
            </a:r>
            <a:br>
              <a:rPr lang="en-US" sz="2000">
                <a:solidFill>
                  <a:schemeClr val="hlink"/>
                </a:solidFill>
                <a:latin typeface="Tahoma" charset="0"/>
              </a:rPr>
            </a:br>
            <a:r>
              <a:rPr lang="en-US" sz="2000">
                <a:solidFill>
                  <a:schemeClr val="hlink"/>
                </a:solidFill>
                <a:latin typeface="Tahoma" charset="0"/>
              </a:rPr>
              <a:t>sample of peers </a:t>
            </a:r>
            <a:br>
              <a:rPr lang="en-US" sz="2000">
                <a:solidFill>
                  <a:schemeClr val="hlink"/>
                </a:solidFill>
                <a:latin typeface="Tahoma" charset="0"/>
              </a:rPr>
            </a:br>
            <a:r>
              <a:rPr lang="en-US" sz="2000">
                <a:solidFill>
                  <a:schemeClr val="hlink"/>
                </a:solidFill>
                <a:latin typeface="Tahoma" charset="0"/>
              </a:rPr>
              <a:t>chosen as witnesses</a:t>
            </a:r>
          </a:p>
        </p:txBody>
      </p:sp>
      <p:sp>
        <p:nvSpPr>
          <p:cNvPr id="1405021" name="Line 93"/>
          <p:cNvSpPr>
            <a:spLocks noChangeShapeType="1"/>
          </p:cNvSpPr>
          <p:nvPr/>
        </p:nvSpPr>
        <p:spPr bwMode="auto">
          <a:xfrm>
            <a:off x="7558088" y="1036638"/>
            <a:ext cx="304800" cy="4127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022" name="Line 94"/>
          <p:cNvSpPr>
            <a:spLocks noChangeShapeType="1"/>
          </p:cNvSpPr>
          <p:nvPr/>
        </p:nvSpPr>
        <p:spPr bwMode="auto">
          <a:xfrm flipH="1">
            <a:off x="6400800" y="1066800"/>
            <a:ext cx="1082675" cy="1327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023" name="Text Box 95"/>
          <p:cNvSpPr txBox="1">
            <a:spLocks noChangeArrowheads="1"/>
          </p:cNvSpPr>
          <p:nvPr/>
        </p:nvSpPr>
        <p:spPr bwMode="auto">
          <a:xfrm>
            <a:off x="8040688" y="2582863"/>
            <a:ext cx="76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572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71550"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spcBef>
                <a:spcPct val="0"/>
              </a:spcBef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l"/>
                <a:tab pos="6400800" algn="l"/>
                <a:tab pos="72024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Node</a:t>
            </a:r>
          </a:p>
        </p:txBody>
      </p:sp>
      <p:sp>
        <p:nvSpPr>
          <p:cNvPr id="1405024" name="Line 96"/>
          <p:cNvSpPr>
            <a:spLocks noChangeShapeType="1"/>
          </p:cNvSpPr>
          <p:nvPr/>
        </p:nvSpPr>
        <p:spPr bwMode="auto">
          <a:xfrm flipH="1">
            <a:off x="7407275" y="2833688"/>
            <a:ext cx="669925" cy="1079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86" grpId="0" animBg="1"/>
      <p:bldP spid="1405014" grpId="0" animBg="1"/>
      <p:bldP spid="1405015" grpId="0" animBg="1"/>
      <p:bldP spid="1405016" grpId="0" animBg="1"/>
      <p:bldP spid="1405017" grpId="0" animBg="1"/>
      <p:bldP spid="1405018" grpId="0" animBg="1"/>
      <p:bldP spid="1405019" grpId="0" animBg="1"/>
      <p:bldP spid="1405020" grpId="0"/>
      <p:bldP spid="1405021" grpId="0" animBg="1"/>
      <p:bldP spid="1405022" grpId="0" animBg="1"/>
      <p:bldP spid="1405023" grpId="0"/>
      <p:bldP spid="14050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558ED5"/>
                </a:solidFill>
              </a:rPr>
              <a:t>PeerReview</a:t>
            </a:r>
            <a:r>
              <a:rPr lang="en-US" dirty="0">
                <a:solidFill>
                  <a:srgbClr val="558ED5"/>
                </a:solidFill>
              </a:rPr>
              <a:t> is scalable</a:t>
            </a:r>
          </a:p>
        </p:txBody>
      </p:sp>
      <p:sp>
        <p:nvSpPr>
          <p:cNvPr id="1406980" name="Rectangle 4"/>
          <p:cNvSpPr>
            <a:spLocks noGrp="1" noChangeArrowheads="1"/>
          </p:cNvSpPr>
          <p:nvPr>
            <p:ph idx="1"/>
          </p:nvPr>
        </p:nvSpPr>
        <p:spPr>
          <a:xfrm>
            <a:off x="901700" y="4786313"/>
            <a:ext cx="7929563" cy="1468437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6061075" algn="l"/>
                <a:tab pos="6400800" algn="l"/>
                <a:tab pos="7202488" algn="l"/>
              </a:tabLst>
            </a:pPr>
            <a:r>
              <a:rPr lang="en-US" dirty="0"/>
              <a:t>Assumption: </a:t>
            </a:r>
            <a:r>
              <a:rPr lang="en-US" dirty="0">
                <a:cs typeface="Tahoma" charset="0"/>
              </a:rPr>
              <a:t>Up to </a:t>
            </a:r>
            <a:r>
              <a:rPr lang="en-US" dirty="0"/>
              <a:t>10% of nodes can be faulty</a:t>
            </a:r>
          </a:p>
          <a:p>
            <a:pPr>
              <a:tabLst>
                <a:tab pos="6061075" algn="l"/>
                <a:tab pos="6400800" algn="l"/>
                <a:tab pos="7202488" algn="l"/>
              </a:tabLst>
            </a:pPr>
            <a:r>
              <a:rPr lang="en-US" dirty="0"/>
              <a:t>Probabilistic guarantees enable scalability</a:t>
            </a:r>
            <a:endParaRPr lang="en-US" dirty="0">
              <a:sym typeface="Symbol" charset="0"/>
            </a:endParaRPr>
          </a:p>
          <a:p>
            <a:pPr lvl="1">
              <a:tabLst>
                <a:tab pos="6061075" algn="l"/>
                <a:tab pos="6400800" algn="l"/>
                <a:tab pos="7202488" algn="l"/>
              </a:tabLst>
            </a:pPr>
            <a:r>
              <a:rPr lang="en-US" sz="2400" dirty="0">
                <a:sym typeface="Symbol" charset="0"/>
              </a:rPr>
              <a:t>Example: Email system scales to over 10,000 nodes</a:t>
            </a:r>
            <a:br>
              <a:rPr lang="en-US" sz="2400" dirty="0">
                <a:sym typeface="Symbol" charset="0"/>
              </a:rPr>
            </a:br>
            <a:r>
              <a:rPr lang="en-US" sz="2400" dirty="0">
                <a:sym typeface="Symbol" charset="0"/>
              </a:rPr>
              <a:t>with </a:t>
            </a:r>
            <a:r>
              <a:rPr lang="en-US" sz="2400" dirty="0" smtClean="0">
                <a:sym typeface="Symbol" charset="0"/>
              </a:rPr>
              <a:t>P = 0.999999</a:t>
            </a:r>
            <a:endParaRPr lang="en-US" sz="2400" dirty="0">
              <a:sym typeface="Symbol" charset="0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72D7-CEA1-B146-A995-948A8566543A}" type="slidenum">
              <a:rPr lang="en-GB"/>
              <a:pPr/>
              <a:t>33</a:t>
            </a:fld>
            <a:endParaRPr lang="en-GB"/>
          </a:p>
        </p:txBody>
      </p:sp>
      <p:pic>
        <p:nvPicPr>
          <p:cNvPr id="1406978" name="Picture 2" descr="scale-emp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438275"/>
            <a:ext cx="630396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6981" name="Text Box 5"/>
          <p:cNvSpPr txBox="1">
            <a:spLocks noChangeArrowheads="1"/>
          </p:cNvSpPr>
          <p:nvPr/>
        </p:nvSpPr>
        <p:spPr bwMode="auto">
          <a:xfrm>
            <a:off x="2524125" y="2128838"/>
            <a:ext cx="1079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DSL/cable</a:t>
            </a:r>
            <a:br>
              <a:rPr lang="en-US" sz="1600"/>
            </a:br>
            <a:r>
              <a:rPr lang="en-US" sz="1600"/>
              <a:t>upstream</a:t>
            </a:r>
          </a:p>
        </p:txBody>
      </p:sp>
      <p:sp>
        <p:nvSpPr>
          <p:cNvPr id="1406982" name="Line 6"/>
          <p:cNvSpPr>
            <a:spLocks noChangeShapeType="1"/>
          </p:cNvSpPr>
          <p:nvPr/>
        </p:nvSpPr>
        <p:spPr bwMode="auto">
          <a:xfrm>
            <a:off x="3052763" y="2676525"/>
            <a:ext cx="82550" cy="26193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7378700" y="3378200"/>
            <a:ext cx="1812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Email system</a:t>
            </a:r>
            <a:br>
              <a:rPr lang="en-US" sz="1600"/>
            </a:br>
            <a:r>
              <a:rPr lang="en-US" sz="1600"/>
              <a:t>w/o accountability</a:t>
            </a:r>
          </a:p>
        </p:txBody>
      </p:sp>
      <p:sp>
        <p:nvSpPr>
          <p:cNvPr id="1406984" name="Line 8"/>
          <p:cNvSpPr>
            <a:spLocks noChangeShapeType="1"/>
          </p:cNvSpPr>
          <p:nvPr/>
        </p:nvSpPr>
        <p:spPr bwMode="auto">
          <a:xfrm flipH="1" flipV="1">
            <a:off x="7392988" y="3409950"/>
            <a:ext cx="220662" cy="2206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86" name="Freeform 10"/>
          <p:cNvSpPr>
            <a:spLocks/>
          </p:cNvSpPr>
          <p:nvPr/>
        </p:nvSpPr>
        <p:spPr bwMode="auto">
          <a:xfrm>
            <a:off x="2243138" y="3397250"/>
            <a:ext cx="5103812" cy="252413"/>
          </a:xfrm>
          <a:custGeom>
            <a:avLst/>
            <a:gdLst>
              <a:gd name="T0" fmla="*/ 0 w 3215"/>
              <a:gd name="T1" fmla="*/ 159 h 159"/>
              <a:gd name="T2" fmla="*/ 296 w 3215"/>
              <a:gd name="T3" fmla="*/ 132 h 159"/>
              <a:gd name="T4" fmla="*/ 620 w 3215"/>
              <a:gd name="T5" fmla="*/ 105 h 159"/>
              <a:gd name="T6" fmla="*/ 1070 w 3215"/>
              <a:gd name="T7" fmla="*/ 83 h 159"/>
              <a:gd name="T8" fmla="*/ 1980 w 3215"/>
              <a:gd name="T9" fmla="*/ 39 h 159"/>
              <a:gd name="T10" fmla="*/ 2995 w 3215"/>
              <a:gd name="T11" fmla="*/ 6 h 159"/>
              <a:gd name="T12" fmla="*/ 3215 w 3215"/>
              <a:gd name="T13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5" h="159">
                <a:moveTo>
                  <a:pt x="0" y="159"/>
                </a:moveTo>
                <a:lnTo>
                  <a:pt x="296" y="132"/>
                </a:lnTo>
                <a:lnTo>
                  <a:pt x="620" y="105"/>
                </a:lnTo>
                <a:lnTo>
                  <a:pt x="1070" y="83"/>
                </a:lnTo>
                <a:lnTo>
                  <a:pt x="1980" y="39"/>
                </a:lnTo>
                <a:lnTo>
                  <a:pt x="2995" y="6"/>
                </a:lnTo>
                <a:lnTo>
                  <a:pt x="3215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87" name="Line 11"/>
          <p:cNvSpPr>
            <a:spLocks noChangeShapeType="1"/>
          </p:cNvSpPr>
          <p:nvPr/>
        </p:nvSpPr>
        <p:spPr bwMode="auto">
          <a:xfrm flipH="1">
            <a:off x="2233613" y="2971800"/>
            <a:ext cx="51212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88" name="Freeform 12"/>
          <p:cNvSpPr>
            <a:spLocks/>
          </p:cNvSpPr>
          <p:nvPr/>
        </p:nvSpPr>
        <p:spPr bwMode="auto">
          <a:xfrm>
            <a:off x="2238375" y="3084513"/>
            <a:ext cx="5116513" cy="496887"/>
          </a:xfrm>
          <a:custGeom>
            <a:avLst/>
            <a:gdLst>
              <a:gd name="T0" fmla="*/ 0 w 3223"/>
              <a:gd name="T1" fmla="*/ 313 h 313"/>
              <a:gd name="T2" fmla="*/ 308 w 3223"/>
              <a:gd name="T3" fmla="*/ 281 h 313"/>
              <a:gd name="T4" fmla="*/ 316 w 3223"/>
              <a:gd name="T5" fmla="*/ 247 h 313"/>
              <a:gd name="T6" fmla="*/ 478 w 3223"/>
              <a:gd name="T7" fmla="*/ 229 h 313"/>
              <a:gd name="T8" fmla="*/ 506 w 3223"/>
              <a:gd name="T9" fmla="*/ 197 h 313"/>
              <a:gd name="T10" fmla="*/ 640 w 3223"/>
              <a:gd name="T11" fmla="*/ 187 h 313"/>
              <a:gd name="T12" fmla="*/ 658 w 3223"/>
              <a:gd name="T13" fmla="*/ 153 h 313"/>
              <a:gd name="T14" fmla="*/ 722 w 3223"/>
              <a:gd name="T15" fmla="*/ 151 h 313"/>
              <a:gd name="T16" fmla="*/ 750 w 3223"/>
              <a:gd name="T17" fmla="*/ 125 h 313"/>
              <a:gd name="T18" fmla="*/ 802 w 3223"/>
              <a:gd name="T19" fmla="*/ 121 h 313"/>
              <a:gd name="T20" fmla="*/ 1727 w 3223"/>
              <a:gd name="T21" fmla="*/ 62 h 313"/>
              <a:gd name="T22" fmla="*/ 2078 w 3223"/>
              <a:gd name="T23" fmla="*/ 43 h 313"/>
              <a:gd name="T24" fmla="*/ 3223 w 3223"/>
              <a:gd name="T2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23" h="313">
                <a:moveTo>
                  <a:pt x="0" y="313"/>
                </a:moveTo>
                <a:lnTo>
                  <a:pt x="308" y="281"/>
                </a:lnTo>
                <a:lnTo>
                  <a:pt x="316" y="247"/>
                </a:lnTo>
                <a:lnTo>
                  <a:pt x="478" y="229"/>
                </a:lnTo>
                <a:lnTo>
                  <a:pt x="506" y="197"/>
                </a:lnTo>
                <a:lnTo>
                  <a:pt x="640" y="187"/>
                </a:lnTo>
                <a:lnTo>
                  <a:pt x="658" y="153"/>
                </a:lnTo>
                <a:lnTo>
                  <a:pt x="722" y="151"/>
                </a:lnTo>
                <a:lnTo>
                  <a:pt x="750" y="125"/>
                </a:lnTo>
                <a:lnTo>
                  <a:pt x="802" y="121"/>
                </a:lnTo>
                <a:lnTo>
                  <a:pt x="1727" y="62"/>
                </a:lnTo>
                <a:lnTo>
                  <a:pt x="2078" y="43"/>
                </a:lnTo>
                <a:lnTo>
                  <a:pt x="3223" y="0"/>
                </a:lnTo>
              </a:path>
            </a:pathLst>
          </a:custGeom>
          <a:noFill/>
          <a:ln w="19050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0" name="Text Box 14"/>
          <p:cNvSpPr txBox="1">
            <a:spLocks noChangeArrowheads="1"/>
          </p:cNvSpPr>
          <p:nvPr/>
        </p:nvSpPr>
        <p:spPr bwMode="auto">
          <a:xfrm>
            <a:off x="7531100" y="2028825"/>
            <a:ext cx="14398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Email system</a:t>
            </a:r>
            <a:br>
              <a:rPr lang="en-US" sz="1600"/>
            </a:br>
            <a:r>
              <a:rPr lang="en-US" sz="1600"/>
              <a:t>+ PeerReview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(P=0.999999)</a:t>
            </a:r>
          </a:p>
        </p:txBody>
      </p:sp>
      <p:sp>
        <p:nvSpPr>
          <p:cNvPr id="1406991" name="Line 15"/>
          <p:cNvSpPr>
            <a:spLocks noChangeShapeType="1"/>
          </p:cNvSpPr>
          <p:nvPr/>
        </p:nvSpPr>
        <p:spPr bwMode="auto">
          <a:xfrm flipH="1">
            <a:off x="7397750" y="2871788"/>
            <a:ext cx="557213" cy="1984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2" name="Freeform 16"/>
          <p:cNvSpPr>
            <a:spLocks/>
          </p:cNvSpPr>
          <p:nvPr/>
        </p:nvSpPr>
        <p:spPr bwMode="auto">
          <a:xfrm>
            <a:off x="2246313" y="1577975"/>
            <a:ext cx="4632325" cy="2003425"/>
          </a:xfrm>
          <a:custGeom>
            <a:avLst/>
            <a:gdLst>
              <a:gd name="T0" fmla="*/ 0 w 2918"/>
              <a:gd name="T1" fmla="*/ 1262 h 1262"/>
              <a:gd name="T2" fmla="*/ 302 w 2918"/>
              <a:gd name="T3" fmla="*/ 1229 h 1262"/>
              <a:gd name="T4" fmla="*/ 313 w 2918"/>
              <a:gd name="T5" fmla="*/ 1196 h 1262"/>
              <a:gd name="T6" fmla="*/ 472 w 2918"/>
              <a:gd name="T7" fmla="*/ 1179 h 1262"/>
              <a:gd name="T8" fmla="*/ 499 w 2918"/>
              <a:gd name="T9" fmla="*/ 1146 h 1262"/>
              <a:gd name="T10" fmla="*/ 631 w 2918"/>
              <a:gd name="T11" fmla="*/ 1135 h 1262"/>
              <a:gd name="T12" fmla="*/ 653 w 2918"/>
              <a:gd name="T13" fmla="*/ 1102 h 1262"/>
              <a:gd name="T14" fmla="*/ 713 w 2918"/>
              <a:gd name="T15" fmla="*/ 1102 h 1262"/>
              <a:gd name="T16" fmla="*/ 741 w 2918"/>
              <a:gd name="T17" fmla="*/ 1075 h 1262"/>
              <a:gd name="T18" fmla="*/ 796 w 2918"/>
              <a:gd name="T19" fmla="*/ 1070 h 1262"/>
              <a:gd name="T20" fmla="*/ 817 w 2918"/>
              <a:gd name="T21" fmla="*/ 1037 h 1262"/>
              <a:gd name="T22" fmla="*/ 867 w 2918"/>
              <a:gd name="T23" fmla="*/ 1037 h 1262"/>
              <a:gd name="T24" fmla="*/ 905 w 2918"/>
              <a:gd name="T25" fmla="*/ 1009 h 1262"/>
              <a:gd name="T26" fmla="*/ 949 w 2918"/>
              <a:gd name="T27" fmla="*/ 1009 h 1262"/>
              <a:gd name="T28" fmla="*/ 1267 w 2918"/>
              <a:gd name="T29" fmla="*/ 861 h 1262"/>
              <a:gd name="T30" fmla="*/ 1322 w 2918"/>
              <a:gd name="T31" fmla="*/ 828 h 1262"/>
              <a:gd name="T32" fmla="*/ 1366 w 2918"/>
              <a:gd name="T33" fmla="*/ 817 h 1262"/>
              <a:gd name="T34" fmla="*/ 2918 w 2918"/>
              <a:gd name="T35" fmla="*/ 0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18" h="1262">
                <a:moveTo>
                  <a:pt x="0" y="1262"/>
                </a:moveTo>
                <a:lnTo>
                  <a:pt x="302" y="1229"/>
                </a:lnTo>
                <a:lnTo>
                  <a:pt x="313" y="1196"/>
                </a:lnTo>
                <a:lnTo>
                  <a:pt x="472" y="1179"/>
                </a:lnTo>
                <a:lnTo>
                  <a:pt x="499" y="1146"/>
                </a:lnTo>
                <a:lnTo>
                  <a:pt x="631" y="1135"/>
                </a:lnTo>
                <a:lnTo>
                  <a:pt x="653" y="1102"/>
                </a:lnTo>
                <a:lnTo>
                  <a:pt x="713" y="1102"/>
                </a:lnTo>
                <a:lnTo>
                  <a:pt x="741" y="1075"/>
                </a:lnTo>
                <a:lnTo>
                  <a:pt x="796" y="1070"/>
                </a:lnTo>
                <a:lnTo>
                  <a:pt x="817" y="1037"/>
                </a:lnTo>
                <a:lnTo>
                  <a:pt x="867" y="1037"/>
                </a:lnTo>
                <a:lnTo>
                  <a:pt x="905" y="1009"/>
                </a:lnTo>
                <a:lnTo>
                  <a:pt x="949" y="1009"/>
                </a:lnTo>
                <a:lnTo>
                  <a:pt x="1267" y="861"/>
                </a:lnTo>
                <a:lnTo>
                  <a:pt x="1322" y="828"/>
                </a:lnTo>
                <a:lnTo>
                  <a:pt x="1366" y="817"/>
                </a:lnTo>
                <a:lnTo>
                  <a:pt x="2918" y="0"/>
                </a:ln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6993" name="Text Box 17"/>
          <p:cNvSpPr txBox="1">
            <a:spLocks noChangeArrowheads="1"/>
          </p:cNvSpPr>
          <p:nvPr/>
        </p:nvSpPr>
        <p:spPr bwMode="auto">
          <a:xfrm>
            <a:off x="6473825" y="1018183"/>
            <a:ext cx="2670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Email system + </a:t>
            </a:r>
            <a:r>
              <a:rPr lang="en-US" sz="1600" dirty="0" err="1"/>
              <a:t>PeerReview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(P=1.0)</a:t>
            </a:r>
          </a:p>
        </p:txBody>
      </p:sp>
      <p:sp>
        <p:nvSpPr>
          <p:cNvPr id="1406994" name="Line 18"/>
          <p:cNvSpPr>
            <a:spLocks noChangeShapeType="1"/>
          </p:cNvSpPr>
          <p:nvPr/>
        </p:nvSpPr>
        <p:spPr bwMode="auto">
          <a:xfrm flipH="1">
            <a:off x="6878637" y="1417638"/>
            <a:ext cx="476249" cy="16033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6995" name="Text Box 19"/>
          <p:cNvSpPr txBox="1">
            <a:spLocks noChangeArrowheads="1"/>
          </p:cNvSpPr>
          <p:nvPr/>
        </p:nvSpPr>
        <p:spPr bwMode="auto">
          <a:xfrm>
            <a:off x="3644900" y="4419600"/>
            <a:ext cx="24161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System size (nodes)</a:t>
            </a:r>
          </a:p>
        </p:txBody>
      </p:sp>
      <p:sp>
        <p:nvSpPr>
          <p:cNvPr id="1406996" name="Text Box 20"/>
          <p:cNvSpPr txBox="1">
            <a:spLocks noChangeArrowheads="1"/>
          </p:cNvSpPr>
          <p:nvPr/>
        </p:nvSpPr>
        <p:spPr bwMode="auto">
          <a:xfrm rot="-5400000">
            <a:off x="325437" y="2705101"/>
            <a:ext cx="24161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Avg traffic (Kbps/node)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08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0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0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81" grpId="0"/>
      <p:bldP spid="1406982" grpId="0" animBg="1"/>
      <p:bldP spid="1406983" grpId="0"/>
      <p:bldP spid="1406984" grpId="0" animBg="1"/>
      <p:bldP spid="1406986" grpId="0" animBg="1"/>
      <p:bldP spid="1406987" grpId="0" animBg="1"/>
      <p:bldP spid="1406988" grpId="0" animBg="1"/>
      <p:bldP spid="1406990" grpId="0"/>
      <p:bldP spid="1406991" grpId="0" animBg="1"/>
      <p:bldP spid="1406992" grpId="0" animBg="1"/>
      <p:bldP spid="1406993" grpId="0"/>
      <p:bldP spid="14069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558ED5"/>
                </a:solidFill>
              </a:rPr>
              <a:t>Summary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03350"/>
            <a:ext cx="7721600" cy="4294188"/>
          </a:xfrm>
        </p:spPr>
        <p:txBody>
          <a:bodyPr/>
          <a:lstStyle/>
          <a:p>
            <a:r>
              <a:rPr lang="de-DE" sz="2400" dirty="0" err="1"/>
              <a:t>Accountability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FF0000"/>
                </a:solidFill>
              </a:rPr>
              <a:t>approach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handling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faults</a:t>
            </a:r>
            <a:r>
              <a:rPr lang="de-DE" sz="2400" dirty="0"/>
              <a:t> in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systems</a:t>
            </a:r>
            <a:endParaRPr lang="de-DE" sz="2400" dirty="0"/>
          </a:p>
          <a:p>
            <a:pPr lvl="1"/>
            <a:r>
              <a:rPr lang="de-DE" sz="2000" dirty="0" err="1"/>
              <a:t>detects</a:t>
            </a:r>
            <a:r>
              <a:rPr lang="de-DE" sz="2000" dirty="0"/>
              <a:t> </a:t>
            </a:r>
            <a:r>
              <a:rPr lang="de-DE" sz="2000" dirty="0" err="1"/>
              <a:t>faults</a:t>
            </a:r>
            <a:endParaRPr lang="de-DE" sz="2000" dirty="0"/>
          </a:p>
          <a:p>
            <a:pPr lvl="1"/>
            <a:r>
              <a:rPr lang="de-DE" sz="2000" dirty="0" err="1"/>
              <a:t>identifies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faulty</a:t>
            </a:r>
            <a:r>
              <a:rPr lang="de-DE" sz="2000" dirty="0"/>
              <a:t> </a:t>
            </a:r>
            <a:r>
              <a:rPr lang="de-DE" sz="2000" dirty="0" err="1"/>
              <a:t>nodes</a:t>
            </a:r>
            <a:endParaRPr lang="de-DE" sz="2000" dirty="0"/>
          </a:p>
          <a:p>
            <a:pPr lvl="1"/>
            <a:r>
              <a:rPr lang="de-DE" sz="2000" dirty="0" err="1"/>
              <a:t>produces</a:t>
            </a:r>
            <a:r>
              <a:rPr lang="de-DE" sz="2000" dirty="0"/>
              <a:t> </a:t>
            </a:r>
            <a:r>
              <a:rPr lang="de-DE" sz="2000" dirty="0" err="1"/>
              <a:t>evidence</a:t>
            </a:r>
            <a:endParaRPr lang="de-DE" sz="2000" dirty="0"/>
          </a:p>
          <a:p>
            <a:r>
              <a:rPr lang="de-DE" sz="2400" dirty="0" err="1">
                <a:solidFill>
                  <a:srgbClr val="FF0000"/>
                </a:solidFill>
              </a:rPr>
              <a:t>P</a:t>
            </a:r>
            <a:r>
              <a:rPr lang="de-DE" sz="2400" dirty="0" err="1" smtClean="0">
                <a:solidFill>
                  <a:srgbClr val="FF0000"/>
                </a:solidFill>
              </a:rPr>
              <a:t>ractical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definition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accountability</a:t>
            </a:r>
            <a:r>
              <a:rPr lang="de-DE" sz="2400" dirty="0"/>
              <a:t>:</a:t>
            </a:r>
          </a:p>
          <a:p>
            <a:pPr>
              <a:buFont typeface="Wingdings" charset="0"/>
              <a:buNone/>
            </a:pPr>
            <a:r>
              <a:rPr lang="de-DE" sz="2000" dirty="0"/>
              <a:t>		</a:t>
            </a:r>
            <a:r>
              <a:rPr lang="de-DE" sz="2000" dirty="0" err="1"/>
              <a:t>Whenever</a:t>
            </a:r>
            <a:r>
              <a:rPr lang="de-DE" sz="2000" dirty="0"/>
              <a:t> a fault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observed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a </a:t>
            </a:r>
            <a:r>
              <a:rPr lang="de-DE" sz="2000" dirty="0" err="1"/>
              <a:t>correct</a:t>
            </a:r>
            <a:r>
              <a:rPr lang="de-DE" sz="2000" dirty="0"/>
              <a:t> </a:t>
            </a:r>
            <a:r>
              <a:rPr lang="de-DE" sz="2000" dirty="0" err="1"/>
              <a:t>node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eventually</a:t>
            </a:r>
            <a:r>
              <a:rPr lang="de-DE" sz="2000" dirty="0"/>
              <a:t> </a:t>
            </a:r>
            <a:r>
              <a:rPr lang="de-DE" sz="2000" dirty="0" err="1"/>
              <a:t>generates</a:t>
            </a:r>
            <a:r>
              <a:rPr lang="de-DE" sz="2000" dirty="0"/>
              <a:t> </a:t>
            </a:r>
            <a:r>
              <a:rPr lang="de-DE" sz="2000" dirty="0" err="1"/>
              <a:t>verifiable</a:t>
            </a:r>
            <a:r>
              <a:rPr lang="de-DE" sz="2000" dirty="0"/>
              <a:t> </a:t>
            </a:r>
            <a:r>
              <a:rPr lang="de-DE" sz="2000" dirty="0" err="1"/>
              <a:t>evidence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dirty="0" err="1"/>
              <a:t>against</a:t>
            </a:r>
            <a:r>
              <a:rPr lang="de-DE" sz="2000" dirty="0"/>
              <a:t> a </a:t>
            </a:r>
            <a:r>
              <a:rPr lang="de-DE" sz="2000" dirty="0" err="1"/>
              <a:t>faulty</a:t>
            </a:r>
            <a:r>
              <a:rPr lang="de-DE" sz="2000" dirty="0"/>
              <a:t> </a:t>
            </a:r>
            <a:r>
              <a:rPr lang="de-DE" sz="2000" dirty="0" err="1"/>
              <a:t>node</a:t>
            </a:r>
            <a:endParaRPr lang="de-DE" sz="2000" dirty="0"/>
          </a:p>
          <a:p>
            <a:r>
              <a:rPr lang="de-DE" sz="2400" dirty="0" err="1"/>
              <a:t>PeerReview</a:t>
            </a:r>
            <a:r>
              <a:rPr lang="de-DE" sz="2400" dirty="0"/>
              <a:t>: A </a:t>
            </a:r>
            <a:r>
              <a:rPr lang="de-DE" sz="2400" dirty="0" err="1">
                <a:solidFill>
                  <a:srgbClr val="FF0000"/>
                </a:solidFill>
              </a:rPr>
              <a:t>system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enforces</a:t>
            </a:r>
            <a:r>
              <a:rPr lang="de-DE" sz="2400" dirty="0"/>
              <a:t> </a:t>
            </a:r>
            <a:r>
              <a:rPr lang="de-DE" sz="2400" dirty="0" err="1"/>
              <a:t>accountability</a:t>
            </a:r>
            <a:endParaRPr lang="de-DE" sz="2400" dirty="0"/>
          </a:p>
          <a:p>
            <a:pPr lvl="1"/>
            <a:r>
              <a:rPr lang="de-DE" sz="2000" dirty="0" err="1"/>
              <a:t>Offers</a:t>
            </a:r>
            <a:r>
              <a:rPr lang="de-DE" sz="2000" dirty="0"/>
              <a:t> </a:t>
            </a:r>
            <a:r>
              <a:rPr lang="de-DE" sz="2000" dirty="0" err="1"/>
              <a:t>provable</a:t>
            </a:r>
            <a:r>
              <a:rPr lang="de-DE" sz="2000" dirty="0"/>
              <a:t> </a:t>
            </a:r>
            <a:r>
              <a:rPr lang="de-DE" sz="2000" dirty="0" err="1"/>
              <a:t>guarantees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widely</a:t>
            </a:r>
            <a:r>
              <a:rPr lang="de-DE" sz="2000" dirty="0"/>
              <a:t> </a:t>
            </a:r>
            <a:r>
              <a:rPr lang="de-DE" sz="2000" dirty="0" err="1"/>
              <a:t>applicable</a:t>
            </a:r>
            <a:endParaRPr lang="de-DE" sz="2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0DA-5AB2-1646-8590-4AA6C228958D}" type="slidenum">
              <a:rPr lang="en-GB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4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err="1" smtClean="0">
                <a:solidFill>
                  <a:srgbClr val="558ED5"/>
                </a:solidFill>
              </a:rPr>
              <a:t>Airavat</a:t>
            </a:r>
            <a:r>
              <a:rPr lang="en-US" cap="none" dirty="0" smtClean="0">
                <a:solidFill>
                  <a:srgbClr val="558ED5"/>
                </a:solidFill>
              </a:rPr>
              <a:t>: Security and Privacy for </a:t>
            </a:r>
            <a:r>
              <a:rPr lang="en-US" cap="none" dirty="0" err="1" smtClean="0">
                <a:solidFill>
                  <a:srgbClr val="558ED5"/>
                </a:solidFill>
              </a:rPr>
              <a:t>MapReduce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Indrajit</a:t>
            </a:r>
            <a:r>
              <a:rPr lang="en-US" dirty="0" smtClean="0">
                <a:solidFill>
                  <a:schemeClr val="tx1"/>
                </a:solidFill>
              </a:rPr>
              <a:t> Roy, </a:t>
            </a:r>
            <a:r>
              <a:rPr lang="en-US" dirty="0" err="1" smtClean="0">
                <a:solidFill>
                  <a:schemeClr val="tx1"/>
                </a:solidFill>
              </a:rPr>
              <a:t>Srinath</a:t>
            </a:r>
            <a:r>
              <a:rPr lang="en-US" dirty="0" smtClean="0">
                <a:solidFill>
                  <a:schemeClr val="tx1"/>
                </a:solidFill>
              </a:rPr>
              <a:t> T.V. </a:t>
            </a:r>
            <a:r>
              <a:rPr lang="en-US" dirty="0" err="1" smtClean="0">
                <a:solidFill>
                  <a:schemeClr val="tx1"/>
                </a:solidFill>
              </a:rPr>
              <a:t>Setty</a:t>
            </a:r>
            <a:r>
              <a:rPr lang="en-US" dirty="0" smtClean="0">
                <a:solidFill>
                  <a:schemeClr val="tx1"/>
                </a:solidFill>
              </a:rPr>
              <a:t>, Ann </a:t>
            </a:r>
            <a:r>
              <a:rPr lang="en-US" dirty="0" err="1" smtClean="0">
                <a:solidFill>
                  <a:schemeClr val="tx1"/>
                </a:solidFill>
              </a:rPr>
              <a:t>Kilzer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Vitaly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Shmatikov</a:t>
            </a:r>
            <a:r>
              <a:rPr lang="en-US" dirty="0" smtClean="0">
                <a:solidFill>
                  <a:schemeClr val="tx1"/>
                </a:solidFill>
              </a:rPr>
              <a:t>, Emmett </a:t>
            </a:r>
            <a:r>
              <a:rPr lang="en-US" dirty="0" err="1" smtClean="0">
                <a:solidFill>
                  <a:schemeClr val="tx1"/>
                </a:solidFill>
              </a:rPr>
              <a:t>Witchel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221" y="6171684"/>
            <a:ext cx="861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Acknowledgement: most slides are shamelessly borrowed from the author’s presentation.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Computing in the year 201X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loud 3"/>
          <p:cNvSpPr/>
          <p:nvPr/>
        </p:nvSpPr>
        <p:spPr bwMode="auto">
          <a:xfrm>
            <a:off x="2453879" y="2590800"/>
            <a:ext cx="3642121" cy="2411849"/>
          </a:xfrm>
          <a:prstGeom prst="cloud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05200"/>
            <a:ext cx="47658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52762"/>
            <a:ext cx="47658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4762"/>
            <a:ext cx="47658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417" y="3052762"/>
            <a:ext cx="47658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 bwMode="auto">
          <a:xfrm>
            <a:off x="5791200" y="3352800"/>
            <a:ext cx="838200" cy="432794"/>
          </a:xfrm>
          <a:prstGeom prst="rightArrow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grpSp>
        <p:nvGrpSpPr>
          <p:cNvPr id="3" name="Group 38"/>
          <p:cNvGrpSpPr/>
          <p:nvPr/>
        </p:nvGrpSpPr>
        <p:grpSpPr>
          <a:xfrm flipH="1">
            <a:off x="6527800" y="2667000"/>
            <a:ext cx="1930400" cy="1858963"/>
            <a:chOff x="6527800" y="2667000"/>
            <a:chExt cx="1930400" cy="1858963"/>
          </a:xfrm>
        </p:grpSpPr>
        <p:sp>
          <p:nvSpPr>
            <p:cNvPr id="16" name="AutoShape 2"/>
            <p:cNvSpPr>
              <a:spLocks noChangeAspect="1" noChangeArrowheads="1" noTextEdit="1"/>
            </p:cNvSpPr>
            <p:nvPr/>
          </p:nvSpPr>
          <p:spPr bwMode="auto">
            <a:xfrm>
              <a:off x="6527800" y="2667000"/>
              <a:ext cx="1930400" cy="185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6721475" y="3692525"/>
              <a:ext cx="638175" cy="712788"/>
            </a:xfrm>
            <a:custGeom>
              <a:avLst/>
              <a:gdLst/>
              <a:ahLst/>
              <a:cxnLst>
                <a:cxn ang="0">
                  <a:pos x="248" y="259"/>
                </a:cxn>
                <a:cxn ang="0">
                  <a:pos x="322" y="0"/>
                </a:cxn>
                <a:cxn ang="0">
                  <a:pos x="510" y="277"/>
                </a:cxn>
                <a:cxn ang="0">
                  <a:pos x="805" y="252"/>
                </a:cxn>
                <a:cxn ang="0">
                  <a:pos x="643" y="483"/>
                </a:cxn>
                <a:cxn ang="0">
                  <a:pos x="725" y="702"/>
                </a:cxn>
                <a:cxn ang="0">
                  <a:pos x="463" y="606"/>
                </a:cxn>
                <a:cxn ang="0">
                  <a:pos x="365" y="896"/>
                </a:cxn>
                <a:cxn ang="0">
                  <a:pos x="245" y="572"/>
                </a:cxn>
                <a:cxn ang="0">
                  <a:pos x="0" y="436"/>
                </a:cxn>
                <a:cxn ang="0">
                  <a:pos x="248" y="259"/>
                </a:cxn>
                <a:cxn ang="0">
                  <a:pos x="248" y="259"/>
                </a:cxn>
              </a:cxnLst>
              <a:rect l="0" t="0" r="r" b="b"/>
              <a:pathLst>
                <a:path w="805" h="896">
                  <a:moveTo>
                    <a:pt x="248" y="259"/>
                  </a:moveTo>
                  <a:lnTo>
                    <a:pt x="322" y="0"/>
                  </a:lnTo>
                  <a:lnTo>
                    <a:pt x="510" y="277"/>
                  </a:lnTo>
                  <a:lnTo>
                    <a:pt x="805" y="252"/>
                  </a:lnTo>
                  <a:lnTo>
                    <a:pt x="643" y="483"/>
                  </a:lnTo>
                  <a:lnTo>
                    <a:pt x="725" y="702"/>
                  </a:lnTo>
                  <a:lnTo>
                    <a:pt x="463" y="606"/>
                  </a:lnTo>
                  <a:lnTo>
                    <a:pt x="365" y="896"/>
                  </a:lnTo>
                  <a:lnTo>
                    <a:pt x="245" y="572"/>
                  </a:lnTo>
                  <a:lnTo>
                    <a:pt x="0" y="436"/>
                  </a:lnTo>
                  <a:lnTo>
                    <a:pt x="248" y="259"/>
                  </a:lnTo>
                  <a:lnTo>
                    <a:pt x="248" y="25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6848475" y="3824288"/>
              <a:ext cx="366713" cy="392113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157" y="153"/>
                </a:cxn>
                <a:cxn ang="0">
                  <a:pos x="192" y="0"/>
                </a:cxn>
                <a:cxn ang="0">
                  <a:pos x="287" y="173"/>
                </a:cxn>
                <a:cxn ang="0">
                  <a:pos x="463" y="178"/>
                </a:cxn>
                <a:cxn ang="0">
                  <a:pos x="370" y="281"/>
                </a:cxn>
                <a:cxn ang="0">
                  <a:pos x="456" y="409"/>
                </a:cxn>
                <a:cxn ang="0">
                  <a:pos x="275" y="355"/>
                </a:cxn>
                <a:cxn ang="0">
                  <a:pos x="221" y="493"/>
                </a:cxn>
                <a:cxn ang="0">
                  <a:pos x="148" y="322"/>
                </a:cxn>
                <a:cxn ang="0">
                  <a:pos x="0" y="258"/>
                </a:cxn>
                <a:cxn ang="0">
                  <a:pos x="0" y="258"/>
                </a:cxn>
              </a:cxnLst>
              <a:rect l="0" t="0" r="r" b="b"/>
              <a:pathLst>
                <a:path w="463" h="493">
                  <a:moveTo>
                    <a:pt x="0" y="258"/>
                  </a:moveTo>
                  <a:lnTo>
                    <a:pt x="157" y="153"/>
                  </a:lnTo>
                  <a:lnTo>
                    <a:pt x="192" y="0"/>
                  </a:lnTo>
                  <a:lnTo>
                    <a:pt x="287" y="173"/>
                  </a:lnTo>
                  <a:lnTo>
                    <a:pt x="463" y="178"/>
                  </a:lnTo>
                  <a:lnTo>
                    <a:pt x="370" y="281"/>
                  </a:lnTo>
                  <a:lnTo>
                    <a:pt x="456" y="409"/>
                  </a:lnTo>
                  <a:lnTo>
                    <a:pt x="275" y="355"/>
                  </a:lnTo>
                  <a:lnTo>
                    <a:pt x="221" y="493"/>
                  </a:lnTo>
                  <a:lnTo>
                    <a:pt x="148" y="322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B3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6640513" y="2976563"/>
              <a:ext cx="681038" cy="620713"/>
            </a:xfrm>
            <a:custGeom>
              <a:avLst/>
              <a:gdLst/>
              <a:ahLst/>
              <a:cxnLst>
                <a:cxn ang="0">
                  <a:pos x="232" y="757"/>
                </a:cxn>
                <a:cxn ang="0">
                  <a:pos x="506" y="582"/>
                </a:cxn>
                <a:cxn ang="0">
                  <a:pos x="635" y="780"/>
                </a:cxn>
                <a:cxn ang="0">
                  <a:pos x="706" y="506"/>
                </a:cxn>
                <a:cxn ang="0">
                  <a:pos x="859" y="359"/>
                </a:cxn>
                <a:cxn ang="0">
                  <a:pos x="597" y="275"/>
                </a:cxn>
                <a:cxn ang="0">
                  <a:pos x="427" y="0"/>
                </a:cxn>
                <a:cxn ang="0">
                  <a:pos x="289" y="278"/>
                </a:cxn>
                <a:cxn ang="0">
                  <a:pos x="0" y="302"/>
                </a:cxn>
                <a:cxn ang="0">
                  <a:pos x="187" y="492"/>
                </a:cxn>
                <a:cxn ang="0">
                  <a:pos x="232" y="757"/>
                </a:cxn>
                <a:cxn ang="0">
                  <a:pos x="232" y="757"/>
                </a:cxn>
              </a:cxnLst>
              <a:rect l="0" t="0" r="r" b="b"/>
              <a:pathLst>
                <a:path w="859" h="780">
                  <a:moveTo>
                    <a:pt x="232" y="757"/>
                  </a:moveTo>
                  <a:lnTo>
                    <a:pt x="506" y="582"/>
                  </a:lnTo>
                  <a:lnTo>
                    <a:pt x="635" y="780"/>
                  </a:lnTo>
                  <a:lnTo>
                    <a:pt x="706" y="506"/>
                  </a:lnTo>
                  <a:lnTo>
                    <a:pt x="859" y="359"/>
                  </a:lnTo>
                  <a:lnTo>
                    <a:pt x="597" y="275"/>
                  </a:lnTo>
                  <a:lnTo>
                    <a:pt x="427" y="0"/>
                  </a:lnTo>
                  <a:lnTo>
                    <a:pt x="289" y="278"/>
                  </a:lnTo>
                  <a:lnTo>
                    <a:pt x="0" y="302"/>
                  </a:lnTo>
                  <a:lnTo>
                    <a:pt x="187" y="492"/>
                  </a:lnTo>
                  <a:lnTo>
                    <a:pt x="232" y="757"/>
                  </a:lnTo>
                  <a:lnTo>
                    <a:pt x="232" y="75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7735888" y="3392488"/>
              <a:ext cx="484188" cy="473075"/>
            </a:xfrm>
            <a:custGeom>
              <a:avLst/>
              <a:gdLst/>
              <a:ahLst/>
              <a:cxnLst>
                <a:cxn ang="0">
                  <a:pos x="155" y="596"/>
                </a:cxn>
                <a:cxn ang="0">
                  <a:pos x="146" y="399"/>
                </a:cxn>
                <a:cxn ang="0">
                  <a:pos x="0" y="260"/>
                </a:cxn>
                <a:cxn ang="0">
                  <a:pos x="199" y="181"/>
                </a:cxn>
                <a:cxn ang="0">
                  <a:pos x="290" y="0"/>
                </a:cxn>
                <a:cxn ang="0">
                  <a:pos x="424" y="186"/>
                </a:cxn>
                <a:cxn ang="0">
                  <a:pos x="602" y="176"/>
                </a:cxn>
                <a:cxn ang="0">
                  <a:pos x="548" y="356"/>
                </a:cxn>
                <a:cxn ang="0">
                  <a:pos x="609" y="588"/>
                </a:cxn>
                <a:cxn ang="0">
                  <a:pos x="316" y="489"/>
                </a:cxn>
                <a:cxn ang="0">
                  <a:pos x="155" y="596"/>
                </a:cxn>
                <a:cxn ang="0">
                  <a:pos x="155" y="596"/>
                </a:cxn>
              </a:cxnLst>
              <a:rect l="0" t="0" r="r" b="b"/>
              <a:pathLst>
                <a:path w="609" h="596">
                  <a:moveTo>
                    <a:pt x="155" y="596"/>
                  </a:moveTo>
                  <a:lnTo>
                    <a:pt x="146" y="399"/>
                  </a:lnTo>
                  <a:lnTo>
                    <a:pt x="0" y="260"/>
                  </a:lnTo>
                  <a:lnTo>
                    <a:pt x="199" y="181"/>
                  </a:lnTo>
                  <a:lnTo>
                    <a:pt x="290" y="0"/>
                  </a:lnTo>
                  <a:lnTo>
                    <a:pt x="424" y="186"/>
                  </a:lnTo>
                  <a:lnTo>
                    <a:pt x="602" y="176"/>
                  </a:lnTo>
                  <a:lnTo>
                    <a:pt x="548" y="356"/>
                  </a:lnTo>
                  <a:lnTo>
                    <a:pt x="609" y="588"/>
                  </a:lnTo>
                  <a:lnTo>
                    <a:pt x="316" y="489"/>
                  </a:lnTo>
                  <a:lnTo>
                    <a:pt x="155" y="596"/>
                  </a:lnTo>
                  <a:lnTo>
                    <a:pt x="155" y="59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261225" y="2905125"/>
              <a:ext cx="666750" cy="557213"/>
            </a:xfrm>
            <a:custGeom>
              <a:avLst/>
              <a:gdLst/>
              <a:ahLst/>
              <a:cxnLst>
                <a:cxn ang="0">
                  <a:pos x="243" y="237"/>
                </a:cxn>
                <a:cxn ang="0">
                  <a:pos x="208" y="44"/>
                </a:cxn>
                <a:cxn ang="0">
                  <a:pos x="441" y="137"/>
                </a:cxn>
                <a:cxn ang="0">
                  <a:pos x="655" y="0"/>
                </a:cxn>
                <a:cxn ang="0">
                  <a:pos x="635" y="218"/>
                </a:cxn>
                <a:cxn ang="0">
                  <a:pos x="840" y="354"/>
                </a:cxn>
                <a:cxn ang="0">
                  <a:pos x="606" y="458"/>
                </a:cxn>
                <a:cxn ang="0">
                  <a:pos x="602" y="703"/>
                </a:cxn>
                <a:cxn ang="0">
                  <a:pos x="407" y="543"/>
                </a:cxn>
                <a:cxn ang="0">
                  <a:pos x="209" y="616"/>
                </a:cxn>
                <a:cxn ang="0">
                  <a:pos x="212" y="421"/>
                </a:cxn>
                <a:cxn ang="0">
                  <a:pos x="0" y="296"/>
                </a:cxn>
                <a:cxn ang="0">
                  <a:pos x="243" y="237"/>
                </a:cxn>
                <a:cxn ang="0">
                  <a:pos x="243" y="237"/>
                </a:cxn>
              </a:cxnLst>
              <a:rect l="0" t="0" r="r" b="b"/>
              <a:pathLst>
                <a:path w="840" h="703">
                  <a:moveTo>
                    <a:pt x="243" y="237"/>
                  </a:moveTo>
                  <a:lnTo>
                    <a:pt x="208" y="44"/>
                  </a:lnTo>
                  <a:lnTo>
                    <a:pt x="441" y="137"/>
                  </a:lnTo>
                  <a:lnTo>
                    <a:pt x="655" y="0"/>
                  </a:lnTo>
                  <a:lnTo>
                    <a:pt x="635" y="218"/>
                  </a:lnTo>
                  <a:lnTo>
                    <a:pt x="840" y="354"/>
                  </a:lnTo>
                  <a:lnTo>
                    <a:pt x="606" y="458"/>
                  </a:lnTo>
                  <a:lnTo>
                    <a:pt x="602" y="703"/>
                  </a:lnTo>
                  <a:lnTo>
                    <a:pt x="407" y="543"/>
                  </a:lnTo>
                  <a:lnTo>
                    <a:pt x="209" y="616"/>
                  </a:lnTo>
                  <a:lnTo>
                    <a:pt x="212" y="421"/>
                  </a:lnTo>
                  <a:lnTo>
                    <a:pt x="0" y="296"/>
                  </a:lnTo>
                  <a:lnTo>
                    <a:pt x="243" y="237"/>
                  </a:lnTo>
                  <a:lnTo>
                    <a:pt x="243" y="23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6769100" y="3108325"/>
              <a:ext cx="454025" cy="366713"/>
            </a:xfrm>
            <a:custGeom>
              <a:avLst/>
              <a:gdLst/>
              <a:ahLst/>
              <a:cxnLst>
                <a:cxn ang="0">
                  <a:pos x="133" y="461"/>
                </a:cxn>
                <a:cxn ang="0">
                  <a:pos x="117" y="312"/>
                </a:cxn>
                <a:cxn ang="0">
                  <a:pos x="0" y="199"/>
                </a:cxn>
                <a:cxn ang="0">
                  <a:pos x="195" y="193"/>
                </a:cxn>
                <a:cxn ang="0">
                  <a:pos x="271" y="0"/>
                </a:cxn>
                <a:cxn ang="0">
                  <a:pos x="369" y="166"/>
                </a:cxn>
                <a:cxn ang="0">
                  <a:pos x="572" y="229"/>
                </a:cxn>
                <a:cxn ang="0">
                  <a:pos x="445" y="323"/>
                </a:cxn>
                <a:cxn ang="0">
                  <a:pos x="441" y="460"/>
                </a:cxn>
                <a:cxn ang="0">
                  <a:pos x="325" y="320"/>
                </a:cxn>
                <a:cxn ang="0">
                  <a:pos x="133" y="461"/>
                </a:cxn>
                <a:cxn ang="0">
                  <a:pos x="133" y="461"/>
                </a:cxn>
              </a:cxnLst>
              <a:rect l="0" t="0" r="r" b="b"/>
              <a:pathLst>
                <a:path w="572" h="461">
                  <a:moveTo>
                    <a:pt x="133" y="461"/>
                  </a:moveTo>
                  <a:lnTo>
                    <a:pt x="117" y="312"/>
                  </a:lnTo>
                  <a:lnTo>
                    <a:pt x="0" y="199"/>
                  </a:lnTo>
                  <a:lnTo>
                    <a:pt x="195" y="193"/>
                  </a:lnTo>
                  <a:lnTo>
                    <a:pt x="271" y="0"/>
                  </a:lnTo>
                  <a:lnTo>
                    <a:pt x="369" y="166"/>
                  </a:lnTo>
                  <a:lnTo>
                    <a:pt x="572" y="229"/>
                  </a:lnTo>
                  <a:lnTo>
                    <a:pt x="445" y="323"/>
                  </a:lnTo>
                  <a:lnTo>
                    <a:pt x="441" y="460"/>
                  </a:lnTo>
                  <a:lnTo>
                    <a:pt x="325" y="320"/>
                  </a:lnTo>
                  <a:lnTo>
                    <a:pt x="133" y="461"/>
                  </a:lnTo>
                  <a:lnTo>
                    <a:pt x="133" y="4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7431088" y="3036888"/>
              <a:ext cx="368300" cy="309563"/>
            </a:xfrm>
            <a:custGeom>
              <a:avLst/>
              <a:gdLst/>
              <a:ahLst/>
              <a:cxnLst>
                <a:cxn ang="0">
                  <a:pos x="135" y="138"/>
                </a:cxn>
                <a:cxn ang="0">
                  <a:pos x="114" y="14"/>
                </a:cxn>
                <a:cxn ang="0">
                  <a:pos x="239" y="64"/>
                </a:cxn>
                <a:cxn ang="0">
                  <a:pos x="336" y="0"/>
                </a:cxn>
                <a:cxn ang="0">
                  <a:pos x="339" y="108"/>
                </a:cxn>
                <a:cxn ang="0">
                  <a:pos x="464" y="174"/>
                </a:cxn>
                <a:cxn ang="0">
                  <a:pos x="307" y="226"/>
                </a:cxn>
                <a:cxn ang="0">
                  <a:pos x="317" y="390"/>
                </a:cxn>
                <a:cxn ang="0">
                  <a:pos x="207" y="302"/>
                </a:cxn>
                <a:cxn ang="0">
                  <a:pos x="95" y="337"/>
                </a:cxn>
                <a:cxn ang="0">
                  <a:pos x="99" y="238"/>
                </a:cxn>
                <a:cxn ang="0">
                  <a:pos x="0" y="170"/>
                </a:cxn>
                <a:cxn ang="0">
                  <a:pos x="135" y="138"/>
                </a:cxn>
                <a:cxn ang="0">
                  <a:pos x="135" y="138"/>
                </a:cxn>
              </a:cxnLst>
              <a:rect l="0" t="0" r="r" b="b"/>
              <a:pathLst>
                <a:path w="464" h="390">
                  <a:moveTo>
                    <a:pt x="135" y="138"/>
                  </a:moveTo>
                  <a:lnTo>
                    <a:pt x="114" y="14"/>
                  </a:lnTo>
                  <a:lnTo>
                    <a:pt x="239" y="64"/>
                  </a:lnTo>
                  <a:lnTo>
                    <a:pt x="336" y="0"/>
                  </a:lnTo>
                  <a:lnTo>
                    <a:pt x="339" y="108"/>
                  </a:lnTo>
                  <a:lnTo>
                    <a:pt x="464" y="174"/>
                  </a:lnTo>
                  <a:lnTo>
                    <a:pt x="307" y="226"/>
                  </a:lnTo>
                  <a:lnTo>
                    <a:pt x="317" y="390"/>
                  </a:lnTo>
                  <a:lnTo>
                    <a:pt x="207" y="302"/>
                  </a:lnTo>
                  <a:lnTo>
                    <a:pt x="95" y="337"/>
                  </a:lnTo>
                  <a:lnTo>
                    <a:pt x="99" y="238"/>
                  </a:lnTo>
                  <a:lnTo>
                    <a:pt x="0" y="170"/>
                  </a:lnTo>
                  <a:lnTo>
                    <a:pt x="135" y="138"/>
                  </a:lnTo>
                  <a:lnTo>
                    <a:pt x="135" y="13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7839075" y="3498850"/>
              <a:ext cx="303213" cy="274638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126" y="115"/>
                </a:cxn>
                <a:cxn ang="0">
                  <a:pos x="169" y="0"/>
                </a:cxn>
                <a:cxn ang="0">
                  <a:pos x="246" y="131"/>
                </a:cxn>
                <a:cxn ang="0">
                  <a:pos x="349" y="122"/>
                </a:cxn>
                <a:cxn ang="0">
                  <a:pos x="326" y="206"/>
                </a:cxn>
                <a:cxn ang="0">
                  <a:pos x="381" y="346"/>
                </a:cxn>
                <a:cxn ang="0">
                  <a:pos x="194" y="266"/>
                </a:cxn>
                <a:cxn ang="0">
                  <a:pos x="90" y="328"/>
                </a:cxn>
                <a:cxn ang="0">
                  <a:pos x="95" y="223"/>
                </a:cxn>
                <a:cxn ang="0">
                  <a:pos x="0" y="151"/>
                </a:cxn>
                <a:cxn ang="0">
                  <a:pos x="0" y="151"/>
                </a:cxn>
              </a:cxnLst>
              <a:rect l="0" t="0" r="r" b="b"/>
              <a:pathLst>
                <a:path w="381" h="346">
                  <a:moveTo>
                    <a:pt x="0" y="151"/>
                  </a:moveTo>
                  <a:lnTo>
                    <a:pt x="126" y="115"/>
                  </a:lnTo>
                  <a:lnTo>
                    <a:pt x="169" y="0"/>
                  </a:lnTo>
                  <a:lnTo>
                    <a:pt x="246" y="131"/>
                  </a:lnTo>
                  <a:lnTo>
                    <a:pt x="349" y="122"/>
                  </a:lnTo>
                  <a:lnTo>
                    <a:pt x="326" y="206"/>
                  </a:lnTo>
                  <a:lnTo>
                    <a:pt x="381" y="346"/>
                  </a:lnTo>
                  <a:lnTo>
                    <a:pt x="194" y="266"/>
                  </a:lnTo>
                  <a:lnTo>
                    <a:pt x="90" y="328"/>
                  </a:lnTo>
                  <a:lnTo>
                    <a:pt x="95" y="223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7942263" y="3751263"/>
              <a:ext cx="119063" cy="520700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6" y="47"/>
                </a:cxn>
                <a:cxn ang="0">
                  <a:pos x="40" y="62"/>
                </a:cxn>
                <a:cxn ang="0">
                  <a:pos x="44" y="81"/>
                </a:cxn>
                <a:cxn ang="0">
                  <a:pos x="47" y="101"/>
                </a:cxn>
                <a:cxn ang="0">
                  <a:pos x="51" y="125"/>
                </a:cxn>
                <a:cxn ang="0">
                  <a:pos x="55" y="151"/>
                </a:cxn>
                <a:cxn ang="0">
                  <a:pos x="58" y="181"/>
                </a:cxn>
                <a:cxn ang="0">
                  <a:pos x="61" y="212"/>
                </a:cxn>
                <a:cxn ang="0">
                  <a:pos x="64" y="245"/>
                </a:cxn>
                <a:cxn ang="0">
                  <a:pos x="64" y="280"/>
                </a:cxn>
                <a:cxn ang="0">
                  <a:pos x="65" y="318"/>
                </a:cxn>
                <a:cxn ang="0">
                  <a:pos x="63" y="355"/>
                </a:cxn>
                <a:cxn ang="0">
                  <a:pos x="60" y="396"/>
                </a:cxn>
                <a:cxn ang="0">
                  <a:pos x="56" y="436"/>
                </a:cxn>
                <a:cxn ang="0">
                  <a:pos x="50" y="477"/>
                </a:cxn>
                <a:cxn ang="0">
                  <a:pos x="41" y="519"/>
                </a:cxn>
                <a:cxn ang="0">
                  <a:pos x="29" y="562"/>
                </a:cxn>
                <a:cxn ang="0">
                  <a:pos x="16" y="605"/>
                </a:cxn>
                <a:cxn ang="0">
                  <a:pos x="0" y="648"/>
                </a:cxn>
                <a:cxn ang="0">
                  <a:pos x="93" y="650"/>
                </a:cxn>
                <a:cxn ang="0">
                  <a:pos x="98" y="633"/>
                </a:cxn>
                <a:cxn ang="0">
                  <a:pos x="103" y="618"/>
                </a:cxn>
                <a:cxn ang="0">
                  <a:pos x="108" y="599"/>
                </a:cxn>
                <a:cxn ang="0">
                  <a:pos x="114" y="576"/>
                </a:cxn>
                <a:cxn ang="0">
                  <a:pos x="119" y="550"/>
                </a:cxn>
                <a:cxn ang="0">
                  <a:pos x="125" y="522"/>
                </a:cxn>
                <a:cxn ang="0">
                  <a:pos x="130" y="490"/>
                </a:cxn>
                <a:cxn ang="0">
                  <a:pos x="137" y="458"/>
                </a:cxn>
                <a:cxn ang="0">
                  <a:pos x="142" y="422"/>
                </a:cxn>
                <a:cxn ang="0">
                  <a:pos x="146" y="385"/>
                </a:cxn>
                <a:cxn ang="0">
                  <a:pos x="148" y="346"/>
                </a:cxn>
                <a:cxn ang="0">
                  <a:pos x="150" y="306"/>
                </a:cxn>
                <a:cxn ang="0">
                  <a:pos x="150" y="265"/>
                </a:cxn>
                <a:cxn ang="0">
                  <a:pos x="149" y="225"/>
                </a:cxn>
                <a:cxn ang="0">
                  <a:pos x="145" y="182"/>
                </a:cxn>
                <a:cxn ang="0">
                  <a:pos x="139" y="141"/>
                </a:cxn>
                <a:cxn ang="0">
                  <a:pos x="131" y="100"/>
                </a:cxn>
                <a:cxn ang="0">
                  <a:pos x="120" y="60"/>
                </a:cxn>
                <a:cxn ang="0">
                  <a:pos x="107" y="20"/>
                </a:cxn>
                <a:cxn ang="0">
                  <a:pos x="95" y="1"/>
                </a:cxn>
                <a:cxn ang="0">
                  <a:pos x="79" y="0"/>
                </a:cxn>
                <a:cxn ang="0">
                  <a:pos x="62" y="7"/>
                </a:cxn>
                <a:cxn ang="0">
                  <a:pos x="44" y="16"/>
                </a:cxn>
                <a:cxn ang="0">
                  <a:pos x="32" y="25"/>
                </a:cxn>
                <a:cxn ang="0">
                  <a:pos x="31" y="27"/>
                </a:cxn>
              </a:cxnLst>
              <a:rect l="0" t="0" r="r" b="b"/>
              <a:pathLst>
                <a:path w="151" h="655">
                  <a:moveTo>
                    <a:pt x="31" y="27"/>
                  </a:moveTo>
                  <a:lnTo>
                    <a:pt x="31" y="30"/>
                  </a:lnTo>
                  <a:lnTo>
                    <a:pt x="32" y="34"/>
                  </a:lnTo>
                  <a:lnTo>
                    <a:pt x="34" y="40"/>
                  </a:lnTo>
                  <a:lnTo>
                    <a:pt x="34" y="43"/>
                  </a:lnTo>
                  <a:lnTo>
                    <a:pt x="36" y="47"/>
                  </a:lnTo>
                  <a:lnTo>
                    <a:pt x="37" y="52"/>
                  </a:lnTo>
                  <a:lnTo>
                    <a:pt x="39" y="57"/>
                  </a:lnTo>
                  <a:lnTo>
                    <a:pt x="40" y="62"/>
                  </a:lnTo>
                  <a:lnTo>
                    <a:pt x="41" y="68"/>
                  </a:lnTo>
                  <a:lnTo>
                    <a:pt x="42" y="74"/>
                  </a:lnTo>
                  <a:lnTo>
                    <a:pt x="44" y="81"/>
                  </a:lnTo>
                  <a:lnTo>
                    <a:pt x="45" y="86"/>
                  </a:lnTo>
                  <a:lnTo>
                    <a:pt x="47" y="94"/>
                  </a:lnTo>
                  <a:lnTo>
                    <a:pt x="47" y="101"/>
                  </a:lnTo>
                  <a:lnTo>
                    <a:pt x="49" y="109"/>
                  </a:lnTo>
                  <a:lnTo>
                    <a:pt x="50" y="116"/>
                  </a:lnTo>
                  <a:lnTo>
                    <a:pt x="51" y="125"/>
                  </a:lnTo>
                  <a:lnTo>
                    <a:pt x="53" y="133"/>
                  </a:lnTo>
                  <a:lnTo>
                    <a:pt x="54" y="142"/>
                  </a:lnTo>
                  <a:lnTo>
                    <a:pt x="55" y="151"/>
                  </a:lnTo>
                  <a:lnTo>
                    <a:pt x="56" y="161"/>
                  </a:lnTo>
                  <a:lnTo>
                    <a:pt x="57" y="170"/>
                  </a:lnTo>
                  <a:lnTo>
                    <a:pt x="58" y="181"/>
                  </a:lnTo>
                  <a:lnTo>
                    <a:pt x="59" y="191"/>
                  </a:lnTo>
                  <a:lnTo>
                    <a:pt x="60" y="202"/>
                  </a:lnTo>
                  <a:lnTo>
                    <a:pt x="61" y="212"/>
                  </a:lnTo>
                  <a:lnTo>
                    <a:pt x="63" y="224"/>
                  </a:lnTo>
                  <a:lnTo>
                    <a:pt x="63" y="234"/>
                  </a:lnTo>
                  <a:lnTo>
                    <a:pt x="64" y="245"/>
                  </a:lnTo>
                  <a:lnTo>
                    <a:pt x="64" y="256"/>
                  </a:lnTo>
                  <a:lnTo>
                    <a:pt x="64" y="269"/>
                  </a:lnTo>
                  <a:lnTo>
                    <a:pt x="64" y="280"/>
                  </a:lnTo>
                  <a:lnTo>
                    <a:pt x="64" y="293"/>
                  </a:lnTo>
                  <a:lnTo>
                    <a:pt x="64" y="305"/>
                  </a:lnTo>
                  <a:lnTo>
                    <a:pt x="65" y="318"/>
                  </a:lnTo>
                  <a:lnTo>
                    <a:pt x="64" y="330"/>
                  </a:lnTo>
                  <a:lnTo>
                    <a:pt x="64" y="343"/>
                  </a:lnTo>
                  <a:lnTo>
                    <a:pt x="63" y="355"/>
                  </a:lnTo>
                  <a:lnTo>
                    <a:pt x="63" y="370"/>
                  </a:lnTo>
                  <a:lnTo>
                    <a:pt x="61" y="382"/>
                  </a:lnTo>
                  <a:lnTo>
                    <a:pt x="60" y="396"/>
                  </a:lnTo>
                  <a:lnTo>
                    <a:pt x="59" y="408"/>
                  </a:lnTo>
                  <a:lnTo>
                    <a:pt x="58" y="422"/>
                  </a:lnTo>
                  <a:lnTo>
                    <a:pt x="56" y="436"/>
                  </a:lnTo>
                  <a:lnTo>
                    <a:pt x="53" y="449"/>
                  </a:lnTo>
                  <a:lnTo>
                    <a:pt x="51" y="463"/>
                  </a:lnTo>
                  <a:lnTo>
                    <a:pt x="50" y="477"/>
                  </a:lnTo>
                  <a:lnTo>
                    <a:pt x="47" y="490"/>
                  </a:lnTo>
                  <a:lnTo>
                    <a:pt x="44" y="505"/>
                  </a:lnTo>
                  <a:lnTo>
                    <a:pt x="41" y="519"/>
                  </a:lnTo>
                  <a:lnTo>
                    <a:pt x="38" y="534"/>
                  </a:lnTo>
                  <a:lnTo>
                    <a:pt x="33" y="547"/>
                  </a:lnTo>
                  <a:lnTo>
                    <a:pt x="29" y="562"/>
                  </a:lnTo>
                  <a:lnTo>
                    <a:pt x="25" y="576"/>
                  </a:lnTo>
                  <a:lnTo>
                    <a:pt x="21" y="590"/>
                  </a:lnTo>
                  <a:lnTo>
                    <a:pt x="16" y="605"/>
                  </a:lnTo>
                  <a:lnTo>
                    <a:pt x="11" y="619"/>
                  </a:lnTo>
                  <a:lnTo>
                    <a:pt x="6" y="634"/>
                  </a:lnTo>
                  <a:lnTo>
                    <a:pt x="0" y="648"/>
                  </a:lnTo>
                  <a:lnTo>
                    <a:pt x="92" y="655"/>
                  </a:lnTo>
                  <a:lnTo>
                    <a:pt x="92" y="653"/>
                  </a:lnTo>
                  <a:lnTo>
                    <a:pt x="93" y="650"/>
                  </a:lnTo>
                  <a:lnTo>
                    <a:pt x="95" y="645"/>
                  </a:lnTo>
                  <a:lnTo>
                    <a:pt x="97" y="638"/>
                  </a:lnTo>
                  <a:lnTo>
                    <a:pt x="98" y="633"/>
                  </a:lnTo>
                  <a:lnTo>
                    <a:pt x="99" y="629"/>
                  </a:lnTo>
                  <a:lnTo>
                    <a:pt x="100" y="622"/>
                  </a:lnTo>
                  <a:lnTo>
                    <a:pt x="103" y="618"/>
                  </a:lnTo>
                  <a:lnTo>
                    <a:pt x="104" y="611"/>
                  </a:lnTo>
                  <a:lnTo>
                    <a:pt x="106" y="606"/>
                  </a:lnTo>
                  <a:lnTo>
                    <a:pt x="108" y="599"/>
                  </a:lnTo>
                  <a:lnTo>
                    <a:pt x="110" y="593"/>
                  </a:lnTo>
                  <a:lnTo>
                    <a:pt x="112" y="584"/>
                  </a:lnTo>
                  <a:lnTo>
                    <a:pt x="114" y="576"/>
                  </a:lnTo>
                  <a:lnTo>
                    <a:pt x="115" y="568"/>
                  </a:lnTo>
                  <a:lnTo>
                    <a:pt x="117" y="560"/>
                  </a:lnTo>
                  <a:lnTo>
                    <a:pt x="119" y="550"/>
                  </a:lnTo>
                  <a:lnTo>
                    <a:pt x="120" y="541"/>
                  </a:lnTo>
                  <a:lnTo>
                    <a:pt x="123" y="532"/>
                  </a:lnTo>
                  <a:lnTo>
                    <a:pt x="125" y="522"/>
                  </a:lnTo>
                  <a:lnTo>
                    <a:pt x="127" y="511"/>
                  </a:lnTo>
                  <a:lnTo>
                    <a:pt x="128" y="501"/>
                  </a:lnTo>
                  <a:lnTo>
                    <a:pt x="130" y="490"/>
                  </a:lnTo>
                  <a:lnTo>
                    <a:pt x="132" y="479"/>
                  </a:lnTo>
                  <a:lnTo>
                    <a:pt x="134" y="469"/>
                  </a:lnTo>
                  <a:lnTo>
                    <a:pt x="137" y="458"/>
                  </a:lnTo>
                  <a:lnTo>
                    <a:pt x="139" y="446"/>
                  </a:lnTo>
                  <a:lnTo>
                    <a:pt x="141" y="435"/>
                  </a:lnTo>
                  <a:lnTo>
                    <a:pt x="142" y="422"/>
                  </a:lnTo>
                  <a:lnTo>
                    <a:pt x="143" y="410"/>
                  </a:lnTo>
                  <a:lnTo>
                    <a:pt x="144" y="398"/>
                  </a:lnTo>
                  <a:lnTo>
                    <a:pt x="146" y="385"/>
                  </a:lnTo>
                  <a:lnTo>
                    <a:pt x="146" y="372"/>
                  </a:lnTo>
                  <a:lnTo>
                    <a:pt x="147" y="359"/>
                  </a:lnTo>
                  <a:lnTo>
                    <a:pt x="148" y="346"/>
                  </a:lnTo>
                  <a:lnTo>
                    <a:pt x="149" y="334"/>
                  </a:lnTo>
                  <a:lnTo>
                    <a:pt x="149" y="319"/>
                  </a:lnTo>
                  <a:lnTo>
                    <a:pt x="150" y="306"/>
                  </a:lnTo>
                  <a:lnTo>
                    <a:pt x="150" y="292"/>
                  </a:lnTo>
                  <a:lnTo>
                    <a:pt x="151" y="279"/>
                  </a:lnTo>
                  <a:lnTo>
                    <a:pt x="150" y="265"/>
                  </a:lnTo>
                  <a:lnTo>
                    <a:pt x="150" y="252"/>
                  </a:lnTo>
                  <a:lnTo>
                    <a:pt x="149" y="238"/>
                  </a:lnTo>
                  <a:lnTo>
                    <a:pt x="149" y="225"/>
                  </a:lnTo>
                  <a:lnTo>
                    <a:pt x="148" y="210"/>
                  </a:lnTo>
                  <a:lnTo>
                    <a:pt x="146" y="197"/>
                  </a:lnTo>
                  <a:lnTo>
                    <a:pt x="145" y="182"/>
                  </a:lnTo>
                  <a:lnTo>
                    <a:pt x="144" y="169"/>
                  </a:lnTo>
                  <a:lnTo>
                    <a:pt x="142" y="154"/>
                  </a:lnTo>
                  <a:lnTo>
                    <a:pt x="139" y="141"/>
                  </a:lnTo>
                  <a:lnTo>
                    <a:pt x="137" y="128"/>
                  </a:lnTo>
                  <a:lnTo>
                    <a:pt x="134" y="114"/>
                  </a:lnTo>
                  <a:lnTo>
                    <a:pt x="131" y="100"/>
                  </a:lnTo>
                  <a:lnTo>
                    <a:pt x="128" y="87"/>
                  </a:lnTo>
                  <a:lnTo>
                    <a:pt x="124" y="73"/>
                  </a:lnTo>
                  <a:lnTo>
                    <a:pt x="120" y="60"/>
                  </a:lnTo>
                  <a:lnTo>
                    <a:pt x="116" y="46"/>
                  </a:lnTo>
                  <a:lnTo>
                    <a:pt x="112" y="34"/>
                  </a:lnTo>
                  <a:lnTo>
                    <a:pt x="107" y="20"/>
                  </a:lnTo>
                  <a:lnTo>
                    <a:pt x="103" y="9"/>
                  </a:lnTo>
                  <a:lnTo>
                    <a:pt x="99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2"/>
                  </a:lnTo>
                  <a:lnTo>
                    <a:pt x="67" y="4"/>
                  </a:lnTo>
                  <a:lnTo>
                    <a:pt x="62" y="7"/>
                  </a:lnTo>
                  <a:lnTo>
                    <a:pt x="55" y="10"/>
                  </a:lnTo>
                  <a:lnTo>
                    <a:pt x="50" y="13"/>
                  </a:lnTo>
                  <a:lnTo>
                    <a:pt x="44" y="16"/>
                  </a:lnTo>
                  <a:lnTo>
                    <a:pt x="40" y="19"/>
                  </a:lnTo>
                  <a:lnTo>
                    <a:pt x="36" y="21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7054850" y="3752850"/>
              <a:ext cx="665163" cy="530225"/>
            </a:xfrm>
            <a:custGeom>
              <a:avLst/>
              <a:gdLst/>
              <a:ahLst/>
              <a:cxnLst>
                <a:cxn ang="0">
                  <a:pos x="11" y="101"/>
                </a:cxn>
                <a:cxn ang="0">
                  <a:pos x="32" y="89"/>
                </a:cxn>
                <a:cxn ang="0">
                  <a:pos x="60" y="75"/>
                </a:cxn>
                <a:cxn ang="0">
                  <a:pos x="96" y="59"/>
                </a:cxn>
                <a:cxn ang="0">
                  <a:pos x="138" y="42"/>
                </a:cxn>
                <a:cxn ang="0">
                  <a:pos x="187" y="29"/>
                </a:cxn>
                <a:cxn ang="0">
                  <a:pos x="239" y="14"/>
                </a:cxn>
                <a:cxn ang="0">
                  <a:pos x="297" y="4"/>
                </a:cxn>
                <a:cxn ang="0">
                  <a:pos x="357" y="1"/>
                </a:cxn>
                <a:cxn ang="0">
                  <a:pos x="420" y="3"/>
                </a:cxn>
                <a:cxn ang="0">
                  <a:pos x="484" y="13"/>
                </a:cxn>
                <a:cxn ang="0">
                  <a:pos x="550" y="33"/>
                </a:cxn>
                <a:cxn ang="0">
                  <a:pos x="612" y="62"/>
                </a:cxn>
                <a:cxn ang="0">
                  <a:pos x="665" y="98"/>
                </a:cxn>
                <a:cxn ang="0">
                  <a:pos x="709" y="142"/>
                </a:cxn>
                <a:cxn ang="0">
                  <a:pos x="745" y="190"/>
                </a:cxn>
                <a:cxn ang="0">
                  <a:pos x="774" y="243"/>
                </a:cxn>
                <a:cxn ang="0">
                  <a:pos x="796" y="299"/>
                </a:cxn>
                <a:cxn ang="0">
                  <a:pos x="813" y="356"/>
                </a:cxn>
                <a:cxn ang="0">
                  <a:pos x="824" y="411"/>
                </a:cxn>
                <a:cxn ang="0">
                  <a:pos x="832" y="468"/>
                </a:cxn>
                <a:cxn ang="0">
                  <a:pos x="836" y="520"/>
                </a:cxn>
                <a:cxn ang="0">
                  <a:pos x="836" y="570"/>
                </a:cxn>
                <a:cxn ang="0">
                  <a:pos x="835" y="615"/>
                </a:cxn>
                <a:cxn ang="0">
                  <a:pos x="834" y="654"/>
                </a:cxn>
                <a:cxn ang="0">
                  <a:pos x="804" y="656"/>
                </a:cxn>
                <a:cxn ang="0">
                  <a:pos x="771" y="662"/>
                </a:cxn>
                <a:cxn ang="0">
                  <a:pos x="753" y="666"/>
                </a:cxn>
                <a:cxn ang="0">
                  <a:pos x="754" y="645"/>
                </a:cxn>
                <a:cxn ang="0">
                  <a:pos x="757" y="620"/>
                </a:cxn>
                <a:cxn ang="0">
                  <a:pos x="759" y="587"/>
                </a:cxn>
                <a:cxn ang="0">
                  <a:pos x="759" y="547"/>
                </a:cxn>
                <a:cxn ang="0">
                  <a:pos x="758" y="504"/>
                </a:cxn>
                <a:cxn ang="0">
                  <a:pos x="753" y="456"/>
                </a:cxn>
                <a:cxn ang="0">
                  <a:pos x="745" y="405"/>
                </a:cxn>
                <a:cxn ang="0">
                  <a:pos x="731" y="351"/>
                </a:cxn>
                <a:cxn ang="0">
                  <a:pos x="712" y="300"/>
                </a:cxn>
                <a:cxn ang="0">
                  <a:pos x="687" y="249"/>
                </a:cxn>
                <a:cxn ang="0">
                  <a:pos x="655" y="202"/>
                </a:cxn>
                <a:cxn ang="0">
                  <a:pos x="613" y="157"/>
                </a:cxn>
                <a:cxn ang="0">
                  <a:pos x="566" y="123"/>
                </a:cxn>
                <a:cxn ang="0">
                  <a:pos x="513" y="98"/>
                </a:cxn>
                <a:cxn ang="0">
                  <a:pos x="460" y="85"/>
                </a:cxn>
                <a:cxn ang="0">
                  <a:pos x="403" y="78"/>
                </a:cxn>
                <a:cxn ang="0">
                  <a:pos x="347" y="79"/>
                </a:cxn>
                <a:cxn ang="0">
                  <a:pos x="293" y="87"/>
                </a:cxn>
                <a:cxn ang="0">
                  <a:pos x="240" y="98"/>
                </a:cxn>
                <a:cxn ang="0">
                  <a:pos x="192" y="112"/>
                </a:cxn>
                <a:cxn ang="0">
                  <a:pos x="148" y="129"/>
                </a:cxn>
                <a:cxn ang="0">
                  <a:pos x="111" y="145"/>
                </a:cxn>
                <a:cxn ang="0">
                  <a:pos x="83" y="163"/>
                </a:cxn>
                <a:cxn ang="0">
                  <a:pos x="61" y="178"/>
                </a:cxn>
                <a:cxn ang="0">
                  <a:pos x="39" y="184"/>
                </a:cxn>
                <a:cxn ang="0">
                  <a:pos x="17" y="152"/>
                </a:cxn>
                <a:cxn ang="0">
                  <a:pos x="5" y="125"/>
                </a:cxn>
                <a:cxn ang="0">
                  <a:pos x="0" y="109"/>
                </a:cxn>
              </a:cxnLst>
              <a:rect l="0" t="0" r="r" b="b"/>
              <a:pathLst>
                <a:path w="837" h="668">
                  <a:moveTo>
                    <a:pt x="0" y="109"/>
                  </a:moveTo>
                  <a:lnTo>
                    <a:pt x="0" y="108"/>
                  </a:lnTo>
                  <a:lnTo>
                    <a:pt x="2" y="107"/>
                  </a:lnTo>
                  <a:lnTo>
                    <a:pt x="6" y="103"/>
                  </a:lnTo>
                  <a:lnTo>
                    <a:pt x="11" y="101"/>
                  </a:lnTo>
                  <a:lnTo>
                    <a:pt x="14" y="99"/>
                  </a:lnTo>
                  <a:lnTo>
                    <a:pt x="17" y="96"/>
                  </a:lnTo>
                  <a:lnTo>
                    <a:pt x="22" y="94"/>
                  </a:lnTo>
                  <a:lnTo>
                    <a:pt x="27" y="93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42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60" y="75"/>
                  </a:lnTo>
                  <a:lnTo>
                    <a:pt x="67" y="71"/>
                  </a:lnTo>
                  <a:lnTo>
                    <a:pt x="74" y="69"/>
                  </a:lnTo>
                  <a:lnTo>
                    <a:pt x="80" y="65"/>
                  </a:lnTo>
                  <a:lnTo>
                    <a:pt x="88" y="63"/>
                  </a:lnTo>
                  <a:lnTo>
                    <a:pt x="96" y="59"/>
                  </a:lnTo>
                  <a:lnTo>
                    <a:pt x="104" y="57"/>
                  </a:lnTo>
                  <a:lnTo>
                    <a:pt x="111" y="52"/>
                  </a:lnTo>
                  <a:lnTo>
                    <a:pt x="120" y="49"/>
                  </a:lnTo>
                  <a:lnTo>
                    <a:pt x="128" y="46"/>
                  </a:lnTo>
                  <a:lnTo>
                    <a:pt x="138" y="42"/>
                  </a:lnTo>
                  <a:lnTo>
                    <a:pt x="147" y="39"/>
                  </a:lnTo>
                  <a:lnTo>
                    <a:pt x="157" y="36"/>
                  </a:lnTo>
                  <a:lnTo>
                    <a:pt x="166" y="34"/>
                  </a:lnTo>
                  <a:lnTo>
                    <a:pt x="177" y="32"/>
                  </a:lnTo>
                  <a:lnTo>
                    <a:pt x="187" y="29"/>
                  </a:lnTo>
                  <a:lnTo>
                    <a:pt x="196" y="25"/>
                  </a:lnTo>
                  <a:lnTo>
                    <a:pt x="206" y="22"/>
                  </a:lnTo>
                  <a:lnTo>
                    <a:pt x="217" y="20"/>
                  </a:lnTo>
                  <a:lnTo>
                    <a:pt x="228" y="17"/>
                  </a:lnTo>
                  <a:lnTo>
                    <a:pt x="239" y="14"/>
                  </a:lnTo>
                  <a:lnTo>
                    <a:pt x="250" y="12"/>
                  </a:lnTo>
                  <a:lnTo>
                    <a:pt x="262" y="11"/>
                  </a:lnTo>
                  <a:lnTo>
                    <a:pt x="273" y="8"/>
                  </a:lnTo>
                  <a:lnTo>
                    <a:pt x="284" y="6"/>
                  </a:lnTo>
                  <a:lnTo>
                    <a:pt x="297" y="4"/>
                  </a:lnTo>
                  <a:lnTo>
                    <a:pt x="308" y="4"/>
                  </a:lnTo>
                  <a:lnTo>
                    <a:pt x="321" y="2"/>
                  </a:lnTo>
                  <a:lnTo>
                    <a:pt x="332" y="1"/>
                  </a:lnTo>
                  <a:lnTo>
                    <a:pt x="344" y="1"/>
                  </a:lnTo>
                  <a:lnTo>
                    <a:pt x="357" y="1"/>
                  </a:lnTo>
                  <a:lnTo>
                    <a:pt x="369" y="0"/>
                  </a:lnTo>
                  <a:lnTo>
                    <a:pt x="381" y="0"/>
                  </a:lnTo>
                  <a:lnTo>
                    <a:pt x="394" y="1"/>
                  </a:lnTo>
                  <a:lnTo>
                    <a:pt x="406" y="2"/>
                  </a:lnTo>
                  <a:lnTo>
                    <a:pt x="420" y="3"/>
                  </a:lnTo>
                  <a:lnTo>
                    <a:pt x="432" y="4"/>
                  </a:lnTo>
                  <a:lnTo>
                    <a:pt x="445" y="6"/>
                  </a:lnTo>
                  <a:lnTo>
                    <a:pt x="459" y="8"/>
                  </a:lnTo>
                  <a:lnTo>
                    <a:pt x="471" y="11"/>
                  </a:lnTo>
                  <a:lnTo>
                    <a:pt x="484" y="13"/>
                  </a:lnTo>
                  <a:lnTo>
                    <a:pt x="498" y="16"/>
                  </a:lnTo>
                  <a:lnTo>
                    <a:pt x="511" y="21"/>
                  </a:lnTo>
                  <a:lnTo>
                    <a:pt x="524" y="24"/>
                  </a:lnTo>
                  <a:lnTo>
                    <a:pt x="537" y="29"/>
                  </a:lnTo>
                  <a:lnTo>
                    <a:pt x="550" y="33"/>
                  </a:lnTo>
                  <a:lnTo>
                    <a:pt x="564" y="39"/>
                  </a:lnTo>
                  <a:lnTo>
                    <a:pt x="576" y="43"/>
                  </a:lnTo>
                  <a:lnTo>
                    <a:pt x="588" y="49"/>
                  </a:lnTo>
                  <a:lnTo>
                    <a:pt x="600" y="55"/>
                  </a:lnTo>
                  <a:lnTo>
                    <a:pt x="612" y="62"/>
                  </a:lnTo>
                  <a:lnTo>
                    <a:pt x="623" y="68"/>
                  </a:lnTo>
                  <a:lnTo>
                    <a:pt x="634" y="75"/>
                  </a:lnTo>
                  <a:lnTo>
                    <a:pt x="644" y="82"/>
                  </a:lnTo>
                  <a:lnTo>
                    <a:pt x="656" y="91"/>
                  </a:lnTo>
                  <a:lnTo>
                    <a:pt x="665" y="98"/>
                  </a:lnTo>
                  <a:lnTo>
                    <a:pt x="674" y="107"/>
                  </a:lnTo>
                  <a:lnTo>
                    <a:pt x="682" y="114"/>
                  </a:lnTo>
                  <a:lnTo>
                    <a:pt x="693" y="124"/>
                  </a:lnTo>
                  <a:lnTo>
                    <a:pt x="700" y="132"/>
                  </a:lnTo>
                  <a:lnTo>
                    <a:pt x="709" y="142"/>
                  </a:lnTo>
                  <a:lnTo>
                    <a:pt x="717" y="151"/>
                  </a:lnTo>
                  <a:lnTo>
                    <a:pt x="725" y="161"/>
                  </a:lnTo>
                  <a:lnTo>
                    <a:pt x="732" y="171"/>
                  </a:lnTo>
                  <a:lnTo>
                    <a:pt x="739" y="180"/>
                  </a:lnTo>
                  <a:lnTo>
                    <a:pt x="745" y="190"/>
                  </a:lnTo>
                  <a:lnTo>
                    <a:pt x="751" y="200"/>
                  </a:lnTo>
                  <a:lnTo>
                    <a:pt x="757" y="210"/>
                  </a:lnTo>
                  <a:lnTo>
                    <a:pt x="764" y="221"/>
                  </a:lnTo>
                  <a:lnTo>
                    <a:pt x="769" y="231"/>
                  </a:lnTo>
                  <a:lnTo>
                    <a:pt x="774" y="243"/>
                  </a:lnTo>
                  <a:lnTo>
                    <a:pt x="778" y="253"/>
                  </a:lnTo>
                  <a:lnTo>
                    <a:pt x="783" y="265"/>
                  </a:lnTo>
                  <a:lnTo>
                    <a:pt x="789" y="275"/>
                  </a:lnTo>
                  <a:lnTo>
                    <a:pt x="793" y="288"/>
                  </a:lnTo>
                  <a:lnTo>
                    <a:pt x="796" y="299"/>
                  </a:lnTo>
                  <a:lnTo>
                    <a:pt x="800" y="309"/>
                  </a:lnTo>
                  <a:lnTo>
                    <a:pt x="804" y="320"/>
                  </a:lnTo>
                  <a:lnTo>
                    <a:pt x="808" y="333"/>
                  </a:lnTo>
                  <a:lnTo>
                    <a:pt x="810" y="344"/>
                  </a:lnTo>
                  <a:lnTo>
                    <a:pt x="813" y="356"/>
                  </a:lnTo>
                  <a:lnTo>
                    <a:pt x="815" y="367"/>
                  </a:lnTo>
                  <a:lnTo>
                    <a:pt x="818" y="377"/>
                  </a:lnTo>
                  <a:lnTo>
                    <a:pt x="821" y="389"/>
                  </a:lnTo>
                  <a:lnTo>
                    <a:pt x="823" y="400"/>
                  </a:lnTo>
                  <a:lnTo>
                    <a:pt x="824" y="411"/>
                  </a:lnTo>
                  <a:lnTo>
                    <a:pt x="827" y="423"/>
                  </a:lnTo>
                  <a:lnTo>
                    <a:pt x="828" y="434"/>
                  </a:lnTo>
                  <a:lnTo>
                    <a:pt x="829" y="445"/>
                  </a:lnTo>
                  <a:lnTo>
                    <a:pt x="831" y="456"/>
                  </a:lnTo>
                  <a:lnTo>
                    <a:pt x="832" y="468"/>
                  </a:lnTo>
                  <a:lnTo>
                    <a:pt x="833" y="478"/>
                  </a:lnTo>
                  <a:lnTo>
                    <a:pt x="834" y="490"/>
                  </a:lnTo>
                  <a:lnTo>
                    <a:pt x="835" y="500"/>
                  </a:lnTo>
                  <a:lnTo>
                    <a:pt x="836" y="511"/>
                  </a:lnTo>
                  <a:lnTo>
                    <a:pt x="836" y="520"/>
                  </a:lnTo>
                  <a:lnTo>
                    <a:pt x="836" y="531"/>
                  </a:lnTo>
                  <a:lnTo>
                    <a:pt x="836" y="540"/>
                  </a:lnTo>
                  <a:lnTo>
                    <a:pt x="836" y="551"/>
                  </a:lnTo>
                  <a:lnTo>
                    <a:pt x="836" y="561"/>
                  </a:lnTo>
                  <a:lnTo>
                    <a:pt x="836" y="570"/>
                  </a:lnTo>
                  <a:lnTo>
                    <a:pt x="836" y="579"/>
                  </a:lnTo>
                  <a:lnTo>
                    <a:pt x="837" y="590"/>
                  </a:lnTo>
                  <a:lnTo>
                    <a:pt x="836" y="598"/>
                  </a:lnTo>
                  <a:lnTo>
                    <a:pt x="836" y="607"/>
                  </a:lnTo>
                  <a:lnTo>
                    <a:pt x="835" y="615"/>
                  </a:lnTo>
                  <a:lnTo>
                    <a:pt x="835" y="624"/>
                  </a:lnTo>
                  <a:lnTo>
                    <a:pt x="835" y="632"/>
                  </a:lnTo>
                  <a:lnTo>
                    <a:pt x="835" y="640"/>
                  </a:lnTo>
                  <a:lnTo>
                    <a:pt x="834" y="647"/>
                  </a:lnTo>
                  <a:lnTo>
                    <a:pt x="834" y="654"/>
                  </a:lnTo>
                  <a:lnTo>
                    <a:pt x="828" y="654"/>
                  </a:lnTo>
                  <a:lnTo>
                    <a:pt x="824" y="654"/>
                  </a:lnTo>
                  <a:lnTo>
                    <a:pt x="816" y="654"/>
                  </a:lnTo>
                  <a:lnTo>
                    <a:pt x="811" y="654"/>
                  </a:lnTo>
                  <a:lnTo>
                    <a:pt x="804" y="656"/>
                  </a:lnTo>
                  <a:lnTo>
                    <a:pt x="798" y="658"/>
                  </a:lnTo>
                  <a:lnTo>
                    <a:pt x="791" y="658"/>
                  </a:lnTo>
                  <a:lnTo>
                    <a:pt x="784" y="660"/>
                  </a:lnTo>
                  <a:lnTo>
                    <a:pt x="777" y="661"/>
                  </a:lnTo>
                  <a:lnTo>
                    <a:pt x="771" y="662"/>
                  </a:lnTo>
                  <a:lnTo>
                    <a:pt x="766" y="663"/>
                  </a:lnTo>
                  <a:lnTo>
                    <a:pt x="761" y="665"/>
                  </a:lnTo>
                  <a:lnTo>
                    <a:pt x="754" y="666"/>
                  </a:lnTo>
                  <a:lnTo>
                    <a:pt x="753" y="668"/>
                  </a:lnTo>
                  <a:lnTo>
                    <a:pt x="753" y="666"/>
                  </a:lnTo>
                  <a:lnTo>
                    <a:pt x="753" y="664"/>
                  </a:lnTo>
                  <a:lnTo>
                    <a:pt x="753" y="659"/>
                  </a:lnTo>
                  <a:lnTo>
                    <a:pt x="754" y="653"/>
                  </a:lnTo>
                  <a:lnTo>
                    <a:pt x="754" y="649"/>
                  </a:lnTo>
                  <a:lnTo>
                    <a:pt x="754" y="645"/>
                  </a:lnTo>
                  <a:lnTo>
                    <a:pt x="755" y="640"/>
                  </a:lnTo>
                  <a:lnTo>
                    <a:pt x="756" y="636"/>
                  </a:lnTo>
                  <a:lnTo>
                    <a:pt x="756" y="631"/>
                  </a:lnTo>
                  <a:lnTo>
                    <a:pt x="757" y="626"/>
                  </a:lnTo>
                  <a:lnTo>
                    <a:pt x="757" y="620"/>
                  </a:lnTo>
                  <a:lnTo>
                    <a:pt x="758" y="615"/>
                  </a:lnTo>
                  <a:lnTo>
                    <a:pt x="758" y="608"/>
                  </a:lnTo>
                  <a:lnTo>
                    <a:pt x="758" y="601"/>
                  </a:lnTo>
                  <a:lnTo>
                    <a:pt x="758" y="594"/>
                  </a:lnTo>
                  <a:lnTo>
                    <a:pt x="759" y="587"/>
                  </a:lnTo>
                  <a:lnTo>
                    <a:pt x="759" y="579"/>
                  </a:lnTo>
                  <a:lnTo>
                    <a:pt x="759" y="572"/>
                  </a:lnTo>
                  <a:lnTo>
                    <a:pt x="759" y="565"/>
                  </a:lnTo>
                  <a:lnTo>
                    <a:pt x="760" y="557"/>
                  </a:lnTo>
                  <a:lnTo>
                    <a:pt x="759" y="547"/>
                  </a:lnTo>
                  <a:lnTo>
                    <a:pt x="759" y="539"/>
                  </a:lnTo>
                  <a:lnTo>
                    <a:pt x="759" y="530"/>
                  </a:lnTo>
                  <a:lnTo>
                    <a:pt x="759" y="523"/>
                  </a:lnTo>
                  <a:lnTo>
                    <a:pt x="758" y="512"/>
                  </a:lnTo>
                  <a:lnTo>
                    <a:pt x="758" y="504"/>
                  </a:lnTo>
                  <a:lnTo>
                    <a:pt x="757" y="494"/>
                  </a:lnTo>
                  <a:lnTo>
                    <a:pt x="757" y="485"/>
                  </a:lnTo>
                  <a:lnTo>
                    <a:pt x="756" y="475"/>
                  </a:lnTo>
                  <a:lnTo>
                    <a:pt x="755" y="466"/>
                  </a:lnTo>
                  <a:lnTo>
                    <a:pt x="753" y="456"/>
                  </a:lnTo>
                  <a:lnTo>
                    <a:pt x="753" y="445"/>
                  </a:lnTo>
                  <a:lnTo>
                    <a:pt x="749" y="435"/>
                  </a:lnTo>
                  <a:lnTo>
                    <a:pt x="748" y="425"/>
                  </a:lnTo>
                  <a:lnTo>
                    <a:pt x="746" y="414"/>
                  </a:lnTo>
                  <a:lnTo>
                    <a:pt x="745" y="405"/>
                  </a:lnTo>
                  <a:lnTo>
                    <a:pt x="742" y="394"/>
                  </a:lnTo>
                  <a:lnTo>
                    <a:pt x="739" y="384"/>
                  </a:lnTo>
                  <a:lnTo>
                    <a:pt x="736" y="373"/>
                  </a:lnTo>
                  <a:lnTo>
                    <a:pt x="734" y="363"/>
                  </a:lnTo>
                  <a:lnTo>
                    <a:pt x="731" y="351"/>
                  </a:lnTo>
                  <a:lnTo>
                    <a:pt x="728" y="342"/>
                  </a:lnTo>
                  <a:lnTo>
                    <a:pt x="725" y="331"/>
                  </a:lnTo>
                  <a:lnTo>
                    <a:pt x="722" y="322"/>
                  </a:lnTo>
                  <a:lnTo>
                    <a:pt x="716" y="310"/>
                  </a:lnTo>
                  <a:lnTo>
                    <a:pt x="712" y="300"/>
                  </a:lnTo>
                  <a:lnTo>
                    <a:pt x="707" y="290"/>
                  </a:lnTo>
                  <a:lnTo>
                    <a:pt x="703" y="280"/>
                  </a:lnTo>
                  <a:lnTo>
                    <a:pt x="697" y="270"/>
                  </a:lnTo>
                  <a:lnTo>
                    <a:pt x="693" y="260"/>
                  </a:lnTo>
                  <a:lnTo>
                    <a:pt x="687" y="249"/>
                  </a:lnTo>
                  <a:lnTo>
                    <a:pt x="681" y="240"/>
                  </a:lnTo>
                  <a:lnTo>
                    <a:pt x="675" y="230"/>
                  </a:lnTo>
                  <a:lnTo>
                    <a:pt x="668" y="221"/>
                  </a:lnTo>
                  <a:lnTo>
                    <a:pt x="661" y="210"/>
                  </a:lnTo>
                  <a:lnTo>
                    <a:pt x="655" y="202"/>
                  </a:lnTo>
                  <a:lnTo>
                    <a:pt x="646" y="192"/>
                  </a:lnTo>
                  <a:lnTo>
                    <a:pt x="639" y="183"/>
                  </a:lnTo>
                  <a:lnTo>
                    <a:pt x="631" y="174"/>
                  </a:lnTo>
                  <a:lnTo>
                    <a:pt x="623" y="167"/>
                  </a:lnTo>
                  <a:lnTo>
                    <a:pt x="613" y="157"/>
                  </a:lnTo>
                  <a:lnTo>
                    <a:pt x="604" y="149"/>
                  </a:lnTo>
                  <a:lnTo>
                    <a:pt x="594" y="142"/>
                  </a:lnTo>
                  <a:lnTo>
                    <a:pt x="586" y="135"/>
                  </a:lnTo>
                  <a:lnTo>
                    <a:pt x="575" y="128"/>
                  </a:lnTo>
                  <a:lnTo>
                    <a:pt x="566" y="123"/>
                  </a:lnTo>
                  <a:lnTo>
                    <a:pt x="555" y="117"/>
                  </a:lnTo>
                  <a:lnTo>
                    <a:pt x="545" y="112"/>
                  </a:lnTo>
                  <a:lnTo>
                    <a:pt x="534" y="107"/>
                  </a:lnTo>
                  <a:lnTo>
                    <a:pt x="524" y="102"/>
                  </a:lnTo>
                  <a:lnTo>
                    <a:pt x="513" y="98"/>
                  </a:lnTo>
                  <a:lnTo>
                    <a:pt x="503" y="95"/>
                  </a:lnTo>
                  <a:lnTo>
                    <a:pt x="492" y="92"/>
                  </a:lnTo>
                  <a:lnTo>
                    <a:pt x="481" y="89"/>
                  </a:lnTo>
                  <a:lnTo>
                    <a:pt x="470" y="87"/>
                  </a:lnTo>
                  <a:lnTo>
                    <a:pt x="460" y="85"/>
                  </a:lnTo>
                  <a:lnTo>
                    <a:pt x="448" y="82"/>
                  </a:lnTo>
                  <a:lnTo>
                    <a:pt x="437" y="81"/>
                  </a:lnTo>
                  <a:lnTo>
                    <a:pt x="426" y="79"/>
                  </a:lnTo>
                  <a:lnTo>
                    <a:pt x="414" y="79"/>
                  </a:lnTo>
                  <a:lnTo>
                    <a:pt x="403" y="78"/>
                  </a:lnTo>
                  <a:lnTo>
                    <a:pt x="393" y="78"/>
                  </a:lnTo>
                  <a:lnTo>
                    <a:pt x="381" y="78"/>
                  </a:lnTo>
                  <a:lnTo>
                    <a:pt x="370" y="78"/>
                  </a:lnTo>
                  <a:lnTo>
                    <a:pt x="358" y="78"/>
                  </a:lnTo>
                  <a:lnTo>
                    <a:pt x="347" y="79"/>
                  </a:lnTo>
                  <a:lnTo>
                    <a:pt x="336" y="80"/>
                  </a:lnTo>
                  <a:lnTo>
                    <a:pt x="326" y="82"/>
                  </a:lnTo>
                  <a:lnTo>
                    <a:pt x="314" y="82"/>
                  </a:lnTo>
                  <a:lnTo>
                    <a:pt x="304" y="84"/>
                  </a:lnTo>
                  <a:lnTo>
                    <a:pt x="293" y="87"/>
                  </a:lnTo>
                  <a:lnTo>
                    <a:pt x="283" y="89"/>
                  </a:lnTo>
                  <a:lnTo>
                    <a:pt x="272" y="91"/>
                  </a:lnTo>
                  <a:lnTo>
                    <a:pt x="262" y="93"/>
                  </a:lnTo>
                  <a:lnTo>
                    <a:pt x="250" y="96"/>
                  </a:lnTo>
                  <a:lnTo>
                    <a:pt x="240" y="98"/>
                  </a:lnTo>
                  <a:lnTo>
                    <a:pt x="230" y="100"/>
                  </a:lnTo>
                  <a:lnTo>
                    <a:pt x="220" y="103"/>
                  </a:lnTo>
                  <a:lnTo>
                    <a:pt x="210" y="107"/>
                  </a:lnTo>
                  <a:lnTo>
                    <a:pt x="202" y="110"/>
                  </a:lnTo>
                  <a:lnTo>
                    <a:pt x="192" y="112"/>
                  </a:lnTo>
                  <a:lnTo>
                    <a:pt x="182" y="115"/>
                  </a:lnTo>
                  <a:lnTo>
                    <a:pt x="173" y="118"/>
                  </a:lnTo>
                  <a:lnTo>
                    <a:pt x="165" y="122"/>
                  </a:lnTo>
                  <a:lnTo>
                    <a:pt x="156" y="125"/>
                  </a:lnTo>
                  <a:lnTo>
                    <a:pt x="148" y="129"/>
                  </a:lnTo>
                  <a:lnTo>
                    <a:pt x="141" y="132"/>
                  </a:lnTo>
                  <a:lnTo>
                    <a:pt x="134" y="136"/>
                  </a:lnTo>
                  <a:lnTo>
                    <a:pt x="126" y="139"/>
                  </a:lnTo>
                  <a:lnTo>
                    <a:pt x="118" y="142"/>
                  </a:lnTo>
                  <a:lnTo>
                    <a:pt x="111" y="145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3" y="156"/>
                  </a:lnTo>
                  <a:lnTo>
                    <a:pt x="89" y="159"/>
                  </a:lnTo>
                  <a:lnTo>
                    <a:pt x="83" y="163"/>
                  </a:lnTo>
                  <a:lnTo>
                    <a:pt x="78" y="165"/>
                  </a:lnTo>
                  <a:lnTo>
                    <a:pt x="74" y="168"/>
                  </a:lnTo>
                  <a:lnTo>
                    <a:pt x="70" y="171"/>
                  </a:lnTo>
                  <a:lnTo>
                    <a:pt x="67" y="174"/>
                  </a:lnTo>
                  <a:lnTo>
                    <a:pt x="61" y="178"/>
                  </a:lnTo>
                  <a:lnTo>
                    <a:pt x="58" y="184"/>
                  </a:lnTo>
                  <a:lnTo>
                    <a:pt x="53" y="188"/>
                  </a:lnTo>
                  <a:lnTo>
                    <a:pt x="48" y="189"/>
                  </a:lnTo>
                  <a:lnTo>
                    <a:pt x="43" y="186"/>
                  </a:lnTo>
                  <a:lnTo>
                    <a:pt x="39" y="184"/>
                  </a:lnTo>
                  <a:lnTo>
                    <a:pt x="34" y="178"/>
                  </a:lnTo>
                  <a:lnTo>
                    <a:pt x="29" y="172"/>
                  </a:lnTo>
                  <a:lnTo>
                    <a:pt x="25" y="164"/>
                  </a:lnTo>
                  <a:lnTo>
                    <a:pt x="21" y="157"/>
                  </a:lnTo>
                  <a:lnTo>
                    <a:pt x="17" y="152"/>
                  </a:lnTo>
                  <a:lnTo>
                    <a:pt x="15" y="148"/>
                  </a:lnTo>
                  <a:lnTo>
                    <a:pt x="13" y="143"/>
                  </a:lnTo>
                  <a:lnTo>
                    <a:pt x="11" y="139"/>
                  </a:lnTo>
                  <a:lnTo>
                    <a:pt x="7" y="132"/>
                  </a:lnTo>
                  <a:lnTo>
                    <a:pt x="5" y="125"/>
                  </a:lnTo>
                  <a:lnTo>
                    <a:pt x="2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7165975" y="3357563"/>
              <a:ext cx="696913" cy="906463"/>
            </a:xfrm>
            <a:custGeom>
              <a:avLst/>
              <a:gdLst/>
              <a:ahLst/>
              <a:cxnLst>
                <a:cxn ang="0">
                  <a:pos x="9" y="87"/>
                </a:cxn>
                <a:cxn ang="0">
                  <a:pos x="27" y="91"/>
                </a:cxn>
                <a:cxn ang="0">
                  <a:pos x="52" y="99"/>
                </a:cxn>
                <a:cxn ang="0">
                  <a:pos x="87" y="111"/>
                </a:cxn>
                <a:cxn ang="0">
                  <a:pos x="129" y="126"/>
                </a:cxn>
                <a:cxn ang="0">
                  <a:pos x="177" y="145"/>
                </a:cxn>
                <a:cxn ang="0">
                  <a:pos x="229" y="168"/>
                </a:cxn>
                <a:cxn ang="0">
                  <a:pos x="287" y="197"/>
                </a:cxn>
                <a:cxn ang="0">
                  <a:pos x="345" y="230"/>
                </a:cxn>
                <a:cxn ang="0">
                  <a:pos x="405" y="269"/>
                </a:cxn>
                <a:cxn ang="0">
                  <a:pos x="465" y="312"/>
                </a:cxn>
                <a:cxn ang="0">
                  <a:pos x="523" y="362"/>
                </a:cxn>
                <a:cxn ang="0">
                  <a:pos x="579" y="416"/>
                </a:cxn>
                <a:cxn ang="0">
                  <a:pos x="631" y="478"/>
                </a:cxn>
                <a:cxn ang="0">
                  <a:pos x="677" y="545"/>
                </a:cxn>
                <a:cxn ang="0">
                  <a:pos x="720" y="622"/>
                </a:cxn>
                <a:cxn ang="0">
                  <a:pos x="752" y="702"/>
                </a:cxn>
                <a:cxn ang="0">
                  <a:pos x="777" y="791"/>
                </a:cxn>
                <a:cxn ang="0">
                  <a:pos x="791" y="887"/>
                </a:cxn>
                <a:cxn ang="0">
                  <a:pos x="795" y="992"/>
                </a:cxn>
                <a:cxn ang="0">
                  <a:pos x="787" y="1103"/>
                </a:cxn>
                <a:cxn ang="0">
                  <a:pos x="862" y="1135"/>
                </a:cxn>
                <a:cxn ang="0">
                  <a:pos x="863" y="1127"/>
                </a:cxn>
                <a:cxn ang="0">
                  <a:pos x="866" y="1108"/>
                </a:cxn>
                <a:cxn ang="0">
                  <a:pos x="870" y="1082"/>
                </a:cxn>
                <a:cxn ang="0">
                  <a:pos x="874" y="1047"/>
                </a:cxn>
                <a:cxn ang="0">
                  <a:pos x="878" y="1007"/>
                </a:cxn>
                <a:cxn ang="0">
                  <a:pos x="878" y="959"/>
                </a:cxn>
                <a:cxn ang="0">
                  <a:pos x="875" y="906"/>
                </a:cxn>
                <a:cxn ang="0">
                  <a:pos x="870" y="847"/>
                </a:cxn>
                <a:cxn ang="0">
                  <a:pos x="861" y="787"/>
                </a:cxn>
                <a:cxn ang="0">
                  <a:pos x="844" y="721"/>
                </a:cxn>
                <a:cxn ang="0">
                  <a:pos x="822" y="653"/>
                </a:cxn>
                <a:cxn ang="0">
                  <a:pos x="791" y="583"/>
                </a:cxn>
                <a:cxn ang="0">
                  <a:pos x="754" y="513"/>
                </a:cxn>
                <a:cxn ang="0">
                  <a:pos x="705" y="441"/>
                </a:cxn>
                <a:cxn ang="0">
                  <a:pos x="649" y="371"/>
                </a:cxn>
                <a:cxn ang="0">
                  <a:pos x="579" y="302"/>
                </a:cxn>
                <a:cxn ang="0">
                  <a:pos x="499" y="236"/>
                </a:cxn>
                <a:cxn ang="0">
                  <a:pos x="405" y="171"/>
                </a:cxn>
                <a:cxn ang="0">
                  <a:pos x="299" y="110"/>
                </a:cxn>
                <a:cxn ang="0">
                  <a:pos x="177" y="55"/>
                </a:cxn>
                <a:cxn ang="0">
                  <a:pos x="41" y="4"/>
                </a:cxn>
                <a:cxn ang="0">
                  <a:pos x="26" y="0"/>
                </a:cxn>
                <a:cxn ang="0">
                  <a:pos x="10" y="8"/>
                </a:cxn>
                <a:cxn ang="0">
                  <a:pos x="2" y="24"/>
                </a:cxn>
                <a:cxn ang="0">
                  <a:pos x="1" y="37"/>
                </a:cxn>
                <a:cxn ang="0">
                  <a:pos x="1" y="62"/>
                </a:cxn>
                <a:cxn ang="0">
                  <a:pos x="3" y="81"/>
                </a:cxn>
                <a:cxn ang="0">
                  <a:pos x="5" y="87"/>
                </a:cxn>
              </a:cxnLst>
              <a:rect l="0" t="0" r="r" b="b"/>
              <a:pathLst>
                <a:path w="878" h="1142">
                  <a:moveTo>
                    <a:pt x="5" y="87"/>
                  </a:moveTo>
                  <a:lnTo>
                    <a:pt x="7" y="87"/>
                  </a:lnTo>
                  <a:lnTo>
                    <a:pt x="9" y="87"/>
                  </a:lnTo>
                  <a:lnTo>
                    <a:pt x="15" y="89"/>
                  </a:lnTo>
                  <a:lnTo>
                    <a:pt x="20" y="90"/>
                  </a:lnTo>
                  <a:lnTo>
                    <a:pt x="27" y="91"/>
                  </a:lnTo>
                  <a:lnTo>
                    <a:pt x="34" y="94"/>
                  </a:lnTo>
                  <a:lnTo>
                    <a:pt x="43" y="97"/>
                  </a:lnTo>
                  <a:lnTo>
                    <a:pt x="52" y="99"/>
                  </a:lnTo>
                  <a:lnTo>
                    <a:pt x="63" y="102"/>
                  </a:lnTo>
                  <a:lnTo>
                    <a:pt x="74" y="106"/>
                  </a:lnTo>
                  <a:lnTo>
                    <a:pt x="87" y="111"/>
                  </a:lnTo>
                  <a:lnTo>
                    <a:pt x="100" y="115"/>
                  </a:lnTo>
                  <a:lnTo>
                    <a:pt x="115" y="121"/>
                  </a:lnTo>
                  <a:lnTo>
                    <a:pt x="129" y="126"/>
                  </a:lnTo>
                  <a:lnTo>
                    <a:pt x="145" y="133"/>
                  </a:lnTo>
                  <a:lnTo>
                    <a:pt x="161" y="138"/>
                  </a:lnTo>
                  <a:lnTo>
                    <a:pt x="177" y="145"/>
                  </a:lnTo>
                  <a:lnTo>
                    <a:pt x="194" y="152"/>
                  </a:lnTo>
                  <a:lnTo>
                    <a:pt x="212" y="161"/>
                  </a:lnTo>
                  <a:lnTo>
                    <a:pt x="229" y="168"/>
                  </a:lnTo>
                  <a:lnTo>
                    <a:pt x="249" y="177"/>
                  </a:lnTo>
                  <a:lnTo>
                    <a:pt x="267" y="187"/>
                  </a:lnTo>
                  <a:lnTo>
                    <a:pt x="287" y="197"/>
                  </a:lnTo>
                  <a:lnTo>
                    <a:pt x="306" y="207"/>
                  </a:lnTo>
                  <a:lnTo>
                    <a:pt x="325" y="219"/>
                  </a:lnTo>
                  <a:lnTo>
                    <a:pt x="345" y="230"/>
                  </a:lnTo>
                  <a:lnTo>
                    <a:pt x="365" y="243"/>
                  </a:lnTo>
                  <a:lnTo>
                    <a:pt x="385" y="255"/>
                  </a:lnTo>
                  <a:lnTo>
                    <a:pt x="405" y="269"/>
                  </a:lnTo>
                  <a:lnTo>
                    <a:pt x="425" y="282"/>
                  </a:lnTo>
                  <a:lnTo>
                    <a:pt x="445" y="298"/>
                  </a:lnTo>
                  <a:lnTo>
                    <a:pt x="465" y="312"/>
                  </a:lnTo>
                  <a:lnTo>
                    <a:pt x="484" y="329"/>
                  </a:lnTo>
                  <a:lnTo>
                    <a:pt x="503" y="344"/>
                  </a:lnTo>
                  <a:lnTo>
                    <a:pt x="523" y="362"/>
                  </a:lnTo>
                  <a:lnTo>
                    <a:pt x="541" y="378"/>
                  </a:lnTo>
                  <a:lnTo>
                    <a:pt x="561" y="398"/>
                  </a:lnTo>
                  <a:lnTo>
                    <a:pt x="579" y="416"/>
                  </a:lnTo>
                  <a:lnTo>
                    <a:pt x="597" y="437"/>
                  </a:lnTo>
                  <a:lnTo>
                    <a:pt x="614" y="457"/>
                  </a:lnTo>
                  <a:lnTo>
                    <a:pt x="631" y="478"/>
                  </a:lnTo>
                  <a:lnTo>
                    <a:pt x="647" y="500"/>
                  </a:lnTo>
                  <a:lnTo>
                    <a:pt x="663" y="524"/>
                  </a:lnTo>
                  <a:lnTo>
                    <a:pt x="677" y="545"/>
                  </a:lnTo>
                  <a:lnTo>
                    <a:pt x="692" y="570"/>
                  </a:lnTo>
                  <a:lnTo>
                    <a:pt x="706" y="595"/>
                  </a:lnTo>
                  <a:lnTo>
                    <a:pt x="720" y="622"/>
                  </a:lnTo>
                  <a:lnTo>
                    <a:pt x="731" y="647"/>
                  </a:lnTo>
                  <a:lnTo>
                    <a:pt x="741" y="674"/>
                  </a:lnTo>
                  <a:lnTo>
                    <a:pt x="752" y="702"/>
                  </a:lnTo>
                  <a:lnTo>
                    <a:pt x="762" y="732"/>
                  </a:lnTo>
                  <a:lnTo>
                    <a:pt x="769" y="761"/>
                  </a:lnTo>
                  <a:lnTo>
                    <a:pt x="777" y="791"/>
                  </a:lnTo>
                  <a:lnTo>
                    <a:pt x="783" y="823"/>
                  </a:lnTo>
                  <a:lnTo>
                    <a:pt x="788" y="855"/>
                  </a:lnTo>
                  <a:lnTo>
                    <a:pt x="791" y="887"/>
                  </a:lnTo>
                  <a:lnTo>
                    <a:pt x="794" y="922"/>
                  </a:lnTo>
                  <a:lnTo>
                    <a:pt x="795" y="956"/>
                  </a:lnTo>
                  <a:lnTo>
                    <a:pt x="795" y="992"/>
                  </a:lnTo>
                  <a:lnTo>
                    <a:pt x="794" y="1028"/>
                  </a:lnTo>
                  <a:lnTo>
                    <a:pt x="791" y="1065"/>
                  </a:lnTo>
                  <a:lnTo>
                    <a:pt x="787" y="1103"/>
                  </a:lnTo>
                  <a:lnTo>
                    <a:pt x="782" y="1142"/>
                  </a:lnTo>
                  <a:lnTo>
                    <a:pt x="862" y="1136"/>
                  </a:lnTo>
                  <a:lnTo>
                    <a:pt x="862" y="1135"/>
                  </a:lnTo>
                  <a:lnTo>
                    <a:pt x="862" y="1134"/>
                  </a:lnTo>
                  <a:lnTo>
                    <a:pt x="862" y="1131"/>
                  </a:lnTo>
                  <a:lnTo>
                    <a:pt x="863" y="1127"/>
                  </a:lnTo>
                  <a:lnTo>
                    <a:pt x="864" y="1122"/>
                  </a:lnTo>
                  <a:lnTo>
                    <a:pt x="865" y="1115"/>
                  </a:lnTo>
                  <a:lnTo>
                    <a:pt x="866" y="1108"/>
                  </a:lnTo>
                  <a:lnTo>
                    <a:pt x="868" y="1101"/>
                  </a:lnTo>
                  <a:lnTo>
                    <a:pt x="869" y="1092"/>
                  </a:lnTo>
                  <a:lnTo>
                    <a:pt x="870" y="1082"/>
                  </a:lnTo>
                  <a:lnTo>
                    <a:pt x="872" y="1071"/>
                  </a:lnTo>
                  <a:lnTo>
                    <a:pt x="873" y="1061"/>
                  </a:lnTo>
                  <a:lnTo>
                    <a:pt x="874" y="1047"/>
                  </a:lnTo>
                  <a:lnTo>
                    <a:pt x="875" y="1035"/>
                  </a:lnTo>
                  <a:lnTo>
                    <a:pt x="876" y="1022"/>
                  </a:lnTo>
                  <a:lnTo>
                    <a:pt x="878" y="1007"/>
                  </a:lnTo>
                  <a:lnTo>
                    <a:pt x="878" y="992"/>
                  </a:lnTo>
                  <a:lnTo>
                    <a:pt x="878" y="975"/>
                  </a:lnTo>
                  <a:lnTo>
                    <a:pt x="878" y="959"/>
                  </a:lnTo>
                  <a:lnTo>
                    <a:pt x="878" y="942"/>
                  </a:lnTo>
                  <a:lnTo>
                    <a:pt x="876" y="924"/>
                  </a:lnTo>
                  <a:lnTo>
                    <a:pt x="875" y="906"/>
                  </a:lnTo>
                  <a:lnTo>
                    <a:pt x="874" y="887"/>
                  </a:lnTo>
                  <a:lnTo>
                    <a:pt x="873" y="868"/>
                  </a:lnTo>
                  <a:lnTo>
                    <a:pt x="870" y="847"/>
                  </a:lnTo>
                  <a:lnTo>
                    <a:pt x="868" y="827"/>
                  </a:lnTo>
                  <a:lnTo>
                    <a:pt x="864" y="806"/>
                  </a:lnTo>
                  <a:lnTo>
                    <a:pt x="861" y="787"/>
                  </a:lnTo>
                  <a:lnTo>
                    <a:pt x="855" y="765"/>
                  </a:lnTo>
                  <a:lnTo>
                    <a:pt x="851" y="743"/>
                  </a:lnTo>
                  <a:lnTo>
                    <a:pt x="844" y="721"/>
                  </a:lnTo>
                  <a:lnTo>
                    <a:pt x="838" y="699"/>
                  </a:lnTo>
                  <a:lnTo>
                    <a:pt x="830" y="676"/>
                  </a:lnTo>
                  <a:lnTo>
                    <a:pt x="822" y="653"/>
                  </a:lnTo>
                  <a:lnTo>
                    <a:pt x="812" y="630"/>
                  </a:lnTo>
                  <a:lnTo>
                    <a:pt x="803" y="607"/>
                  </a:lnTo>
                  <a:lnTo>
                    <a:pt x="791" y="583"/>
                  </a:lnTo>
                  <a:lnTo>
                    <a:pt x="781" y="560"/>
                  </a:lnTo>
                  <a:lnTo>
                    <a:pt x="767" y="536"/>
                  </a:lnTo>
                  <a:lnTo>
                    <a:pt x="754" y="513"/>
                  </a:lnTo>
                  <a:lnTo>
                    <a:pt x="738" y="489"/>
                  </a:lnTo>
                  <a:lnTo>
                    <a:pt x="723" y="465"/>
                  </a:lnTo>
                  <a:lnTo>
                    <a:pt x="705" y="441"/>
                  </a:lnTo>
                  <a:lnTo>
                    <a:pt x="688" y="417"/>
                  </a:lnTo>
                  <a:lnTo>
                    <a:pt x="667" y="394"/>
                  </a:lnTo>
                  <a:lnTo>
                    <a:pt x="649" y="371"/>
                  </a:lnTo>
                  <a:lnTo>
                    <a:pt x="626" y="348"/>
                  </a:lnTo>
                  <a:lnTo>
                    <a:pt x="604" y="326"/>
                  </a:lnTo>
                  <a:lnTo>
                    <a:pt x="579" y="302"/>
                  </a:lnTo>
                  <a:lnTo>
                    <a:pt x="554" y="279"/>
                  </a:lnTo>
                  <a:lnTo>
                    <a:pt x="527" y="258"/>
                  </a:lnTo>
                  <a:lnTo>
                    <a:pt x="499" y="236"/>
                  </a:lnTo>
                  <a:lnTo>
                    <a:pt x="469" y="213"/>
                  </a:lnTo>
                  <a:lnTo>
                    <a:pt x="438" y="192"/>
                  </a:lnTo>
                  <a:lnTo>
                    <a:pt x="405" y="171"/>
                  </a:lnTo>
                  <a:lnTo>
                    <a:pt x="372" y="151"/>
                  </a:lnTo>
                  <a:lnTo>
                    <a:pt x="336" y="130"/>
                  </a:lnTo>
                  <a:lnTo>
                    <a:pt x="299" y="110"/>
                  </a:lnTo>
                  <a:lnTo>
                    <a:pt x="260" y="91"/>
                  </a:lnTo>
                  <a:lnTo>
                    <a:pt x="220" y="72"/>
                  </a:lnTo>
                  <a:lnTo>
                    <a:pt x="177" y="55"/>
                  </a:lnTo>
                  <a:lnTo>
                    <a:pt x="134" y="37"/>
                  </a:lnTo>
                  <a:lnTo>
                    <a:pt x="88" y="20"/>
                  </a:lnTo>
                  <a:lnTo>
                    <a:pt x="41" y="4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3" y="20"/>
                  </a:lnTo>
                  <a:lnTo>
                    <a:pt x="2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1" y="62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5" y="87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7704138" y="3233738"/>
              <a:ext cx="239713" cy="336550"/>
            </a:xfrm>
            <a:custGeom>
              <a:avLst/>
              <a:gdLst/>
              <a:ahLst/>
              <a:cxnLst>
                <a:cxn ang="0">
                  <a:pos x="3" y="52"/>
                </a:cxn>
                <a:cxn ang="0">
                  <a:pos x="9" y="58"/>
                </a:cxn>
                <a:cxn ang="0">
                  <a:pos x="17" y="66"/>
                </a:cxn>
                <a:cxn ang="0">
                  <a:pos x="23" y="73"/>
                </a:cxn>
                <a:cxn ang="0">
                  <a:pos x="30" y="79"/>
                </a:cxn>
                <a:cxn ang="0">
                  <a:pos x="38" y="86"/>
                </a:cxn>
                <a:cxn ang="0">
                  <a:pos x="45" y="93"/>
                </a:cxn>
                <a:cxn ang="0">
                  <a:pos x="53" y="102"/>
                </a:cxn>
                <a:cxn ang="0">
                  <a:pos x="62" y="113"/>
                </a:cxn>
                <a:cxn ang="0">
                  <a:pos x="72" y="122"/>
                </a:cxn>
                <a:cxn ang="0">
                  <a:pos x="81" y="134"/>
                </a:cxn>
                <a:cxn ang="0">
                  <a:pos x="91" y="146"/>
                </a:cxn>
                <a:cxn ang="0">
                  <a:pos x="102" y="158"/>
                </a:cxn>
                <a:cxn ang="0">
                  <a:pos x="112" y="170"/>
                </a:cxn>
                <a:cxn ang="0">
                  <a:pos x="122" y="184"/>
                </a:cxn>
                <a:cxn ang="0">
                  <a:pos x="132" y="198"/>
                </a:cxn>
                <a:cxn ang="0">
                  <a:pos x="144" y="213"/>
                </a:cxn>
                <a:cxn ang="0">
                  <a:pos x="154" y="227"/>
                </a:cxn>
                <a:cxn ang="0">
                  <a:pos x="164" y="243"/>
                </a:cxn>
                <a:cxn ang="0">
                  <a:pos x="175" y="260"/>
                </a:cxn>
                <a:cxn ang="0">
                  <a:pos x="185" y="277"/>
                </a:cxn>
                <a:cxn ang="0">
                  <a:pos x="193" y="293"/>
                </a:cxn>
                <a:cxn ang="0">
                  <a:pos x="204" y="311"/>
                </a:cxn>
                <a:cxn ang="0">
                  <a:pos x="212" y="328"/>
                </a:cxn>
                <a:cxn ang="0">
                  <a:pos x="221" y="347"/>
                </a:cxn>
                <a:cxn ang="0">
                  <a:pos x="228" y="365"/>
                </a:cxn>
                <a:cxn ang="0">
                  <a:pos x="236" y="385"/>
                </a:cxn>
                <a:cxn ang="0">
                  <a:pos x="243" y="403"/>
                </a:cxn>
                <a:cxn ang="0">
                  <a:pos x="250" y="424"/>
                </a:cxn>
                <a:cxn ang="0">
                  <a:pos x="303" y="358"/>
                </a:cxn>
                <a:cxn ang="0">
                  <a:pos x="299" y="353"/>
                </a:cxn>
                <a:cxn ang="0">
                  <a:pos x="295" y="343"/>
                </a:cxn>
                <a:cxn ang="0">
                  <a:pos x="289" y="332"/>
                </a:cxn>
                <a:cxn ang="0">
                  <a:pos x="285" y="324"/>
                </a:cxn>
                <a:cxn ang="0">
                  <a:pos x="281" y="316"/>
                </a:cxn>
                <a:cxn ang="0">
                  <a:pos x="276" y="307"/>
                </a:cxn>
                <a:cxn ang="0">
                  <a:pos x="271" y="296"/>
                </a:cxn>
                <a:cxn ang="0">
                  <a:pos x="263" y="285"/>
                </a:cxn>
                <a:cxn ang="0">
                  <a:pos x="257" y="272"/>
                </a:cxn>
                <a:cxn ang="0">
                  <a:pos x="250" y="260"/>
                </a:cxn>
                <a:cxn ang="0">
                  <a:pos x="243" y="247"/>
                </a:cxn>
                <a:cxn ang="0">
                  <a:pos x="236" y="234"/>
                </a:cxn>
                <a:cxn ang="0">
                  <a:pos x="227" y="220"/>
                </a:cxn>
                <a:cxn ang="0">
                  <a:pos x="218" y="205"/>
                </a:cxn>
                <a:cxn ang="0">
                  <a:pos x="209" y="191"/>
                </a:cxn>
                <a:cxn ang="0">
                  <a:pos x="199" y="177"/>
                </a:cxn>
                <a:cxn ang="0">
                  <a:pos x="189" y="161"/>
                </a:cxn>
                <a:cxn ang="0">
                  <a:pos x="178" y="147"/>
                </a:cxn>
                <a:cxn ang="0">
                  <a:pos x="166" y="131"/>
                </a:cxn>
                <a:cxn ang="0">
                  <a:pos x="155" y="117"/>
                </a:cxn>
                <a:cxn ang="0">
                  <a:pos x="144" y="101"/>
                </a:cxn>
                <a:cxn ang="0">
                  <a:pos x="130" y="87"/>
                </a:cxn>
                <a:cxn ang="0">
                  <a:pos x="117" y="73"/>
                </a:cxn>
                <a:cxn ang="0">
                  <a:pos x="105" y="58"/>
                </a:cxn>
                <a:cxn ang="0">
                  <a:pos x="90" y="45"/>
                </a:cxn>
                <a:cxn ang="0">
                  <a:pos x="77" y="31"/>
                </a:cxn>
                <a:cxn ang="0">
                  <a:pos x="62" y="18"/>
                </a:cxn>
                <a:cxn ang="0">
                  <a:pos x="48" y="6"/>
                </a:cxn>
                <a:cxn ang="0">
                  <a:pos x="0" y="51"/>
                </a:cxn>
              </a:cxnLst>
              <a:rect l="0" t="0" r="r" b="b"/>
              <a:pathLst>
                <a:path w="303" h="424">
                  <a:moveTo>
                    <a:pt x="0" y="51"/>
                  </a:moveTo>
                  <a:lnTo>
                    <a:pt x="3" y="52"/>
                  </a:lnTo>
                  <a:lnTo>
                    <a:pt x="5" y="54"/>
                  </a:lnTo>
                  <a:lnTo>
                    <a:pt x="9" y="58"/>
                  </a:lnTo>
                  <a:lnTo>
                    <a:pt x="13" y="61"/>
                  </a:lnTo>
                  <a:lnTo>
                    <a:pt x="17" y="66"/>
                  </a:lnTo>
                  <a:lnTo>
                    <a:pt x="20" y="68"/>
                  </a:lnTo>
                  <a:lnTo>
                    <a:pt x="23" y="73"/>
                  </a:lnTo>
                  <a:lnTo>
                    <a:pt x="27" y="76"/>
                  </a:lnTo>
                  <a:lnTo>
                    <a:pt x="30" y="79"/>
                  </a:lnTo>
                  <a:lnTo>
                    <a:pt x="33" y="82"/>
                  </a:lnTo>
                  <a:lnTo>
                    <a:pt x="38" y="86"/>
                  </a:lnTo>
                  <a:lnTo>
                    <a:pt x="41" y="89"/>
                  </a:lnTo>
                  <a:lnTo>
                    <a:pt x="45" y="93"/>
                  </a:lnTo>
                  <a:lnTo>
                    <a:pt x="49" y="97"/>
                  </a:lnTo>
                  <a:lnTo>
                    <a:pt x="53" y="102"/>
                  </a:lnTo>
                  <a:lnTo>
                    <a:pt x="58" y="108"/>
                  </a:lnTo>
                  <a:lnTo>
                    <a:pt x="62" y="113"/>
                  </a:lnTo>
                  <a:lnTo>
                    <a:pt x="66" y="118"/>
                  </a:lnTo>
                  <a:lnTo>
                    <a:pt x="72" y="122"/>
                  </a:lnTo>
                  <a:lnTo>
                    <a:pt x="77" y="128"/>
                  </a:lnTo>
                  <a:lnTo>
                    <a:pt x="81" y="134"/>
                  </a:lnTo>
                  <a:lnTo>
                    <a:pt x="86" y="140"/>
                  </a:lnTo>
                  <a:lnTo>
                    <a:pt x="91" y="146"/>
                  </a:lnTo>
                  <a:lnTo>
                    <a:pt x="96" y="151"/>
                  </a:lnTo>
                  <a:lnTo>
                    <a:pt x="102" y="158"/>
                  </a:lnTo>
                  <a:lnTo>
                    <a:pt x="107" y="164"/>
                  </a:lnTo>
                  <a:lnTo>
                    <a:pt x="112" y="170"/>
                  </a:lnTo>
                  <a:lnTo>
                    <a:pt x="116" y="177"/>
                  </a:lnTo>
                  <a:lnTo>
                    <a:pt x="122" y="184"/>
                  </a:lnTo>
                  <a:lnTo>
                    <a:pt x="126" y="191"/>
                  </a:lnTo>
                  <a:lnTo>
                    <a:pt x="132" y="198"/>
                  </a:lnTo>
                  <a:lnTo>
                    <a:pt x="138" y="205"/>
                  </a:lnTo>
                  <a:lnTo>
                    <a:pt x="144" y="213"/>
                  </a:lnTo>
                  <a:lnTo>
                    <a:pt x="148" y="220"/>
                  </a:lnTo>
                  <a:lnTo>
                    <a:pt x="154" y="227"/>
                  </a:lnTo>
                  <a:lnTo>
                    <a:pt x="158" y="235"/>
                  </a:lnTo>
                  <a:lnTo>
                    <a:pt x="164" y="243"/>
                  </a:lnTo>
                  <a:lnTo>
                    <a:pt x="169" y="251"/>
                  </a:lnTo>
                  <a:lnTo>
                    <a:pt x="175" y="260"/>
                  </a:lnTo>
                  <a:lnTo>
                    <a:pt x="179" y="267"/>
                  </a:lnTo>
                  <a:lnTo>
                    <a:pt x="185" y="277"/>
                  </a:lnTo>
                  <a:lnTo>
                    <a:pt x="189" y="285"/>
                  </a:lnTo>
                  <a:lnTo>
                    <a:pt x="193" y="293"/>
                  </a:lnTo>
                  <a:lnTo>
                    <a:pt x="198" y="301"/>
                  </a:lnTo>
                  <a:lnTo>
                    <a:pt x="204" y="311"/>
                  </a:lnTo>
                  <a:lnTo>
                    <a:pt x="208" y="319"/>
                  </a:lnTo>
                  <a:lnTo>
                    <a:pt x="212" y="328"/>
                  </a:lnTo>
                  <a:lnTo>
                    <a:pt x="216" y="337"/>
                  </a:lnTo>
                  <a:lnTo>
                    <a:pt x="221" y="347"/>
                  </a:lnTo>
                  <a:lnTo>
                    <a:pt x="224" y="356"/>
                  </a:lnTo>
                  <a:lnTo>
                    <a:pt x="228" y="365"/>
                  </a:lnTo>
                  <a:lnTo>
                    <a:pt x="232" y="375"/>
                  </a:lnTo>
                  <a:lnTo>
                    <a:pt x="236" y="385"/>
                  </a:lnTo>
                  <a:lnTo>
                    <a:pt x="240" y="394"/>
                  </a:lnTo>
                  <a:lnTo>
                    <a:pt x="243" y="403"/>
                  </a:lnTo>
                  <a:lnTo>
                    <a:pt x="246" y="414"/>
                  </a:lnTo>
                  <a:lnTo>
                    <a:pt x="250" y="424"/>
                  </a:lnTo>
                  <a:lnTo>
                    <a:pt x="303" y="360"/>
                  </a:lnTo>
                  <a:lnTo>
                    <a:pt x="303" y="358"/>
                  </a:lnTo>
                  <a:lnTo>
                    <a:pt x="302" y="357"/>
                  </a:lnTo>
                  <a:lnTo>
                    <a:pt x="299" y="353"/>
                  </a:lnTo>
                  <a:lnTo>
                    <a:pt x="298" y="349"/>
                  </a:lnTo>
                  <a:lnTo>
                    <a:pt x="295" y="343"/>
                  </a:lnTo>
                  <a:lnTo>
                    <a:pt x="292" y="336"/>
                  </a:lnTo>
                  <a:lnTo>
                    <a:pt x="289" y="332"/>
                  </a:lnTo>
                  <a:lnTo>
                    <a:pt x="288" y="328"/>
                  </a:lnTo>
                  <a:lnTo>
                    <a:pt x="285" y="324"/>
                  </a:lnTo>
                  <a:lnTo>
                    <a:pt x="284" y="321"/>
                  </a:lnTo>
                  <a:lnTo>
                    <a:pt x="281" y="316"/>
                  </a:lnTo>
                  <a:lnTo>
                    <a:pt x="278" y="311"/>
                  </a:lnTo>
                  <a:lnTo>
                    <a:pt x="276" y="307"/>
                  </a:lnTo>
                  <a:lnTo>
                    <a:pt x="274" y="301"/>
                  </a:lnTo>
                  <a:lnTo>
                    <a:pt x="271" y="296"/>
                  </a:lnTo>
                  <a:lnTo>
                    <a:pt x="268" y="290"/>
                  </a:lnTo>
                  <a:lnTo>
                    <a:pt x="263" y="285"/>
                  </a:lnTo>
                  <a:lnTo>
                    <a:pt x="261" y="279"/>
                  </a:lnTo>
                  <a:lnTo>
                    <a:pt x="257" y="272"/>
                  </a:lnTo>
                  <a:lnTo>
                    <a:pt x="254" y="266"/>
                  </a:lnTo>
                  <a:lnTo>
                    <a:pt x="250" y="260"/>
                  </a:lnTo>
                  <a:lnTo>
                    <a:pt x="247" y="254"/>
                  </a:lnTo>
                  <a:lnTo>
                    <a:pt x="243" y="247"/>
                  </a:lnTo>
                  <a:lnTo>
                    <a:pt x="240" y="241"/>
                  </a:lnTo>
                  <a:lnTo>
                    <a:pt x="236" y="234"/>
                  </a:lnTo>
                  <a:lnTo>
                    <a:pt x="232" y="228"/>
                  </a:lnTo>
                  <a:lnTo>
                    <a:pt x="227" y="220"/>
                  </a:lnTo>
                  <a:lnTo>
                    <a:pt x="222" y="213"/>
                  </a:lnTo>
                  <a:lnTo>
                    <a:pt x="218" y="205"/>
                  </a:lnTo>
                  <a:lnTo>
                    <a:pt x="214" y="198"/>
                  </a:lnTo>
                  <a:lnTo>
                    <a:pt x="209" y="191"/>
                  </a:lnTo>
                  <a:lnTo>
                    <a:pt x="204" y="184"/>
                  </a:lnTo>
                  <a:lnTo>
                    <a:pt x="199" y="177"/>
                  </a:lnTo>
                  <a:lnTo>
                    <a:pt x="194" y="169"/>
                  </a:lnTo>
                  <a:lnTo>
                    <a:pt x="189" y="161"/>
                  </a:lnTo>
                  <a:lnTo>
                    <a:pt x="183" y="154"/>
                  </a:lnTo>
                  <a:lnTo>
                    <a:pt x="178" y="147"/>
                  </a:lnTo>
                  <a:lnTo>
                    <a:pt x="172" y="140"/>
                  </a:lnTo>
                  <a:lnTo>
                    <a:pt x="166" y="131"/>
                  </a:lnTo>
                  <a:lnTo>
                    <a:pt x="161" y="124"/>
                  </a:lnTo>
                  <a:lnTo>
                    <a:pt x="155" y="117"/>
                  </a:lnTo>
                  <a:lnTo>
                    <a:pt x="150" y="110"/>
                  </a:lnTo>
                  <a:lnTo>
                    <a:pt x="144" y="101"/>
                  </a:lnTo>
                  <a:lnTo>
                    <a:pt x="137" y="94"/>
                  </a:lnTo>
                  <a:lnTo>
                    <a:pt x="130" y="87"/>
                  </a:lnTo>
                  <a:lnTo>
                    <a:pt x="124" y="80"/>
                  </a:lnTo>
                  <a:lnTo>
                    <a:pt x="117" y="73"/>
                  </a:lnTo>
                  <a:lnTo>
                    <a:pt x="111" y="65"/>
                  </a:lnTo>
                  <a:lnTo>
                    <a:pt x="105" y="58"/>
                  </a:lnTo>
                  <a:lnTo>
                    <a:pt x="98" y="52"/>
                  </a:lnTo>
                  <a:lnTo>
                    <a:pt x="90" y="45"/>
                  </a:lnTo>
                  <a:lnTo>
                    <a:pt x="84" y="37"/>
                  </a:lnTo>
                  <a:lnTo>
                    <a:pt x="77" y="31"/>
                  </a:lnTo>
                  <a:lnTo>
                    <a:pt x="70" y="25"/>
                  </a:lnTo>
                  <a:lnTo>
                    <a:pt x="62" y="18"/>
                  </a:lnTo>
                  <a:lnTo>
                    <a:pt x="55" y="12"/>
                  </a:lnTo>
                  <a:lnTo>
                    <a:pt x="48" y="6"/>
                  </a:lnTo>
                  <a:lnTo>
                    <a:pt x="41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81200"/>
            <a:ext cx="762000" cy="6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1895475"/>
            <a:ext cx="1104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100" y="2209800"/>
            <a:ext cx="1104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895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3810000" y="5184338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Illusion of infinite resources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Pay only for resources used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Quickly scale up or scale down …</a:t>
            </a:r>
            <a:endParaRPr lang="en-US" sz="2600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" y="533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cxnSp>
        <p:nvCxnSpPr>
          <p:cNvPr id="48" name="Straight Arrow Connector 47"/>
          <p:cNvCxnSpPr>
            <a:stCxn id="51" idx="3"/>
          </p:cNvCxnSpPr>
          <p:nvPr/>
        </p:nvCxnSpPr>
        <p:spPr bwMode="auto">
          <a:xfrm>
            <a:off x="1602970" y="2895600"/>
            <a:ext cx="144503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600200" y="3859306"/>
            <a:ext cx="1447800" cy="268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1450570" y="4114800"/>
            <a:ext cx="152123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11" cstate="print"/>
          <a:srcRect l="11111" r="16667"/>
          <a:stretch>
            <a:fillRect/>
          </a:stretch>
        </p:blipFill>
        <p:spPr bwMode="auto">
          <a:xfrm>
            <a:off x="990600" y="26670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1" cstate="print"/>
          <a:srcRect l="11111" r="16667"/>
          <a:stretch>
            <a:fillRect/>
          </a:stretch>
        </p:blipFill>
        <p:spPr bwMode="auto">
          <a:xfrm>
            <a:off x="990600" y="46482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1" cstate="print"/>
          <a:srcRect l="11111" r="16667"/>
          <a:stretch>
            <a:fillRect/>
          </a:stretch>
        </p:blipFill>
        <p:spPr bwMode="auto">
          <a:xfrm>
            <a:off x="990600" y="36576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65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Programming model in year 201X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Frameworks available to ease cloud programming</a:t>
            </a:r>
          </a:p>
          <a:p>
            <a:r>
              <a:rPr lang="en-US" sz="2700" dirty="0" err="1" smtClean="0">
                <a:solidFill>
                  <a:srgbClr val="C00000"/>
                </a:solidFill>
              </a:rPr>
              <a:t>MapReduce</a:t>
            </a:r>
            <a:r>
              <a:rPr lang="en-US" sz="2700" dirty="0" smtClean="0">
                <a:solidFill>
                  <a:srgbClr val="C00000"/>
                </a:solidFill>
              </a:rPr>
              <a:t>:</a:t>
            </a:r>
            <a:r>
              <a:rPr lang="en-US" sz="2700" dirty="0" smtClean="0"/>
              <a:t> Parallel processing on clusters of machines</a:t>
            </a:r>
          </a:p>
          <a:p>
            <a:pPr lvl="1"/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3" name="Cloud 22"/>
          <p:cNvSpPr/>
          <p:nvPr/>
        </p:nvSpPr>
        <p:spPr bwMode="auto">
          <a:xfrm>
            <a:off x="2514600" y="3048000"/>
            <a:ext cx="3886200" cy="31242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332709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572000" y="50292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Reduce</a:t>
            </a:r>
            <a:endParaRPr lang="en-US" sz="2200" b="1" dirty="0"/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249" y="38100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249" y="47244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249" y="4271962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352800" y="50292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Map</a:t>
            </a:r>
            <a:endParaRPr lang="en-US" sz="2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3200400" y="3657600"/>
            <a:ext cx="990600" cy="1828800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038600" y="41148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962400" y="44958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038600" y="46482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ight Arrow 70"/>
          <p:cNvSpPr/>
          <p:nvPr/>
        </p:nvSpPr>
        <p:spPr>
          <a:xfrm>
            <a:off x="5486400" y="4419600"/>
            <a:ext cx="14478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934200" y="42672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Output</a:t>
            </a:r>
            <a:endParaRPr lang="en-US" sz="2200" dirty="0"/>
          </a:p>
        </p:txBody>
      </p:sp>
      <p:sp>
        <p:nvSpPr>
          <p:cNvPr id="73" name="Rounded Rectangle 72"/>
          <p:cNvSpPr/>
          <p:nvPr/>
        </p:nvSpPr>
        <p:spPr>
          <a:xfrm>
            <a:off x="4572000" y="3657600"/>
            <a:ext cx="990600" cy="1828800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762000" y="586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5334000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Data mining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Genomic computation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Social networks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50" idx="3"/>
          </p:cNvCxnSpPr>
          <p:nvPr/>
        </p:nvCxnSpPr>
        <p:spPr bwMode="auto">
          <a:xfrm>
            <a:off x="1907770" y="3581400"/>
            <a:ext cx="144503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1905000" y="4545106"/>
            <a:ext cx="1447800" cy="268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1755370" y="4800600"/>
            <a:ext cx="152123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8" cstate="print"/>
          <a:srcRect l="11111" r="16667"/>
          <a:stretch>
            <a:fillRect/>
          </a:stretch>
        </p:blipFill>
        <p:spPr bwMode="auto">
          <a:xfrm>
            <a:off x="1295400" y="33528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8" cstate="print"/>
          <a:srcRect l="11111" r="16667"/>
          <a:stretch>
            <a:fillRect/>
          </a:stretch>
        </p:blipFill>
        <p:spPr bwMode="auto">
          <a:xfrm>
            <a:off x="1295400" y="53340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8" cstate="print"/>
          <a:srcRect l="11111" r="16667"/>
          <a:stretch>
            <a:fillRect/>
          </a:stretch>
        </p:blipFill>
        <p:spPr bwMode="auto">
          <a:xfrm>
            <a:off x="1295400" y="43434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66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Programming model in year 201X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Thousands of users upload their data </a:t>
            </a:r>
          </a:p>
          <a:p>
            <a:pPr lvl="1"/>
            <a:r>
              <a:rPr lang="en-US" sz="2400" dirty="0" smtClean="0"/>
              <a:t>Healthcare, shopping transactions, census, click stream </a:t>
            </a:r>
          </a:p>
          <a:p>
            <a:r>
              <a:rPr lang="en-US" sz="2800" dirty="0" smtClean="0"/>
              <a:t>Multiple third parties mine the data for better service</a:t>
            </a:r>
          </a:p>
          <a:p>
            <a:endParaRPr lang="en-US" sz="2800" dirty="0" smtClean="0"/>
          </a:p>
          <a:p>
            <a:r>
              <a:rPr lang="en-US" sz="2800" dirty="0" smtClean="0"/>
              <a:t>Example: </a:t>
            </a:r>
            <a:r>
              <a:rPr lang="en-US" sz="2800" dirty="0" smtClean="0">
                <a:solidFill>
                  <a:srgbClr val="FF0000"/>
                </a:solidFill>
              </a:rPr>
              <a:t>Healthcare data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Incentive to contribute:</a:t>
            </a:r>
            <a:r>
              <a:rPr lang="en-US" sz="2800" dirty="0" smtClean="0"/>
              <a:t> Cheaper insurance policies, new drug research, inventory control in drugstores…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Fear:</a:t>
            </a:r>
            <a:r>
              <a:rPr lang="en-US" sz="2800" dirty="0" smtClean="0"/>
              <a:t> What if someone targets my personal data?</a:t>
            </a:r>
          </a:p>
          <a:p>
            <a:pPr lvl="1"/>
            <a:r>
              <a:rPr lang="en-US" sz="2400" dirty="0" smtClean="0"/>
              <a:t>Insurance company can find my illness and increase premium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7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Privacy in the year 201X ?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3" name="Cloud 22"/>
          <p:cNvSpPr/>
          <p:nvPr/>
        </p:nvSpPr>
        <p:spPr bwMode="auto">
          <a:xfrm>
            <a:off x="1905000" y="3657600"/>
            <a:ext cx="3886200" cy="20574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1524000" y="3810000"/>
            <a:ext cx="12192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219200" y="4572000"/>
            <a:ext cx="1600200" cy="11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524000" y="4724400"/>
            <a:ext cx="1219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762000" y="3505200"/>
            <a:ext cx="685800" cy="51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876800"/>
            <a:ext cx="332709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9562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649" y="47244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95762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6172200" y="38862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Output</a:t>
            </a:r>
            <a:endParaRPr lang="en-US" sz="2200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 descr="C:\Documents and Settings\Panasonic\Local Settings\Temporary Internet Files\Content.IE5\2MOWP7TC\MPj03961210000[1]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2590800"/>
            <a:ext cx="431125" cy="64922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6858000" y="16002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smtClean="0">
                <a:solidFill>
                  <a:srgbClr val="FF0000"/>
                </a:solidFill>
              </a:rPr>
              <a:t>Information leak?</a:t>
            </a:r>
            <a:endParaRPr lang="en-US" sz="3000" u="sng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7400" y="5334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Data mining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Genomic computation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Social networks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" y="594360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Health Data</a:t>
            </a:r>
            <a:endParaRPr lang="en-US" sz="2600" dirty="0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2438400"/>
            <a:ext cx="920373" cy="98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6482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048000" y="25980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Untrusted </a:t>
            </a:r>
            <a:r>
              <a:rPr lang="en-US" sz="2400" dirty="0" err="1" smtClean="0">
                <a:solidFill>
                  <a:srgbClr val="C00000"/>
                </a:solidFill>
              </a:rPr>
              <a:t>MapReduce</a:t>
            </a:r>
            <a:r>
              <a:rPr lang="en-US" sz="2400" dirty="0" smtClean="0">
                <a:solidFill>
                  <a:srgbClr val="C00000"/>
                </a:solidFill>
              </a:rPr>
              <a:t> program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4114800" y="2895599"/>
            <a:ext cx="2133600" cy="1143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2672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Straight Arrow Connector 69"/>
          <p:cNvCxnSpPr/>
          <p:nvPr/>
        </p:nvCxnSpPr>
        <p:spPr>
          <a:xfrm flipV="1">
            <a:off x="5715000" y="3505200"/>
            <a:ext cx="114300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762000" y="4343400"/>
            <a:ext cx="685800" cy="51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762000" y="5355377"/>
            <a:ext cx="685800" cy="51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99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Byzantine Generals Problem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1:</a:t>
            </a:r>
            <a:r>
              <a:rPr lang="en-US" dirty="0" smtClean="0"/>
              <a:t> All loyal lieutenants obey the same order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2: </a:t>
            </a:r>
            <a:r>
              <a:rPr lang="en-US" dirty="0" smtClean="0"/>
              <a:t>If the commanding general is loyal, then every loyal lieutenant obeys the order he sends.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095751" y="3632996"/>
            <a:ext cx="936625" cy="1008062"/>
            <a:chOff x="2472" y="2069"/>
            <a:chExt cx="590" cy="635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2472" y="2069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87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2493" y="2108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2545" y="2468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2502" y="2118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2512" y="2123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2796" y="2132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2763" y="2136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2833" y="2159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2640" y="2165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2883" y="2186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2541" y="2213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2905" y="2220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2687" y="2286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2657" y="2312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2707" y="2323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2754" y="2329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2870" y="2334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2794" y="2343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2753" y="2350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2721" y="2353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2997" y="2367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2766" y="2373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2877" y="2375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2678" y="2379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2592" y="2384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2641" y="2387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2920" y="2387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2818" y="2389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2644" y="2391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2886" y="2391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2747" y="2396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2527" y="2399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2827" y="2401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2697" y="2403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2708" y="2446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2712" y="2465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2740" y="2498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2664" y="2507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39"/>
          <p:cNvGrpSpPr>
            <a:grpSpLocks/>
          </p:cNvGrpSpPr>
          <p:nvPr/>
        </p:nvGrpSpPr>
        <p:grpSpPr bwMode="auto">
          <a:xfrm>
            <a:off x="2455849" y="5117562"/>
            <a:ext cx="936625" cy="1008062"/>
            <a:chOff x="1769" y="3067"/>
            <a:chExt cx="590" cy="635"/>
          </a:xfrm>
        </p:grpSpPr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1769" y="3067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1790" y="3106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1842" y="3466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1799" y="3116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1809" y="3121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2093" y="3130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2060" y="3134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2130" y="3157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1937" y="3163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2180" y="3184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1838" y="3211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2202" y="3218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1984" y="3284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1954" y="3310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2004" y="3321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2051" y="3327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4"/>
            <p:cNvSpPr>
              <a:spLocks/>
            </p:cNvSpPr>
            <p:nvPr/>
          </p:nvSpPr>
          <p:spPr bwMode="auto">
            <a:xfrm>
              <a:off x="2167" y="3332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2091" y="3341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6"/>
            <p:cNvSpPr>
              <a:spLocks/>
            </p:cNvSpPr>
            <p:nvPr/>
          </p:nvSpPr>
          <p:spPr bwMode="auto">
            <a:xfrm>
              <a:off x="2050" y="3348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2018" y="3351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8"/>
            <p:cNvSpPr>
              <a:spLocks/>
            </p:cNvSpPr>
            <p:nvPr/>
          </p:nvSpPr>
          <p:spPr bwMode="auto">
            <a:xfrm>
              <a:off x="2294" y="3365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2063" y="3371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2174" y="3373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975" y="3377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889" y="3382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1938" y="3385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4"/>
            <p:cNvSpPr>
              <a:spLocks/>
            </p:cNvSpPr>
            <p:nvPr/>
          </p:nvSpPr>
          <p:spPr bwMode="auto">
            <a:xfrm>
              <a:off x="2217" y="3385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2115" y="3387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1941" y="3389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2183" y="3389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8"/>
            <p:cNvSpPr>
              <a:spLocks/>
            </p:cNvSpPr>
            <p:nvPr/>
          </p:nvSpPr>
          <p:spPr bwMode="auto">
            <a:xfrm>
              <a:off x="2044" y="3394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1824" y="3397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0"/>
            <p:cNvSpPr>
              <a:spLocks/>
            </p:cNvSpPr>
            <p:nvPr/>
          </p:nvSpPr>
          <p:spPr bwMode="auto">
            <a:xfrm>
              <a:off x="2124" y="3399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1994" y="3401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92"/>
            <p:cNvSpPr>
              <a:spLocks/>
            </p:cNvSpPr>
            <p:nvPr/>
          </p:nvSpPr>
          <p:spPr bwMode="auto">
            <a:xfrm>
              <a:off x="2005" y="3444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2009" y="3463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2037" y="3496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1961" y="3505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96"/>
          <p:cNvGrpSpPr>
            <a:grpSpLocks/>
          </p:cNvGrpSpPr>
          <p:nvPr/>
        </p:nvGrpSpPr>
        <p:grpSpPr bwMode="auto">
          <a:xfrm>
            <a:off x="5964225" y="5170743"/>
            <a:ext cx="936625" cy="1008062"/>
            <a:chOff x="2472" y="2069"/>
            <a:chExt cx="590" cy="635"/>
          </a:xfrm>
        </p:grpSpPr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2472" y="2069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87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8"/>
            <p:cNvSpPr>
              <a:spLocks/>
            </p:cNvSpPr>
            <p:nvPr/>
          </p:nvSpPr>
          <p:spPr bwMode="auto">
            <a:xfrm>
              <a:off x="2493" y="2108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2545" y="2468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0"/>
            <p:cNvSpPr>
              <a:spLocks/>
            </p:cNvSpPr>
            <p:nvPr/>
          </p:nvSpPr>
          <p:spPr bwMode="auto">
            <a:xfrm>
              <a:off x="2502" y="2118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1"/>
            <p:cNvSpPr>
              <a:spLocks/>
            </p:cNvSpPr>
            <p:nvPr/>
          </p:nvSpPr>
          <p:spPr bwMode="auto">
            <a:xfrm>
              <a:off x="2512" y="2123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2"/>
            <p:cNvSpPr>
              <a:spLocks/>
            </p:cNvSpPr>
            <p:nvPr/>
          </p:nvSpPr>
          <p:spPr bwMode="auto">
            <a:xfrm>
              <a:off x="2796" y="2132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3"/>
            <p:cNvSpPr>
              <a:spLocks/>
            </p:cNvSpPr>
            <p:nvPr/>
          </p:nvSpPr>
          <p:spPr bwMode="auto">
            <a:xfrm>
              <a:off x="2763" y="2136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4"/>
            <p:cNvSpPr>
              <a:spLocks/>
            </p:cNvSpPr>
            <p:nvPr/>
          </p:nvSpPr>
          <p:spPr bwMode="auto">
            <a:xfrm>
              <a:off x="2833" y="2159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5"/>
            <p:cNvSpPr>
              <a:spLocks/>
            </p:cNvSpPr>
            <p:nvPr/>
          </p:nvSpPr>
          <p:spPr bwMode="auto">
            <a:xfrm>
              <a:off x="2640" y="2165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6"/>
            <p:cNvSpPr>
              <a:spLocks/>
            </p:cNvSpPr>
            <p:nvPr/>
          </p:nvSpPr>
          <p:spPr bwMode="auto">
            <a:xfrm>
              <a:off x="2883" y="2186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7"/>
            <p:cNvSpPr>
              <a:spLocks/>
            </p:cNvSpPr>
            <p:nvPr/>
          </p:nvSpPr>
          <p:spPr bwMode="auto">
            <a:xfrm>
              <a:off x="2541" y="2213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8"/>
            <p:cNvSpPr>
              <a:spLocks/>
            </p:cNvSpPr>
            <p:nvPr/>
          </p:nvSpPr>
          <p:spPr bwMode="auto">
            <a:xfrm>
              <a:off x="2905" y="2220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9"/>
            <p:cNvSpPr>
              <a:spLocks/>
            </p:cNvSpPr>
            <p:nvPr/>
          </p:nvSpPr>
          <p:spPr bwMode="auto">
            <a:xfrm>
              <a:off x="2687" y="2286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0"/>
            <p:cNvSpPr>
              <a:spLocks/>
            </p:cNvSpPr>
            <p:nvPr/>
          </p:nvSpPr>
          <p:spPr bwMode="auto">
            <a:xfrm>
              <a:off x="2657" y="2312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2707" y="2323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2"/>
            <p:cNvSpPr>
              <a:spLocks/>
            </p:cNvSpPr>
            <p:nvPr/>
          </p:nvSpPr>
          <p:spPr bwMode="auto">
            <a:xfrm>
              <a:off x="2754" y="2329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2870" y="2334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4"/>
            <p:cNvSpPr>
              <a:spLocks/>
            </p:cNvSpPr>
            <p:nvPr/>
          </p:nvSpPr>
          <p:spPr bwMode="auto">
            <a:xfrm>
              <a:off x="2794" y="2343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5"/>
            <p:cNvSpPr>
              <a:spLocks/>
            </p:cNvSpPr>
            <p:nvPr/>
          </p:nvSpPr>
          <p:spPr bwMode="auto">
            <a:xfrm>
              <a:off x="2753" y="2350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6"/>
            <p:cNvSpPr>
              <a:spLocks/>
            </p:cNvSpPr>
            <p:nvPr/>
          </p:nvSpPr>
          <p:spPr bwMode="auto">
            <a:xfrm>
              <a:off x="2721" y="2353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7"/>
            <p:cNvSpPr>
              <a:spLocks/>
            </p:cNvSpPr>
            <p:nvPr/>
          </p:nvSpPr>
          <p:spPr bwMode="auto">
            <a:xfrm>
              <a:off x="2997" y="2367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8"/>
            <p:cNvSpPr>
              <a:spLocks/>
            </p:cNvSpPr>
            <p:nvPr/>
          </p:nvSpPr>
          <p:spPr bwMode="auto">
            <a:xfrm>
              <a:off x="2766" y="2373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9"/>
            <p:cNvSpPr>
              <a:spLocks/>
            </p:cNvSpPr>
            <p:nvPr/>
          </p:nvSpPr>
          <p:spPr bwMode="auto">
            <a:xfrm>
              <a:off x="2877" y="2375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0"/>
            <p:cNvSpPr>
              <a:spLocks/>
            </p:cNvSpPr>
            <p:nvPr/>
          </p:nvSpPr>
          <p:spPr bwMode="auto">
            <a:xfrm>
              <a:off x="2678" y="2379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1"/>
            <p:cNvSpPr>
              <a:spLocks/>
            </p:cNvSpPr>
            <p:nvPr/>
          </p:nvSpPr>
          <p:spPr bwMode="auto">
            <a:xfrm>
              <a:off x="2592" y="2384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2"/>
            <p:cNvSpPr>
              <a:spLocks/>
            </p:cNvSpPr>
            <p:nvPr/>
          </p:nvSpPr>
          <p:spPr bwMode="auto">
            <a:xfrm>
              <a:off x="2641" y="2387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3"/>
            <p:cNvSpPr>
              <a:spLocks/>
            </p:cNvSpPr>
            <p:nvPr/>
          </p:nvSpPr>
          <p:spPr bwMode="auto">
            <a:xfrm>
              <a:off x="2920" y="2387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4"/>
            <p:cNvSpPr>
              <a:spLocks/>
            </p:cNvSpPr>
            <p:nvPr/>
          </p:nvSpPr>
          <p:spPr bwMode="auto">
            <a:xfrm>
              <a:off x="2818" y="2389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5"/>
            <p:cNvSpPr>
              <a:spLocks/>
            </p:cNvSpPr>
            <p:nvPr/>
          </p:nvSpPr>
          <p:spPr bwMode="auto">
            <a:xfrm>
              <a:off x="2644" y="2391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6"/>
            <p:cNvSpPr>
              <a:spLocks/>
            </p:cNvSpPr>
            <p:nvPr/>
          </p:nvSpPr>
          <p:spPr bwMode="auto">
            <a:xfrm>
              <a:off x="2886" y="2391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7"/>
            <p:cNvSpPr>
              <a:spLocks/>
            </p:cNvSpPr>
            <p:nvPr/>
          </p:nvSpPr>
          <p:spPr bwMode="auto">
            <a:xfrm>
              <a:off x="2747" y="2396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8"/>
            <p:cNvSpPr>
              <a:spLocks/>
            </p:cNvSpPr>
            <p:nvPr/>
          </p:nvSpPr>
          <p:spPr bwMode="auto">
            <a:xfrm>
              <a:off x="2527" y="2399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"/>
            <p:cNvSpPr>
              <a:spLocks/>
            </p:cNvSpPr>
            <p:nvPr/>
          </p:nvSpPr>
          <p:spPr bwMode="auto">
            <a:xfrm>
              <a:off x="2827" y="2401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"/>
            <p:cNvSpPr>
              <a:spLocks/>
            </p:cNvSpPr>
            <p:nvPr/>
          </p:nvSpPr>
          <p:spPr bwMode="auto">
            <a:xfrm>
              <a:off x="2697" y="2403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1"/>
            <p:cNvSpPr>
              <a:spLocks/>
            </p:cNvSpPr>
            <p:nvPr/>
          </p:nvSpPr>
          <p:spPr bwMode="auto">
            <a:xfrm>
              <a:off x="2708" y="2446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2"/>
            <p:cNvSpPr>
              <a:spLocks/>
            </p:cNvSpPr>
            <p:nvPr/>
          </p:nvSpPr>
          <p:spPr bwMode="auto">
            <a:xfrm>
              <a:off x="2712" y="2465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3"/>
            <p:cNvSpPr>
              <a:spLocks/>
            </p:cNvSpPr>
            <p:nvPr/>
          </p:nvSpPr>
          <p:spPr bwMode="auto">
            <a:xfrm>
              <a:off x="2740" y="2498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4"/>
            <p:cNvSpPr>
              <a:spLocks/>
            </p:cNvSpPr>
            <p:nvPr/>
          </p:nvSpPr>
          <p:spPr bwMode="auto">
            <a:xfrm>
              <a:off x="2664" y="2507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992138" y="4717223"/>
            <a:ext cx="114067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General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284399" y="6178805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Lieutenant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54688" y="6209098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Lieutenant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Use de-identification?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Achieves ‘privacy’ by syntactic transformations</a:t>
            </a:r>
          </a:p>
          <a:p>
            <a:pPr lvl="1"/>
            <a:r>
              <a:rPr lang="en-US" dirty="0" smtClean="0"/>
              <a:t>Scrubbing , k-anonymity …</a:t>
            </a:r>
          </a:p>
          <a:p>
            <a:r>
              <a:rPr lang="en-US" dirty="0" smtClean="0"/>
              <a:t>Insecure against attackers with external information</a:t>
            </a:r>
          </a:p>
          <a:p>
            <a:pPr lvl="1"/>
            <a:r>
              <a:rPr lang="en-US" dirty="0" smtClean="0"/>
              <a:t>Privacy fiascoes: AOL search logs, Netflix dataset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5389" y="5094466"/>
            <a:ext cx="7315200" cy="126188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Run </a:t>
            </a:r>
            <a:r>
              <a:rPr lang="en-US" sz="3000" dirty="0" err="1" smtClean="0">
                <a:solidFill>
                  <a:srgbClr val="C00000"/>
                </a:solidFill>
              </a:rPr>
              <a:t>untrusted</a:t>
            </a:r>
            <a:r>
              <a:rPr lang="en-US" sz="3000" dirty="0" smtClean="0">
                <a:solidFill>
                  <a:srgbClr val="C00000"/>
                </a:solidFill>
              </a:rPr>
              <a:t> code on the original data?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r>
              <a:rPr lang="en-US" sz="3000" dirty="0" smtClean="0">
                <a:solidFill>
                  <a:srgbClr val="C00000"/>
                </a:solidFill>
              </a:rPr>
              <a:t>How do we ensure privacy of the users?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8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Airavat model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Airavat framework runs on the cloud infrastructure </a:t>
            </a:r>
          </a:p>
          <a:p>
            <a:pPr lvl="1"/>
            <a:r>
              <a:rPr lang="en-US" dirty="0" smtClean="0"/>
              <a:t>Cloud infrastructure:  Hardware + VM</a:t>
            </a:r>
          </a:p>
          <a:p>
            <a:pPr lvl="1"/>
            <a:r>
              <a:rPr lang="en-US" sz="2400" dirty="0" smtClean="0"/>
              <a:t>Airavat: Modified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+ DFS + JVM + </a:t>
            </a:r>
            <a:r>
              <a:rPr lang="en-US" sz="2400" dirty="0" err="1" smtClean="0"/>
              <a:t>SELinux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6" name="Cloud 65"/>
          <p:cNvSpPr/>
          <p:nvPr/>
        </p:nvSpPr>
        <p:spPr bwMode="auto">
          <a:xfrm>
            <a:off x="1981200" y="3927157"/>
            <a:ext cx="5486400" cy="22860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3505200" y="4541519"/>
            <a:ext cx="2265951" cy="452438"/>
            <a:chOff x="3505200" y="4541519"/>
            <a:chExt cx="2265951" cy="452438"/>
          </a:xfrm>
        </p:grpSpPr>
        <p:pic>
          <p:nvPicPr>
            <p:cNvPr id="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4849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2971800" y="63655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Cloud infrastructure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0" y="4343400"/>
            <a:ext cx="3200400" cy="762000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4953000"/>
            <a:ext cx="32004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Airavat framework</a:t>
            </a:r>
            <a:endParaRPr lang="en-US" sz="2600" dirty="0"/>
          </a:p>
        </p:txBody>
      </p:sp>
      <p:sp>
        <p:nvSpPr>
          <p:cNvPr id="22" name="Oval 21"/>
          <p:cNvSpPr/>
          <p:nvPr/>
        </p:nvSpPr>
        <p:spPr>
          <a:xfrm>
            <a:off x="2819400" y="51054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3886200" y="5867400"/>
            <a:ext cx="13716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Trusted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64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Airavat model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Data provider uploads her data on Airavat</a:t>
            </a:r>
          </a:p>
          <a:p>
            <a:pPr lvl="1"/>
            <a:r>
              <a:rPr lang="en-US" dirty="0" smtClean="0"/>
              <a:t>Sets up certain privacy parameters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6" name="Cloud 65"/>
          <p:cNvSpPr/>
          <p:nvPr/>
        </p:nvSpPr>
        <p:spPr bwMode="auto">
          <a:xfrm>
            <a:off x="1981200" y="3927157"/>
            <a:ext cx="5486400" cy="22860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4288849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/>
          <p:nvPr/>
        </p:nvGrpSpPr>
        <p:grpSpPr>
          <a:xfrm>
            <a:off x="3505200" y="4541519"/>
            <a:ext cx="2265951" cy="452438"/>
            <a:chOff x="3505200" y="4541519"/>
            <a:chExt cx="2265951" cy="452438"/>
          </a:xfrm>
        </p:grpSpPr>
        <p:pic>
          <p:nvPicPr>
            <p:cNvPr id="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200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4849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541519"/>
              <a:ext cx="284751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4876800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5486400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971800" y="63655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Cloud infrastructure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524000" y="4953000"/>
            <a:ext cx="11430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33400" y="4114800"/>
            <a:ext cx="990600" cy="1981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3576935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Data provider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52400" y="32766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048000" y="4343400"/>
            <a:ext cx="3200400" cy="762000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4953000"/>
            <a:ext cx="32004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Airavat framework</a:t>
            </a:r>
            <a:endParaRPr lang="en-US" sz="2600" dirty="0"/>
          </a:p>
        </p:txBody>
      </p:sp>
      <p:sp>
        <p:nvSpPr>
          <p:cNvPr id="22" name="Oval 21"/>
          <p:cNvSpPr/>
          <p:nvPr/>
        </p:nvSpPr>
        <p:spPr>
          <a:xfrm>
            <a:off x="2819400" y="51054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3886200" y="5867400"/>
            <a:ext cx="13716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Trusted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829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Airavat model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Computation provider writes data mining algorithm</a:t>
            </a:r>
          </a:p>
          <a:p>
            <a:pPr lvl="1"/>
            <a:r>
              <a:rPr lang="en-US" dirty="0" smtClean="0"/>
              <a:t>Untrusted, possibly malicious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6" name="Cloud 65"/>
          <p:cNvSpPr/>
          <p:nvPr/>
        </p:nvSpPr>
        <p:spPr bwMode="auto">
          <a:xfrm>
            <a:off x="1981200" y="3927157"/>
            <a:ext cx="5486400" cy="22860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4288849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4849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4876800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5486400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971800" y="63655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Cloud infrastructure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524000" y="4953000"/>
            <a:ext cx="11430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33400" y="4114800"/>
            <a:ext cx="990600" cy="1981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3576935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Data provider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52400" y="32766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048000" y="4343400"/>
            <a:ext cx="3200400" cy="762000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4953000"/>
            <a:ext cx="32004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Airavat framework</a:t>
            </a:r>
            <a:endParaRPr lang="en-US" sz="2600" dirty="0"/>
          </a:p>
        </p:txBody>
      </p:sp>
      <p:sp>
        <p:nvSpPr>
          <p:cNvPr id="22" name="Oval 21"/>
          <p:cNvSpPr/>
          <p:nvPr/>
        </p:nvSpPr>
        <p:spPr>
          <a:xfrm>
            <a:off x="2819400" y="51054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3505200"/>
            <a:ext cx="615573" cy="66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8458200" y="35814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781800" y="2667000"/>
            <a:ext cx="243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Computation </a:t>
            </a:r>
          </a:p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provider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1400" y="441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Output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48400" y="3505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Program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629400" y="4267200"/>
            <a:ext cx="10668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6324600" y="3810000"/>
            <a:ext cx="12192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886200" y="5867400"/>
            <a:ext cx="13716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Trusted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056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Threat model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Airavat runs the computation, and still protects the privacy of the data providers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6" name="Cloud 65"/>
          <p:cNvSpPr/>
          <p:nvPr/>
        </p:nvSpPr>
        <p:spPr bwMode="auto">
          <a:xfrm>
            <a:off x="1981200" y="3927157"/>
            <a:ext cx="5486400" cy="22860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4288849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4849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41519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4876800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62000" y="5486400"/>
            <a:ext cx="536170" cy="40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971800" y="63655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Cloud infrastructure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524000" y="4953000"/>
            <a:ext cx="11430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33400" y="4114800"/>
            <a:ext cx="990600" cy="1981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3576935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Data provider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52400" y="32766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048000" y="4343400"/>
            <a:ext cx="3200400" cy="762000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4953000"/>
            <a:ext cx="32004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Airavat framework</a:t>
            </a:r>
            <a:endParaRPr lang="en-US" sz="2600" dirty="0"/>
          </a:p>
        </p:txBody>
      </p:sp>
      <p:sp>
        <p:nvSpPr>
          <p:cNvPr id="22" name="Oval 21"/>
          <p:cNvSpPr/>
          <p:nvPr/>
        </p:nvSpPr>
        <p:spPr>
          <a:xfrm>
            <a:off x="2819400" y="51054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3505200"/>
            <a:ext cx="615573" cy="66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8458200" y="3581400"/>
            <a:ext cx="304800" cy="3048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781800" y="2667000"/>
            <a:ext cx="243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Computation </a:t>
            </a:r>
          </a:p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provider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1400" y="441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Output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48400" y="3505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Program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86200" y="5867400"/>
            <a:ext cx="13716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Trusted</a:t>
            </a:r>
            <a:endParaRPr lang="en-US" sz="2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629400" y="4267200"/>
            <a:ext cx="10668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6324600" y="3810000"/>
            <a:ext cx="12192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48400" y="2286000"/>
            <a:ext cx="2895600" cy="2667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105400" y="2631757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C00000"/>
                </a:solidFill>
              </a:rPr>
              <a:t>Threat</a:t>
            </a:r>
            <a:endParaRPr lang="en-US" sz="2600" dirty="0">
              <a:solidFill>
                <a:srgbClr val="C00000"/>
              </a:solidFill>
            </a:endParaRPr>
          </a:p>
        </p:txBody>
      </p:sp>
      <p:cxnSp>
        <p:nvCxnSpPr>
          <p:cNvPr id="55" name="Curved Connector 54"/>
          <p:cNvCxnSpPr/>
          <p:nvPr/>
        </p:nvCxnSpPr>
        <p:spPr>
          <a:xfrm>
            <a:off x="5791200" y="3048000"/>
            <a:ext cx="381000" cy="2286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3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Programming model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066800" y="3505200"/>
            <a:ext cx="2133600" cy="2438400"/>
          </a:xfrm>
          <a:prstGeom prst="arc">
            <a:avLst>
              <a:gd name="adj1" fmla="val 16200000"/>
              <a:gd name="adj2" fmla="val 5221112"/>
            </a:avLst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609599" y="3505200"/>
            <a:ext cx="1828799" cy="2438400"/>
          </a:xfrm>
          <a:prstGeom prst="arc">
            <a:avLst>
              <a:gd name="adj1" fmla="val 16200000"/>
              <a:gd name="adj2" fmla="val 5221112"/>
            </a:avLst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117538"/>
            <a:ext cx="1904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/>
              <a:t>MapReduce</a:t>
            </a:r>
            <a:r>
              <a:rPr lang="en-US" sz="2600" dirty="0" smtClean="0"/>
              <a:t> program for data mining </a:t>
            </a:r>
            <a:endParaRPr lang="en-US" sz="2600" dirty="0"/>
          </a:p>
        </p:txBody>
      </p:sp>
      <p:sp>
        <p:nvSpPr>
          <p:cNvPr id="8" name="Right Arrow 7"/>
          <p:cNvSpPr/>
          <p:nvPr/>
        </p:nvSpPr>
        <p:spPr>
          <a:xfrm>
            <a:off x="3810000" y="4343400"/>
            <a:ext cx="8382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57200" y="1676400"/>
            <a:ext cx="815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Split </a:t>
            </a:r>
            <a:r>
              <a:rPr lang="en-US" sz="2600" dirty="0" err="1" smtClean="0"/>
              <a:t>MapReduce</a:t>
            </a:r>
            <a:r>
              <a:rPr lang="en-US" sz="2600" dirty="0" smtClean="0"/>
              <a:t> into </a:t>
            </a:r>
            <a:r>
              <a:rPr lang="en-US" sz="2600" dirty="0" err="1" smtClean="0">
                <a:solidFill>
                  <a:srgbClr val="C00000"/>
                </a:solidFill>
              </a:rPr>
              <a:t>untrusted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mapper</a:t>
            </a:r>
            <a:r>
              <a:rPr lang="en-US" sz="2600" dirty="0" smtClean="0"/>
              <a:t> + </a:t>
            </a:r>
            <a:r>
              <a:rPr lang="en-US" sz="2600" dirty="0" smtClean="0">
                <a:solidFill>
                  <a:srgbClr val="00B050"/>
                </a:solidFill>
              </a:rPr>
              <a:t>trusted reducer</a:t>
            </a:r>
            <a:endParaRPr lang="en-US" sz="2600" dirty="0">
              <a:solidFill>
                <a:srgbClr val="00B05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89329"/>
            <a:ext cx="1066800" cy="94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533400" y="61722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1295400" y="5715000"/>
            <a:ext cx="1066800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</a:t>
            </a:r>
            <a:endParaRPr lang="en-US" sz="2400" dirty="0"/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1219200" y="61722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1828800" y="61722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2540462" y="61722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5867400" y="60960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629400" y="5638800"/>
            <a:ext cx="1066800" cy="30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</a:t>
            </a:r>
            <a:endParaRPr lang="en-US" sz="2400" dirty="0"/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6553200" y="60960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162800" y="60960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4" cstate="print"/>
          <a:srcRect l="11111" r="16667"/>
          <a:stretch>
            <a:fillRect/>
          </a:stretch>
        </p:blipFill>
        <p:spPr bwMode="auto">
          <a:xfrm>
            <a:off x="7874462" y="6096000"/>
            <a:ext cx="583738" cy="4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>
            <a:stCxn id="30" idx="0"/>
            <a:endCxn id="31" idx="2"/>
          </p:cNvCxnSpPr>
          <p:nvPr/>
        </p:nvCxnSpPr>
        <p:spPr>
          <a:xfrm rot="5400000" flipH="1" flipV="1">
            <a:off x="1250834" y="5594235"/>
            <a:ext cx="152400" cy="10035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3" idx="0"/>
            <a:endCxn id="31" idx="2"/>
          </p:cNvCxnSpPr>
          <p:nvPr/>
        </p:nvCxnSpPr>
        <p:spPr>
          <a:xfrm rot="5400000" flipH="1" flipV="1">
            <a:off x="1593734" y="5937135"/>
            <a:ext cx="152400" cy="3177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7" idx="0"/>
            <a:endCxn id="31" idx="2"/>
          </p:cNvCxnSpPr>
          <p:nvPr/>
        </p:nvCxnSpPr>
        <p:spPr>
          <a:xfrm rot="16200000" flipV="1">
            <a:off x="1898535" y="5950065"/>
            <a:ext cx="152400" cy="2918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0"/>
            <a:endCxn id="31" idx="2"/>
          </p:cNvCxnSpPr>
          <p:nvPr/>
        </p:nvCxnSpPr>
        <p:spPr>
          <a:xfrm rot="16200000" flipV="1">
            <a:off x="2254366" y="5594234"/>
            <a:ext cx="152400" cy="10035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521566" y="5518036"/>
            <a:ext cx="152400" cy="10035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864466" y="5860936"/>
            <a:ext cx="152400" cy="3177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7525098" y="5518035"/>
            <a:ext cx="152400" cy="10035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  <a:endCxn id="43" idx="0"/>
          </p:cNvCxnSpPr>
          <p:nvPr/>
        </p:nvCxnSpPr>
        <p:spPr>
          <a:xfrm rot="16200000" flipH="1">
            <a:off x="7232534" y="5873865"/>
            <a:ext cx="152400" cy="2918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76600" y="52578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 need to audit</a:t>
            </a:r>
            <a:endParaRPr lang="en-US" sz="2200" dirty="0"/>
          </a:p>
        </p:txBody>
      </p:sp>
      <p:grpSp>
        <p:nvGrpSpPr>
          <p:cNvPr id="4" name="Group 61"/>
          <p:cNvGrpSpPr/>
          <p:nvPr/>
        </p:nvGrpSpPr>
        <p:grpSpPr>
          <a:xfrm>
            <a:off x="5562600" y="3531380"/>
            <a:ext cx="3124200" cy="2107421"/>
            <a:chOff x="5562600" y="3124200"/>
            <a:chExt cx="3280410" cy="2514600"/>
          </a:xfrm>
        </p:grpSpPr>
        <p:sp>
          <p:nvSpPr>
            <p:cNvPr id="21" name="Rounded Rectangle 20"/>
            <p:cNvSpPr/>
            <p:nvPr/>
          </p:nvSpPr>
          <p:spPr>
            <a:xfrm>
              <a:off x="5562600" y="5181601"/>
              <a:ext cx="3280410" cy="45719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Airavat</a:t>
              </a:r>
              <a:endParaRPr lang="en-US" sz="2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38800" y="3124200"/>
              <a:ext cx="1828800" cy="2057400"/>
            </a:xfrm>
            <a:prstGeom prst="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2">
                      <a:lumMod val="10000"/>
                    </a:schemeClr>
                  </a:solidFill>
                </a:rPr>
                <a:t>Untrusted </a:t>
              </a:r>
              <a:r>
                <a:rPr lang="en-US" sz="2400" dirty="0" err="1" smtClean="0">
                  <a:solidFill>
                    <a:schemeClr val="bg2">
                      <a:lumMod val="10000"/>
                    </a:schemeClr>
                  </a:solidFill>
                </a:rPr>
                <a:t>Mapper</a:t>
              </a:r>
              <a:endParaRPr lang="en-US" sz="2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7600" y="3962400"/>
              <a:ext cx="1375410" cy="121920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Trusted Reducer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00" y="3124200"/>
              <a:ext cx="76200" cy="2057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1400" y="3124200"/>
              <a:ext cx="76200" cy="2057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38800" y="3124200"/>
              <a:ext cx="1752600" cy="76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Arrow Connector 63"/>
          <p:cNvCxnSpPr>
            <a:stCxn id="59" idx="0"/>
          </p:cNvCxnSpPr>
          <p:nvPr/>
        </p:nvCxnSpPr>
        <p:spPr>
          <a:xfrm rot="5400000" flipH="1" flipV="1">
            <a:off x="4572001" y="4343399"/>
            <a:ext cx="685800" cy="1143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6896100" y="1409699"/>
            <a:ext cx="457200" cy="1905001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86400" y="2514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Limited set of stock reducers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77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Challenge 1: Untrusted </a:t>
            </a:r>
            <a:r>
              <a:rPr lang="en-US" dirty="0" err="1" smtClean="0">
                <a:solidFill>
                  <a:srgbClr val="558ED5"/>
                </a:solidFill>
              </a:rPr>
              <a:t>mapper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Untrusted </a:t>
            </a:r>
            <a:r>
              <a:rPr lang="en-US" dirty="0" err="1" smtClean="0"/>
              <a:t>mapper</a:t>
            </a:r>
            <a:r>
              <a:rPr lang="en-US" dirty="0" smtClean="0"/>
              <a:t> code copies data, sends it over the network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7" name="Cloud 26"/>
          <p:cNvSpPr/>
          <p:nvPr/>
        </p:nvSpPr>
        <p:spPr bwMode="auto">
          <a:xfrm>
            <a:off x="2514600" y="3048000"/>
            <a:ext cx="3886200" cy="31242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cxnSp>
        <p:nvCxnSpPr>
          <p:cNvPr id="28" name="Straight Arrow Connector 27"/>
          <p:cNvCxnSpPr>
            <a:stCxn id="38" idx="3"/>
          </p:cNvCxnSpPr>
          <p:nvPr/>
        </p:nvCxnSpPr>
        <p:spPr bwMode="auto">
          <a:xfrm>
            <a:off x="1828800" y="3364006"/>
            <a:ext cx="1524000" cy="10555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37" idx="3"/>
          </p:cNvCxnSpPr>
          <p:nvPr/>
        </p:nvCxnSpPr>
        <p:spPr bwMode="auto">
          <a:xfrm flipV="1">
            <a:off x="1828800" y="4572000"/>
            <a:ext cx="1600200" cy="11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6" idx="3"/>
          </p:cNvCxnSpPr>
          <p:nvPr/>
        </p:nvCxnSpPr>
        <p:spPr bwMode="auto">
          <a:xfrm flipV="1">
            <a:off x="1828800" y="4724400"/>
            <a:ext cx="1524000" cy="1154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838200" y="5508811"/>
            <a:ext cx="990600" cy="7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838200" y="4213411"/>
            <a:ext cx="990600" cy="7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/>
          <p:nvPr/>
        </p:nvGrpSpPr>
        <p:grpSpPr>
          <a:xfrm>
            <a:off x="304800" y="2994211"/>
            <a:ext cx="1524000" cy="739589"/>
            <a:chOff x="304800" y="2994211"/>
            <a:chExt cx="1524000" cy="739589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1111" r="16667"/>
            <a:stretch>
              <a:fillRect/>
            </a:stretch>
          </p:blipFill>
          <p:spPr bwMode="auto">
            <a:xfrm>
              <a:off x="838200" y="2994211"/>
              <a:ext cx="990600" cy="73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04800" y="3195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CC6600"/>
                  </a:solidFill>
                  <a:latin typeface="Gill Sans MT" pitchFamily="34" charset="0"/>
                </a:rPr>
                <a:t>Peter</a:t>
              </a:r>
              <a:endParaRPr lang="en-US" dirty="0">
                <a:solidFill>
                  <a:srgbClr val="CC6600"/>
                </a:solidFill>
                <a:latin typeface="Gill Sans MT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4800" y="5710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6600"/>
                </a:solidFill>
                <a:latin typeface="Gill Sans MT" pitchFamily="34" charset="0"/>
              </a:rPr>
              <a:t>Meg</a:t>
            </a:r>
            <a:endParaRPr lang="en-US" dirty="0">
              <a:solidFill>
                <a:srgbClr val="CC6600"/>
              </a:solidFill>
              <a:latin typeface="Gill Sans MT" pitchFamily="34" charset="0"/>
            </a:endParaRPr>
          </a:p>
        </p:txBody>
      </p: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332709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4572000" y="50292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Reduce</a:t>
            </a:r>
            <a:endParaRPr lang="en-US" sz="2200" b="1" dirty="0"/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249" y="38100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249" y="47244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249" y="4271962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3352800" y="50292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Map</a:t>
            </a:r>
            <a:endParaRPr lang="en-US" sz="22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3200400" y="3657600"/>
            <a:ext cx="990600" cy="1828800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038600" y="41148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962400" y="44958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038600" y="46482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4572000" y="3657600"/>
            <a:ext cx="990600" cy="1828800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3" descr="C:\Documents and Settings\Panasonic\Local Settings\Temporary Internet Files\Content.IE5\2MOWP7TC\MPj03961210000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3733800"/>
            <a:ext cx="228600" cy="344245"/>
          </a:xfrm>
          <a:prstGeom prst="rect">
            <a:avLst/>
          </a:prstGeom>
          <a:noFill/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540058"/>
            <a:ext cx="828675" cy="88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4"/>
          <p:cNvGrpSpPr/>
          <p:nvPr/>
        </p:nvGrpSpPr>
        <p:grpSpPr>
          <a:xfrm>
            <a:off x="476535" y="3124200"/>
            <a:ext cx="1428465" cy="533400"/>
            <a:chOff x="224589" y="3032057"/>
            <a:chExt cx="1503648" cy="739589"/>
          </a:xfrm>
        </p:grpSpPr>
        <p:pic>
          <p:nvPicPr>
            <p:cNvPr id="7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1111" r="16667"/>
            <a:stretch>
              <a:fillRect/>
            </a:stretch>
          </p:blipFill>
          <p:spPr bwMode="auto">
            <a:xfrm>
              <a:off x="737637" y="3032057"/>
              <a:ext cx="990600" cy="739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224589" y="3195935"/>
              <a:ext cx="1066800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CC6600"/>
                  </a:solidFill>
                  <a:latin typeface="Gill Sans MT" pitchFamily="34" charset="0"/>
                </a:rPr>
                <a:t>Peter</a:t>
              </a:r>
              <a:endParaRPr lang="en-US" sz="1600" dirty="0">
                <a:solidFill>
                  <a:srgbClr val="CC6600"/>
                </a:solidFill>
                <a:latin typeface="Gill Sans MT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000" y="617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6600"/>
                </a:solidFill>
                <a:latin typeface="Gill Sans MT" pitchFamily="34" charset="0"/>
              </a:rPr>
              <a:t>Chris</a:t>
            </a:r>
            <a:endParaRPr lang="en-US" dirty="0">
              <a:solidFill>
                <a:srgbClr val="CC6600"/>
              </a:solidFill>
              <a:latin typeface="Gill Sans M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0800" y="5638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Leaks using system resources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191000" y="3048000"/>
            <a:ext cx="2590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5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5097E-6 C 0.07899 0.04394 0.15833 0.08788 0.27934 0.10777 C 0.40035 0.12766 0.56319 0.12303 0.72604 0.11887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Challenge 2: Untrusted </a:t>
            </a:r>
            <a:r>
              <a:rPr lang="en-US" dirty="0" err="1" smtClean="0">
                <a:solidFill>
                  <a:srgbClr val="558ED5"/>
                </a:solidFill>
              </a:rPr>
              <a:t>mapper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of the computation is also an information channel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77000" y="4648200"/>
            <a:ext cx="246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Output 1 million if Peter bought Vi*</a:t>
            </a:r>
            <a:r>
              <a:rPr lang="en-US" sz="2000" dirty="0" err="1" smtClean="0">
                <a:solidFill>
                  <a:srgbClr val="FF0000"/>
                </a:solidFill>
                <a:latin typeface="Gill Sans MT" pitchFamily="34" charset="0"/>
              </a:rPr>
              <a:t>gra</a:t>
            </a:r>
            <a:endParaRPr lang="en-US" sz="20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66" name="Cloud 65"/>
          <p:cNvSpPr/>
          <p:nvPr/>
        </p:nvSpPr>
        <p:spPr bwMode="auto">
          <a:xfrm>
            <a:off x="2514600" y="3048000"/>
            <a:ext cx="3886200" cy="31242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cxnSp>
        <p:nvCxnSpPr>
          <p:cNvPr id="67" name="Straight Arrow Connector 66"/>
          <p:cNvCxnSpPr>
            <a:stCxn id="72" idx="3"/>
          </p:cNvCxnSpPr>
          <p:nvPr/>
        </p:nvCxnSpPr>
        <p:spPr bwMode="auto">
          <a:xfrm>
            <a:off x="1828800" y="3364006"/>
            <a:ext cx="1524000" cy="10555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71" idx="3"/>
          </p:cNvCxnSpPr>
          <p:nvPr/>
        </p:nvCxnSpPr>
        <p:spPr bwMode="auto">
          <a:xfrm flipV="1">
            <a:off x="1828800" y="4572000"/>
            <a:ext cx="1600200" cy="11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70" idx="3"/>
          </p:cNvCxnSpPr>
          <p:nvPr/>
        </p:nvCxnSpPr>
        <p:spPr bwMode="auto">
          <a:xfrm flipV="1">
            <a:off x="1828800" y="4724400"/>
            <a:ext cx="1524000" cy="1154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838200" y="5508811"/>
            <a:ext cx="990600" cy="7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838200" y="4213411"/>
            <a:ext cx="990600" cy="7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838200" y="2994211"/>
            <a:ext cx="990600" cy="7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304800" y="3195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6600"/>
                </a:solidFill>
                <a:latin typeface="Gill Sans MT" pitchFamily="34" charset="0"/>
              </a:rPr>
              <a:t>Peter</a:t>
            </a:r>
            <a:endParaRPr lang="en-US" dirty="0">
              <a:solidFill>
                <a:srgbClr val="CC6600"/>
              </a:solidFill>
              <a:latin typeface="Gill Sans MT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4800" y="5710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6600"/>
                </a:solidFill>
                <a:latin typeface="Gill Sans MT" pitchFamily="34" charset="0"/>
              </a:rPr>
              <a:t>Meg</a:t>
            </a:r>
            <a:endParaRPr lang="en-US" dirty="0">
              <a:solidFill>
                <a:srgbClr val="CC6600"/>
              </a:solidFill>
              <a:latin typeface="Gill Sans MT" pitchFamily="34" charset="0"/>
            </a:endParaRPr>
          </a:p>
        </p:txBody>
      </p:sp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332709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4572000" y="50292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Reduce</a:t>
            </a:r>
            <a:endParaRPr lang="en-US" sz="2200" b="1" dirty="0"/>
          </a:p>
        </p:txBody>
      </p: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249" y="38100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249" y="4724400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249" y="4271962"/>
            <a:ext cx="284751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3352800" y="50292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Map</a:t>
            </a:r>
            <a:endParaRPr lang="en-US" sz="2200" b="1" dirty="0"/>
          </a:p>
        </p:txBody>
      </p:sp>
      <p:sp>
        <p:nvSpPr>
          <p:cNvPr id="82" name="Rounded Rectangle 81"/>
          <p:cNvSpPr/>
          <p:nvPr/>
        </p:nvSpPr>
        <p:spPr>
          <a:xfrm>
            <a:off x="3200400" y="3657600"/>
            <a:ext cx="990600" cy="1828800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038600" y="41148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962400" y="44958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038600" y="46482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4572000" y="3657600"/>
            <a:ext cx="990600" cy="1828800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540058"/>
            <a:ext cx="828675" cy="88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Bent-Up Arrow 89"/>
          <p:cNvSpPr/>
          <p:nvPr/>
        </p:nvSpPr>
        <p:spPr>
          <a:xfrm>
            <a:off x="4114800" y="4114800"/>
            <a:ext cx="3352800" cy="381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3" descr="C:\Documents and Settings\Panasonic\Local Settings\Temporary Internet Files\Content.IE5\2MOWP7TC\MPj03961210000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10000" y="4227755"/>
            <a:ext cx="228600" cy="34424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62000" y="617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</a:t>
            </a:r>
            <a:endParaRPr lang="en-US" sz="28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105758"/>
            <a:ext cx="609600" cy="5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048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6600"/>
                </a:solidFill>
                <a:latin typeface="Gill Sans MT" pitchFamily="34" charset="0"/>
              </a:rPr>
              <a:t>Chris</a:t>
            </a:r>
            <a:endParaRPr lang="en-US" dirty="0">
              <a:solidFill>
                <a:srgbClr val="CC66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Airavat mechanisms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1826030" y="44958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762000" y="3136071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Gill Sans MT" pitchFamily="34" charset="0"/>
              </a:rPr>
              <a:t>Prevent leaks through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Gill Sans MT" pitchFamily="34" charset="0"/>
              </a:rPr>
              <a:t>storage channels like network connections, files…</a:t>
            </a:r>
            <a:endParaRPr lang="en-US" sz="24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36" name="Cloud 35"/>
          <p:cNvSpPr/>
          <p:nvPr/>
        </p:nvSpPr>
        <p:spPr bwMode="auto">
          <a:xfrm>
            <a:off x="2918222" y="4137212"/>
            <a:ext cx="3582591" cy="2415988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cxnSp>
        <p:nvCxnSpPr>
          <p:cNvPr id="40" name="Straight Arrow Connector 39"/>
          <p:cNvCxnSpPr>
            <a:stCxn id="53" idx="3"/>
          </p:cNvCxnSpPr>
          <p:nvPr/>
        </p:nvCxnSpPr>
        <p:spPr bwMode="auto">
          <a:xfrm>
            <a:off x="2438400" y="4724400"/>
            <a:ext cx="1252538" cy="4734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9" idx="3"/>
          </p:cNvCxnSpPr>
          <p:nvPr/>
        </p:nvCxnSpPr>
        <p:spPr bwMode="auto">
          <a:xfrm flipV="1">
            <a:off x="2438400" y="5315743"/>
            <a:ext cx="1322784" cy="182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50" idx="3"/>
          </p:cNvCxnSpPr>
          <p:nvPr/>
        </p:nvCxnSpPr>
        <p:spPr bwMode="auto">
          <a:xfrm flipV="1">
            <a:off x="2441170" y="5433596"/>
            <a:ext cx="1252538" cy="5862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5080037"/>
            <a:ext cx="306716" cy="4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4814888" y="5669302"/>
            <a:ext cx="98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Reduce</a:t>
            </a:r>
            <a:endParaRPr lang="en-US" sz="2000" b="1" dirty="0"/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914" y="4726477"/>
            <a:ext cx="262505" cy="3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914" y="5433596"/>
            <a:ext cx="262505" cy="3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914" y="5083719"/>
            <a:ext cx="262505" cy="3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3690938" y="5669302"/>
            <a:ext cx="70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Map</a:t>
            </a:r>
            <a:endParaRPr lang="en-US" sz="2000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3550444" y="4608624"/>
            <a:ext cx="913209" cy="1414237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323159" y="4962184"/>
            <a:ext cx="632222" cy="176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252913" y="5256816"/>
            <a:ext cx="702469" cy="1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323159" y="5374669"/>
            <a:ext cx="632222" cy="176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4814888" y="4608624"/>
            <a:ext cx="913209" cy="1414237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3" descr="C:\Documents and Settings\Panasonic\Local Settings\Temporary Internet Files\Content.IE5\2MOWP7TC\MPj03961210000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82666" y="4343400"/>
            <a:ext cx="397652" cy="502317"/>
          </a:xfrm>
          <a:prstGeom prst="rect">
            <a:avLst/>
          </a:prstGeom>
          <a:noFill/>
        </p:spPr>
      </p:pic>
      <p:sp>
        <p:nvSpPr>
          <p:cNvPr id="82" name="Right Arrow 81"/>
          <p:cNvSpPr/>
          <p:nvPr/>
        </p:nvSpPr>
        <p:spPr bwMode="auto">
          <a:xfrm>
            <a:off x="5728097" y="5138963"/>
            <a:ext cx="1053703" cy="255393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Gill Sans MT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1000" y="206927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Mandatory access control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62600" y="206927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privacy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5000" y="3136071"/>
            <a:ext cx="29561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Gill Sans MT" pitchFamily="34" charset="0"/>
              </a:rPr>
              <a:t>Prevent leaks through the output of the computation </a:t>
            </a:r>
            <a:endParaRPr lang="en-US" sz="2400" dirty="0">
              <a:solidFill>
                <a:schemeClr val="tx2"/>
              </a:solidFill>
              <a:latin typeface="Gill Sans MT" pitchFamily="34" charset="0"/>
            </a:endParaRPr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1826030" y="51054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3" cstate="print"/>
          <a:srcRect l="11111" r="16667"/>
          <a:stretch>
            <a:fillRect/>
          </a:stretch>
        </p:blipFill>
        <p:spPr bwMode="auto">
          <a:xfrm>
            <a:off x="1828800" y="5791200"/>
            <a:ext cx="6123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Cross 89"/>
          <p:cNvSpPr/>
          <p:nvPr/>
        </p:nvSpPr>
        <p:spPr>
          <a:xfrm>
            <a:off x="4572000" y="2145471"/>
            <a:ext cx="381000" cy="381000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8580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4" name="Right Brace 93"/>
          <p:cNvSpPr/>
          <p:nvPr/>
        </p:nvSpPr>
        <p:spPr>
          <a:xfrm rot="16200000">
            <a:off x="6863936" y="1529936"/>
            <a:ext cx="521528" cy="2667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2209800" y="1066800"/>
            <a:ext cx="457201" cy="35052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00200" y="6243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74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Enforcing differential privacy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Malicious </a:t>
            </a:r>
            <a:r>
              <a:rPr lang="en-US" sz="2600" dirty="0" err="1" smtClean="0"/>
              <a:t>mappers</a:t>
            </a:r>
            <a:r>
              <a:rPr lang="en-US" sz="2600" dirty="0" smtClean="0"/>
              <a:t> may output values outside the range</a:t>
            </a:r>
          </a:p>
          <a:p>
            <a:r>
              <a:rPr lang="en-US" sz="2600" dirty="0" smtClean="0"/>
              <a:t>If a </a:t>
            </a:r>
            <a:r>
              <a:rPr lang="en-US" sz="2600" dirty="0" err="1" smtClean="0"/>
              <a:t>mapper</a:t>
            </a:r>
            <a:r>
              <a:rPr lang="en-US" sz="2600" dirty="0" smtClean="0"/>
              <a:t> produces a value outside the range, it is replaced by a value inside the range</a:t>
            </a:r>
          </a:p>
          <a:p>
            <a:pPr lvl="1"/>
            <a:r>
              <a:rPr lang="en-US" sz="2200" dirty="0" smtClean="0"/>
              <a:t>User </a:t>
            </a:r>
            <a:r>
              <a:rPr lang="en-US" sz="2200" u="sng" dirty="0" smtClean="0"/>
              <a:t>not</a:t>
            </a:r>
            <a:r>
              <a:rPr lang="en-US" sz="2200" dirty="0" smtClean="0"/>
              <a:t> notified… otherwise possible information leak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71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62000" y="4267200"/>
          <a:ext cx="1066800" cy="207263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Data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Data 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Data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Data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557670" y="3844951"/>
            <a:ext cx="1457739" cy="580339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 smtClean="0">
                <a:solidFill>
                  <a:schemeClr val="tx1"/>
                </a:solidFill>
                <a:latin typeface="Gill Sans MT" pitchFamily="34" charset="0"/>
              </a:rPr>
              <a:t>Range enforcer</a:t>
            </a:r>
            <a:endParaRPr lang="en-US" sz="22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035826" y="5972861"/>
            <a:ext cx="1895061" cy="580339"/>
          </a:xfrm>
          <a:prstGeom prst="hexagon">
            <a:avLst/>
          </a:prstGeom>
          <a:solidFill>
            <a:srgbClr val="FF993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Gill Sans MT" pitchFamily="34" charset="0"/>
              </a:rPr>
              <a:t>Noise</a:t>
            </a:r>
            <a:endParaRPr lang="en-US" sz="2000" dirty="0"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4554254"/>
            <a:ext cx="655983" cy="967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28800" y="4554254"/>
            <a:ext cx="655983" cy="4191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7" idx="1"/>
          </p:cNvCxnSpPr>
          <p:nvPr/>
        </p:nvCxnSpPr>
        <p:spPr>
          <a:xfrm>
            <a:off x="1828800" y="5457004"/>
            <a:ext cx="655983" cy="225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37" idx="1"/>
          </p:cNvCxnSpPr>
          <p:nvPr/>
        </p:nvCxnSpPr>
        <p:spPr>
          <a:xfrm flipV="1">
            <a:off x="1828800" y="5682691"/>
            <a:ext cx="655983" cy="3533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3"/>
            <a:endCxn id="20" idx="1"/>
          </p:cNvCxnSpPr>
          <p:nvPr/>
        </p:nvCxnSpPr>
        <p:spPr>
          <a:xfrm>
            <a:off x="4161183" y="4715460"/>
            <a:ext cx="947530" cy="5474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7" idx="3"/>
            <a:endCxn id="20" idx="1"/>
          </p:cNvCxnSpPr>
          <p:nvPr/>
        </p:nvCxnSpPr>
        <p:spPr>
          <a:xfrm flipV="1">
            <a:off x="4161183" y="5262886"/>
            <a:ext cx="947530" cy="4198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3"/>
            <a:endCxn id="5" idx="3"/>
          </p:cNvCxnSpPr>
          <p:nvPr/>
        </p:nvCxnSpPr>
        <p:spPr>
          <a:xfrm>
            <a:off x="4015409" y="4135121"/>
            <a:ext cx="1020417" cy="2127910"/>
          </a:xfrm>
          <a:prstGeom prst="bentConnector3">
            <a:avLst>
              <a:gd name="adj1" fmla="val 50000"/>
            </a:avLst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6" idx="3"/>
            <a:endCxn id="5" idx="3"/>
          </p:cNvCxnSpPr>
          <p:nvPr/>
        </p:nvCxnSpPr>
        <p:spPr>
          <a:xfrm>
            <a:off x="4015409" y="6263030"/>
            <a:ext cx="1020417" cy="1344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716264" y="5778655"/>
            <a:ext cx="386893" cy="1519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84783" y="4425290"/>
            <a:ext cx="1676400" cy="58033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Mapper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8713" y="4940475"/>
            <a:ext cx="1895061" cy="644821"/>
          </a:xfrm>
          <a:prstGeom prst="rect">
            <a:avLst/>
          </a:prstGeom>
          <a:solidFill>
            <a:srgbClr val="FF9933"/>
          </a:solidFill>
          <a:ln w="63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Gill Sans MT" pitchFamily="34" charset="0"/>
              </a:rPr>
              <a:t>Reducer</a:t>
            </a:r>
            <a:endParaRPr lang="en-US" sz="32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03774" y="5102352"/>
            <a:ext cx="680278" cy="354652"/>
          </a:xfrm>
          <a:prstGeom prst="rightArrow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2"/>
          <p:cNvGrpSpPr/>
          <p:nvPr/>
        </p:nvGrpSpPr>
        <p:grpSpPr>
          <a:xfrm flipH="1">
            <a:off x="7732643" y="4930400"/>
            <a:ext cx="801757" cy="655568"/>
            <a:chOff x="6527800" y="2667000"/>
            <a:chExt cx="1930400" cy="1858963"/>
          </a:xfrm>
        </p:grpSpPr>
        <p:sp>
          <p:nvSpPr>
            <p:cNvPr id="23" name="AutoShape 2"/>
            <p:cNvSpPr>
              <a:spLocks noChangeAspect="1" noChangeArrowheads="1" noTextEdit="1"/>
            </p:cNvSpPr>
            <p:nvPr/>
          </p:nvSpPr>
          <p:spPr bwMode="auto">
            <a:xfrm>
              <a:off x="6527800" y="2667000"/>
              <a:ext cx="1930400" cy="185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6721475" y="3692525"/>
              <a:ext cx="638175" cy="712788"/>
            </a:xfrm>
            <a:custGeom>
              <a:avLst/>
              <a:gdLst/>
              <a:ahLst/>
              <a:cxnLst>
                <a:cxn ang="0">
                  <a:pos x="248" y="259"/>
                </a:cxn>
                <a:cxn ang="0">
                  <a:pos x="322" y="0"/>
                </a:cxn>
                <a:cxn ang="0">
                  <a:pos x="510" y="277"/>
                </a:cxn>
                <a:cxn ang="0">
                  <a:pos x="805" y="252"/>
                </a:cxn>
                <a:cxn ang="0">
                  <a:pos x="643" y="483"/>
                </a:cxn>
                <a:cxn ang="0">
                  <a:pos x="725" y="702"/>
                </a:cxn>
                <a:cxn ang="0">
                  <a:pos x="463" y="606"/>
                </a:cxn>
                <a:cxn ang="0">
                  <a:pos x="365" y="896"/>
                </a:cxn>
                <a:cxn ang="0">
                  <a:pos x="245" y="572"/>
                </a:cxn>
                <a:cxn ang="0">
                  <a:pos x="0" y="436"/>
                </a:cxn>
                <a:cxn ang="0">
                  <a:pos x="248" y="259"/>
                </a:cxn>
                <a:cxn ang="0">
                  <a:pos x="248" y="259"/>
                </a:cxn>
              </a:cxnLst>
              <a:rect l="0" t="0" r="r" b="b"/>
              <a:pathLst>
                <a:path w="805" h="896">
                  <a:moveTo>
                    <a:pt x="248" y="259"/>
                  </a:moveTo>
                  <a:lnTo>
                    <a:pt x="322" y="0"/>
                  </a:lnTo>
                  <a:lnTo>
                    <a:pt x="510" y="277"/>
                  </a:lnTo>
                  <a:lnTo>
                    <a:pt x="805" y="252"/>
                  </a:lnTo>
                  <a:lnTo>
                    <a:pt x="643" y="483"/>
                  </a:lnTo>
                  <a:lnTo>
                    <a:pt x="725" y="702"/>
                  </a:lnTo>
                  <a:lnTo>
                    <a:pt x="463" y="606"/>
                  </a:lnTo>
                  <a:lnTo>
                    <a:pt x="365" y="896"/>
                  </a:lnTo>
                  <a:lnTo>
                    <a:pt x="245" y="572"/>
                  </a:lnTo>
                  <a:lnTo>
                    <a:pt x="0" y="436"/>
                  </a:lnTo>
                  <a:lnTo>
                    <a:pt x="248" y="259"/>
                  </a:lnTo>
                  <a:lnTo>
                    <a:pt x="248" y="25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6848475" y="3824288"/>
              <a:ext cx="366713" cy="392113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157" y="153"/>
                </a:cxn>
                <a:cxn ang="0">
                  <a:pos x="192" y="0"/>
                </a:cxn>
                <a:cxn ang="0">
                  <a:pos x="287" y="173"/>
                </a:cxn>
                <a:cxn ang="0">
                  <a:pos x="463" y="178"/>
                </a:cxn>
                <a:cxn ang="0">
                  <a:pos x="370" y="281"/>
                </a:cxn>
                <a:cxn ang="0">
                  <a:pos x="456" y="409"/>
                </a:cxn>
                <a:cxn ang="0">
                  <a:pos x="275" y="355"/>
                </a:cxn>
                <a:cxn ang="0">
                  <a:pos x="221" y="493"/>
                </a:cxn>
                <a:cxn ang="0">
                  <a:pos x="148" y="322"/>
                </a:cxn>
                <a:cxn ang="0">
                  <a:pos x="0" y="258"/>
                </a:cxn>
                <a:cxn ang="0">
                  <a:pos x="0" y="258"/>
                </a:cxn>
              </a:cxnLst>
              <a:rect l="0" t="0" r="r" b="b"/>
              <a:pathLst>
                <a:path w="463" h="493">
                  <a:moveTo>
                    <a:pt x="0" y="258"/>
                  </a:moveTo>
                  <a:lnTo>
                    <a:pt x="157" y="153"/>
                  </a:lnTo>
                  <a:lnTo>
                    <a:pt x="192" y="0"/>
                  </a:lnTo>
                  <a:lnTo>
                    <a:pt x="287" y="173"/>
                  </a:lnTo>
                  <a:lnTo>
                    <a:pt x="463" y="178"/>
                  </a:lnTo>
                  <a:lnTo>
                    <a:pt x="370" y="281"/>
                  </a:lnTo>
                  <a:lnTo>
                    <a:pt x="456" y="409"/>
                  </a:lnTo>
                  <a:lnTo>
                    <a:pt x="275" y="355"/>
                  </a:lnTo>
                  <a:lnTo>
                    <a:pt x="221" y="493"/>
                  </a:lnTo>
                  <a:lnTo>
                    <a:pt x="148" y="322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B3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6640513" y="2976563"/>
              <a:ext cx="681038" cy="620713"/>
            </a:xfrm>
            <a:custGeom>
              <a:avLst/>
              <a:gdLst/>
              <a:ahLst/>
              <a:cxnLst>
                <a:cxn ang="0">
                  <a:pos x="232" y="757"/>
                </a:cxn>
                <a:cxn ang="0">
                  <a:pos x="506" y="582"/>
                </a:cxn>
                <a:cxn ang="0">
                  <a:pos x="635" y="780"/>
                </a:cxn>
                <a:cxn ang="0">
                  <a:pos x="706" y="506"/>
                </a:cxn>
                <a:cxn ang="0">
                  <a:pos x="859" y="359"/>
                </a:cxn>
                <a:cxn ang="0">
                  <a:pos x="597" y="275"/>
                </a:cxn>
                <a:cxn ang="0">
                  <a:pos x="427" y="0"/>
                </a:cxn>
                <a:cxn ang="0">
                  <a:pos x="289" y="278"/>
                </a:cxn>
                <a:cxn ang="0">
                  <a:pos x="0" y="302"/>
                </a:cxn>
                <a:cxn ang="0">
                  <a:pos x="187" y="492"/>
                </a:cxn>
                <a:cxn ang="0">
                  <a:pos x="232" y="757"/>
                </a:cxn>
                <a:cxn ang="0">
                  <a:pos x="232" y="757"/>
                </a:cxn>
              </a:cxnLst>
              <a:rect l="0" t="0" r="r" b="b"/>
              <a:pathLst>
                <a:path w="859" h="780">
                  <a:moveTo>
                    <a:pt x="232" y="757"/>
                  </a:moveTo>
                  <a:lnTo>
                    <a:pt x="506" y="582"/>
                  </a:lnTo>
                  <a:lnTo>
                    <a:pt x="635" y="780"/>
                  </a:lnTo>
                  <a:lnTo>
                    <a:pt x="706" y="506"/>
                  </a:lnTo>
                  <a:lnTo>
                    <a:pt x="859" y="359"/>
                  </a:lnTo>
                  <a:lnTo>
                    <a:pt x="597" y="275"/>
                  </a:lnTo>
                  <a:lnTo>
                    <a:pt x="427" y="0"/>
                  </a:lnTo>
                  <a:lnTo>
                    <a:pt x="289" y="278"/>
                  </a:lnTo>
                  <a:lnTo>
                    <a:pt x="0" y="302"/>
                  </a:lnTo>
                  <a:lnTo>
                    <a:pt x="187" y="492"/>
                  </a:lnTo>
                  <a:lnTo>
                    <a:pt x="232" y="757"/>
                  </a:lnTo>
                  <a:lnTo>
                    <a:pt x="232" y="75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7735888" y="3392488"/>
              <a:ext cx="484188" cy="473075"/>
            </a:xfrm>
            <a:custGeom>
              <a:avLst/>
              <a:gdLst/>
              <a:ahLst/>
              <a:cxnLst>
                <a:cxn ang="0">
                  <a:pos x="155" y="596"/>
                </a:cxn>
                <a:cxn ang="0">
                  <a:pos x="146" y="399"/>
                </a:cxn>
                <a:cxn ang="0">
                  <a:pos x="0" y="260"/>
                </a:cxn>
                <a:cxn ang="0">
                  <a:pos x="199" y="181"/>
                </a:cxn>
                <a:cxn ang="0">
                  <a:pos x="290" y="0"/>
                </a:cxn>
                <a:cxn ang="0">
                  <a:pos x="424" y="186"/>
                </a:cxn>
                <a:cxn ang="0">
                  <a:pos x="602" y="176"/>
                </a:cxn>
                <a:cxn ang="0">
                  <a:pos x="548" y="356"/>
                </a:cxn>
                <a:cxn ang="0">
                  <a:pos x="609" y="588"/>
                </a:cxn>
                <a:cxn ang="0">
                  <a:pos x="316" y="489"/>
                </a:cxn>
                <a:cxn ang="0">
                  <a:pos x="155" y="596"/>
                </a:cxn>
                <a:cxn ang="0">
                  <a:pos x="155" y="596"/>
                </a:cxn>
              </a:cxnLst>
              <a:rect l="0" t="0" r="r" b="b"/>
              <a:pathLst>
                <a:path w="609" h="596">
                  <a:moveTo>
                    <a:pt x="155" y="596"/>
                  </a:moveTo>
                  <a:lnTo>
                    <a:pt x="146" y="399"/>
                  </a:lnTo>
                  <a:lnTo>
                    <a:pt x="0" y="260"/>
                  </a:lnTo>
                  <a:lnTo>
                    <a:pt x="199" y="181"/>
                  </a:lnTo>
                  <a:lnTo>
                    <a:pt x="290" y="0"/>
                  </a:lnTo>
                  <a:lnTo>
                    <a:pt x="424" y="186"/>
                  </a:lnTo>
                  <a:lnTo>
                    <a:pt x="602" y="176"/>
                  </a:lnTo>
                  <a:lnTo>
                    <a:pt x="548" y="356"/>
                  </a:lnTo>
                  <a:lnTo>
                    <a:pt x="609" y="588"/>
                  </a:lnTo>
                  <a:lnTo>
                    <a:pt x="316" y="489"/>
                  </a:lnTo>
                  <a:lnTo>
                    <a:pt x="155" y="596"/>
                  </a:lnTo>
                  <a:lnTo>
                    <a:pt x="155" y="59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7261225" y="2905125"/>
              <a:ext cx="666750" cy="557213"/>
            </a:xfrm>
            <a:custGeom>
              <a:avLst/>
              <a:gdLst/>
              <a:ahLst/>
              <a:cxnLst>
                <a:cxn ang="0">
                  <a:pos x="243" y="237"/>
                </a:cxn>
                <a:cxn ang="0">
                  <a:pos x="208" y="44"/>
                </a:cxn>
                <a:cxn ang="0">
                  <a:pos x="441" y="137"/>
                </a:cxn>
                <a:cxn ang="0">
                  <a:pos x="655" y="0"/>
                </a:cxn>
                <a:cxn ang="0">
                  <a:pos x="635" y="218"/>
                </a:cxn>
                <a:cxn ang="0">
                  <a:pos x="840" y="354"/>
                </a:cxn>
                <a:cxn ang="0">
                  <a:pos x="606" y="458"/>
                </a:cxn>
                <a:cxn ang="0">
                  <a:pos x="602" y="703"/>
                </a:cxn>
                <a:cxn ang="0">
                  <a:pos x="407" y="543"/>
                </a:cxn>
                <a:cxn ang="0">
                  <a:pos x="209" y="616"/>
                </a:cxn>
                <a:cxn ang="0">
                  <a:pos x="212" y="421"/>
                </a:cxn>
                <a:cxn ang="0">
                  <a:pos x="0" y="296"/>
                </a:cxn>
                <a:cxn ang="0">
                  <a:pos x="243" y="237"/>
                </a:cxn>
                <a:cxn ang="0">
                  <a:pos x="243" y="237"/>
                </a:cxn>
              </a:cxnLst>
              <a:rect l="0" t="0" r="r" b="b"/>
              <a:pathLst>
                <a:path w="840" h="703">
                  <a:moveTo>
                    <a:pt x="243" y="237"/>
                  </a:moveTo>
                  <a:lnTo>
                    <a:pt x="208" y="44"/>
                  </a:lnTo>
                  <a:lnTo>
                    <a:pt x="441" y="137"/>
                  </a:lnTo>
                  <a:lnTo>
                    <a:pt x="655" y="0"/>
                  </a:lnTo>
                  <a:lnTo>
                    <a:pt x="635" y="218"/>
                  </a:lnTo>
                  <a:lnTo>
                    <a:pt x="840" y="354"/>
                  </a:lnTo>
                  <a:lnTo>
                    <a:pt x="606" y="458"/>
                  </a:lnTo>
                  <a:lnTo>
                    <a:pt x="602" y="703"/>
                  </a:lnTo>
                  <a:lnTo>
                    <a:pt x="407" y="543"/>
                  </a:lnTo>
                  <a:lnTo>
                    <a:pt x="209" y="616"/>
                  </a:lnTo>
                  <a:lnTo>
                    <a:pt x="212" y="421"/>
                  </a:lnTo>
                  <a:lnTo>
                    <a:pt x="0" y="296"/>
                  </a:lnTo>
                  <a:lnTo>
                    <a:pt x="243" y="237"/>
                  </a:lnTo>
                  <a:lnTo>
                    <a:pt x="243" y="23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6769100" y="3108325"/>
              <a:ext cx="454025" cy="366713"/>
            </a:xfrm>
            <a:custGeom>
              <a:avLst/>
              <a:gdLst/>
              <a:ahLst/>
              <a:cxnLst>
                <a:cxn ang="0">
                  <a:pos x="133" y="461"/>
                </a:cxn>
                <a:cxn ang="0">
                  <a:pos x="117" y="312"/>
                </a:cxn>
                <a:cxn ang="0">
                  <a:pos x="0" y="199"/>
                </a:cxn>
                <a:cxn ang="0">
                  <a:pos x="195" y="193"/>
                </a:cxn>
                <a:cxn ang="0">
                  <a:pos x="271" y="0"/>
                </a:cxn>
                <a:cxn ang="0">
                  <a:pos x="369" y="166"/>
                </a:cxn>
                <a:cxn ang="0">
                  <a:pos x="572" y="229"/>
                </a:cxn>
                <a:cxn ang="0">
                  <a:pos x="445" y="323"/>
                </a:cxn>
                <a:cxn ang="0">
                  <a:pos x="441" y="460"/>
                </a:cxn>
                <a:cxn ang="0">
                  <a:pos x="325" y="320"/>
                </a:cxn>
                <a:cxn ang="0">
                  <a:pos x="133" y="461"/>
                </a:cxn>
                <a:cxn ang="0">
                  <a:pos x="133" y="461"/>
                </a:cxn>
              </a:cxnLst>
              <a:rect l="0" t="0" r="r" b="b"/>
              <a:pathLst>
                <a:path w="572" h="461">
                  <a:moveTo>
                    <a:pt x="133" y="461"/>
                  </a:moveTo>
                  <a:lnTo>
                    <a:pt x="117" y="312"/>
                  </a:lnTo>
                  <a:lnTo>
                    <a:pt x="0" y="199"/>
                  </a:lnTo>
                  <a:lnTo>
                    <a:pt x="195" y="193"/>
                  </a:lnTo>
                  <a:lnTo>
                    <a:pt x="271" y="0"/>
                  </a:lnTo>
                  <a:lnTo>
                    <a:pt x="369" y="166"/>
                  </a:lnTo>
                  <a:lnTo>
                    <a:pt x="572" y="229"/>
                  </a:lnTo>
                  <a:lnTo>
                    <a:pt x="445" y="323"/>
                  </a:lnTo>
                  <a:lnTo>
                    <a:pt x="441" y="460"/>
                  </a:lnTo>
                  <a:lnTo>
                    <a:pt x="325" y="320"/>
                  </a:lnTo>
                  <a:lnTo>
                    <a:pt x="133" y="461"/>
                  </a:lnTo>
                  <a:lnTo>
                    <a:pt x="133" y="4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7431088" y="3036888"/>
              <a:ext cx="368300" cy="309563"/>
            </a:xfrm>
            <a:custGeom>
              <a:avLst/>
              <a:gdLst/>
              <a:ahLst/>
              <a:cxnLst>
                <a:cxn ang="0">
                  <a:pos x="135" y="138"/>
                </a:cxn>
                <a:cxn ang="0">
                  <a:pos x="114" y="14"/>
                </a:cxn>
                <a:cxn ang="0">
                  <a:pos x="239" y="64"/>
                </a:cxn>
                <a:cxn ang="0">
                  <a:pos x="336" y="0"/>
                </a:cxn>
                <a:cxn ang="0">
                  <a:pos x="339" y="108"/>
                </a:cxn>
                <a:cxn ang="0">
                  <a:pos x="464" y="174"/>
                </a:cxn>
                <a:cxn ang="0">
                  <a:pos x="307" y="226"/>
                </a:cxn>
                <a:cxn ang="0">
                  <a:pos x="317" y="390"/>
                </a:cxn>
                <a:cxn ang="0">
                  <a:pos x="207" y="302"/>
                </a:cxn>
                <a:cxn ang="0">
                  <a:pos x="95" y="337"/>
                </a:cxn>
                <a:cxn ang="0">
                  <a:pos x="99" y="238"/>
                </a:cxn>
                <a:cxn ang="0">
                  <a:pos x="0" y="170"/>
                </a:cxn>
                <a:cxn ang="0">
                  <a:pos x="135" y="138"/>
                </a:cxn>
                <a:cxn ang="0">
                  <a:pos x="135" y="138"/>
                </a:cxn>
              </a:cxnLst>
              <a:rect l="0" t="0" r="r" b="b"/>
              <a:pathLst>
                <a:path w="464" h="390">
                  <a:moveTo>
                    <a:pt x="135" y="138"/>
                  </a:moveTo>
                  <a:lnTo>
                    <a:pt x="114" y="14"/>
                  </a:lnTo>
                  <a:lnTo>
                    <a:pt x="239" y="64"/>
                  </a:lnTo>
                  <a:lnTo>
                    <a:pt x="336" y="0"/>
                  </a:lnTo>
                  <a:lnTo>
                    <a:pt x="339" y="108"/>
                  </a:lnTo>
                  <a:lnTo>
                    <a:pt x="464" y="174"/>
                  </a:lnTo>
                  <a:lnTo>
                    <a:pt x="307" y="226"/>
                  </a:lnTo>
                  <a:lnTo>
                    <a:pt x="317" y="390"/>
                  </a:lnTo>
                  <a:lnTo>
                    <a:pt x="207" y="302"/>
                  </a:lnTo>
                  <a:lnTo>
                    <a:pt x="95" y="337"/>
                  </a:lnTo>
                  <a:lnTo>
                    <a:pt x="99" y="238"/>
                  </a:lnTo>
                  <a:lnTo>
                    <a:pt x="0" y="170"/>
                  </a:lnTo>
                  <a:lnTo>
                    <a:pt x="135" y="138"/>
                  </a:lnTo>
                  <a:lnTo>
                    <a:pt x="135" y="138"/>
                  </a:lnTo>
                  <a:close/>
                </a:path>
              </a:pathLst>
            </a:custGeom>
            <a:solidFill>
              <a:srgbClr val="96DE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7839075" y="3498850"/>
              <a:ext cx="303213" cy="274638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126" y="115"/>
                </a:cxn>
                <a:cxn ang="0">
                  <a:pos x="169" y="0"/>
                </a:cxn>
                <a:cxn ang="0">
                  <a:pos x="246" y="131"/>
                </a:cxn>
                <a:cxn ang="0">
                  <a:pos x="349" y="122"/>
                </a:cxn>
                <a:cxn ang="0">
                  <a:pos x="326" y="206"/>
                </a:cxn>
                <a:cxn ang="0">
                  <a:pos x="381" y="346"/>
                </a:cxn>
                <a:cxn ang="0">
                  <a:pos x="194" y="266"/>
                </a:cxn>
                <a:cxn ang="0">
                  <a:pos x="90" y="328"/>
                </a:cxn>
                <a:cxn ang="0">
                  <a:pos x="95" y="223"/>
                </a:cxn>
                <a:cxn ang="0">
                  <a:pos x="0" y="151"/>
                </a:cxn>
                <a:cxn ang="0">
                  <a:pos x="0" y="151"/>
                </a:cxn>
              </a:cxnLst>
              <a:rect l="0" t="0" r="r" b="b"/>
              <a:pathLst>
                <a:path w="381" h="346">
                  <a:moveTo>
                    <a:pt x="0" y="151"/>
                  </a:moveTo>
                  <a:lnTo>
                    <a:pt x="126" y="115"/>
                  </a:lnTo>
                  <a:lnTo>
                    <a:pt x="169" y="0"/>
                  </a:lnTo>
                  <a:lnTo>
                    <a:pt x="246" y="131"/>
                  </a:lnTo>
                  <a:lnTo>
                    <a:pt x="349" y="122"/>
                  </a:lnTo>
                  <a:lnTo>
                    <a:pt x="326" y="206"/>
                  </a:lnTo>
                  <a:lnTo>
                    <a:pt x="381" y="346"/>
                  </a:lnTo>
                  <a:lnTo>
                    <a:pt x="194" y="266"/>
                  </a:lnTo>
                  <a:lnTo>
                    <a:pt x="90" y="328"/>
                  </a:lnTo>
                  <a:lnTo>
                    <a:pt x="95" y="223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7942263" y="3751263"/>
              <a:ext cx="119063" cy="520700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6" y="47"/>
                </a:cxn>
                <a:cxn ang="0">
                  <a:pos x="40" y="62"/>
                </a:cxn>
                <a:cxn ang="0">
                  <a:pos x="44" y="81"/>
                </a:cxn>
                <a:cxn ang="0">
                  <a:pos x="47" y="101"/>
                </a:cxn>
                <a:cxn ang="0">
                  <a:pos x="51" y="125"/>
                </a:cxn>
                <a:cxn ang="0">
                  <a:pos x="55" y="151"/>
                </a:cxn>
                <a:cxn ang="0">
                  <a:pos x="58" y="181"/>
                </a:cxn>
                <a:cxn ang="0">
                  <a:pos x="61" y="212"/>
                </a:cxn>
                <a:cxn ang="0">
                  <a:pos x="64" y="245"/>
                </a:cxn>
                <a:cxn ang="0">
                  <a:pos x="64" y="280"/>
                </a:cxn>
                <a:cxn ang="0">
                  <a:pos x="65" y="318"/>
                </a:cxn>
                <a:cxn ang="0">
                  <a:pos x="63" y="355"/>
                </a:cxn>
                <a:cxn ang="0">
                  <a:pos x="60" y="396"/>
                </a:cxn>
                <a:cxn ang="0">
                  <a:pos x="56" y="436"/>
                </a:cxn>
                <a:cxn ang="0">
                  <a:pos x="50" y="477"/>
                </a:cxn>
                <a:cxn ang="0">
                  <a:pos x="41" y="519"/>
                </a:cxn>
                <a:cxn ang="0">
                  <a:pos x="29" y="562"/>
                </a:cxn>
                <a:cxn ang="0">
                  <a:pos x="16" y="605"/>
                </a:cxn>
                <a:cxn ang="0">
                  <a:pos x="0" y="648"/>
                </a:cxn>
                <a:cxn ang="0">
                  <a:pos x="93" y="650"/>
                </a:cxn>
                <a:cxn ang="0">
                  <a:pos x="98" y="633"/>
                </a:cxn>
                <a:cxn ang="0">
                  <a:pos x="103" y="618"/>
                </a:cxn>
                <a:cxn ang="0">
                  <a:pos x="108" y="599"/>
                </a:cxn>
                <a:cxn ang="0">
                  <a:pos x="114" y="576"/>
                </a:cxn>
                <a:cxn ang="0">
                  <a:pos x="119" y="550"/>
                </a:cxn>
                <a:cxn ang="0">
                  <a:pos x="125" y="522"/>
                </a:cxn>
                <a:cxn ang="0">
                  <a:pos x="130" y="490"/>
                </a:cxn>
                <a:cxn ang="0">
                  <a:pos x="137" y="458"/>
                </a:cxn>
                <a:cxn ang="0">
                  <a:pos x="142" y="422"/>
                </a:cxn>
                <a:cxn ang="0">
                  <a:pos x="146" y="385"/>
                </a:cxn>
                <a:cxn ang="0">
                  <a:pos x="148" y="346"/>
                </a:cxn>
                <a:cxn ang="0">
                  <a:pos x="150" y="306"/>
                </a:cxn>
                <a:cxn ang="0">
                  <a:pos x="150" y="265"/>
                </a:cxn>
                <a:cxn ang="0">
                  <a:pos x="149" y="225"/>
                </a:cxn>
                <a:cxn ang="0">
                  <a:pos x="145" y="182"/>
                </a:cxn>
                <a:cxn ang="0">
                  <a:pos x="139" y="141"/>
                </a:cxn>
                <a:cxn ang="0">
                  <a:pos x="131" y="100"/>
                </a:cxn>
                <a:cxn ang="0">
                  <a:pos x="120" y="60"/>
                </a:cxn>
                <a:cxn ang="0">
                  <a:pos x="107" y="20"/>
                </a:cxn>
                <a:cxn ang="0">
                  <a:pos x="95" y="1"/>
                </a:cxn>
                <a:cxn ang="0">
                  <a:pos x="79" y="0"/>
                </a:cxn>
                <a:cxn ang="0">
                  <a:pos x="62" y="7"/>
                </a:cxn>
                <a:cxn ang="0">
                  <a:pos x="44" y="16"/>
                </a:cxn>
                <a:cxn ang="0">
                  <a:pos x="32" y="25"/>
                </a:cxn>
                <a:cxn ang="0">
                  <a:pos x="31" y="27"/>
                </a:cxn>
              </a:cxnLst>
              <a:rect l="0" t="0" r="r" b="b"/>
              <a:pathLst>
                <a:path w="151" h="655">
                  <a:moveTo>
                    <a:pt x="31" y="27"/>
                  </a:moveTo>
                  <a:lnTo>
                    <a:pt x="31" y="30"/>
                  </a:lnTo>
                  <a:lnTo>
                    <a:pt x="32" y="34"/>
                  </a:lnTo>
                  <a:lnTo>
                    <a:pt x="34" y="40"/>
                  </a:lnTo>
                  <a:lnTo>
                    <a:pt x="34" y="43"/>
                  </a:lnTo>
                  <a:lnTo>
                    <a:pt x="36" y="47"/>
                  </a:lnTo>
                  <a:lnTo>
                    <a:pt x="37" y="52"/>
                  </a:lnTo>
                  <a:lnTo>
                    <a:pt x="39" y="57"/>
                  </a:lnTo>
                  <a:lnTo>
                    <a:pt x="40" y="62"/>
                  </a:lnTo>
                  <a:lnTo>
                    <a:pt x="41" y="68"/>
                  </a:lnTo>
                  <a:lnTo>
                    <a:pt x="42" y="74"/>
                  </a:lnTo>
                  <a:lnTo>
                    <a:pt x="44" y="81"/>
                  </a:lnTo>
                  <a:lnTo>
                    <a:pt x="45" y="86"/>
                  </a:lnTo>
                  <a:lnTo>
                    <a:pt x="47" y="94"/>
                  </a:lnTo>
                  <a:lnTo>
                    <a:pt x="47" y="101"/>
                  </a:lnTo>
                  <a:lnTo>
                    <a:pt x="49" y="109"/>
                  </a:lnTo>
                  <a:lnTo>
                    <a:pt x="50" y="116"/>
                  </a:lnTo>
                  <a:lnTo>
                    <a:pt x="51" y="125"/>
                  </a:lnTo>
                  <a:lnTo>
                    <a:pt x="53" y="133"/>
                  </a:lnTo>
                  <a:lnTo>
                    <a:pt x="54" y="142"/>
                  </a:lnTo>
                  <a:lnTo>
                    <a:pt x="55" y="151"/>
                  </a:lnTo>
                  <a:lnTo>
                    <a:pt x="56" y="161"/>
                  </a:lnTo>
                  <a:lnTo>
                    <a:pt x="57" y="170"/>
                  </a:lnTo>
                  <a:lnTo>
                    <a:pt x="58" y="181"/>
                  </a:lnTo>
                  <a:lnTo>
                    <a:pt x="59" y="191"/>
                  </a:lnTo>
                  <a:lnTo>
                    <a:pt x="60" y="202"/>
                  </a:lnTo>
                  <a:lnTo>
                    <a:pt x="61" y="212"/>
                  </a:lnTo>
                  <a:lnTo>
                    <a:pt x="63" y="224"/>
                  </a:lnTo>
                  <a:lnTo>
                    <a:pt x="63" y="234"/>
                  </a:lnTo>
                  <a:lnTo>
                    <a:pt x="64" y="245"/>
                  </a:lnTo>
                  <a:lnTo>
                    <a:pt x="64" y="256"/>
                  </a:lnTo>
                  <a:lnTo>
                    <a:pt x="64" y="269"/>
                  </a:lnTo>
                  <a:lnTo>
                    <a:pt x="64" y="280"/>
                  </a:lnTo>
                  <a:lnTo>
                    <a:pt x="64" y="293"/>
                  </a:lnTo>
                  <a:lnTo>
                    <a:pt x="64" y="305"/>
                  </a:lnTo>
                  <a:lnTo>
                    <a:pt x="65" y="318"/>
                  </a:lnTo>
                  <a:lnTo>
                    <a:pt x="64" y="330"/>
                  </a:lnTo>
                  <a:lnTo>
                    <a:pt x="64" y="343"/>
                  </a:lnTo>
                  <a:lnTo>
                    <a:pt x="63" y="355"/>
                  </a:lnTo>
                  <a:lnTo>
                    <a:pt x="63" y="370"/>
                  </a:lnTo>
                  <a:lnTo>
                    <a:pt x="61" y="382"/>
                  </a:lnTo>
                  <a:lnTo>
                    <a:pt x="60" y="396"/>
                  </a:lnTo>
                  <a:lnTo>
                    <a:pt x="59" y="408"/>
                  </a:lnTo>
                  <a:lnTo>
                    <a:pt x="58" y="422"/>
                  </a:lnTo>
                  <a:lnTo>
                    <a:pt x="56" y="436"/>
                  </a:lnTo>
                  <a:lnTo>
                    <a:pt x="53" y="449"/>
                  </a:lnTo>
                  <a:lnTo>
                    <a:pt x="51" y="463"/>
                  </a:lnTo>
                  <a:lnTo>
                    <a:pt x="50" y="477"/>
                  </a:lnTo>
                  <a:lnTo>
                    <a:pt x="47" y="490"/>
                  </a:lnTo>
                  <a:lnTo>
                    <a:pt x="44" y="505"/>
                  </a:lnTo>
                  <a:lnTo>
                    <a:pt x="41" y="519"/>
                  </a:lnTo>
                  <a:lnTo>
                    <a:pt x="38" y="534"/>
                  </a:lnTo>
                  <a:lnTo>
                    <a:pt x="33" y="547"/>
                  </a:lnTo>
                  <a:lnTo>
                    <a:pt x="29" y="562"/>
                  </a:lnTo>
                  <a:lnTo>
                    <a:pt x="25" y="576"/>
                  </a:lnTo>
                  <a:lnTo>
                    <a:pt x="21" y="590"/>
                  </a:lnTo>
                  <a:lnTo>
                    <a:pt x="16" y="605"/>
                  </a:lnTo>
                  <a:lnTo>
                    <a:pt x="11" y="619"/>
                  </a:lnTo>
                  <a:lnTo>
                    <a:pt x="6" y="634"/>
                  </a:lnTo>
                  <a:lnTo>
                    <a:pt x="0" y="648"/>
                  </a:lnTo>
                  <a:lnTo>
                    <a:pt x="92" y="655"/>
                  </a:lnTo>
                  <a:lnTo>
                    <a:pt x="92" y="653"/>
                  </a:lnTo>
                  <a:lnTo>
                    <a:pt x="93" y="650"/>
                  </a:lnTo>
                  <a:lnTo>
                    <a:pt x="95" y="645"/>
                  </a:lnTo>
                  <a:lnTo>
                    <a:pt x="97" y="638"/>
                  </a:lnTo>
                  <a:lnTo>
                    <a:pt x="98" y="633"/>
                  </a:lnTo>
                  <a:lnTo>
                    <a:pt x="99" y="629"/>
                  </a:lnTo>
                  <a:lnTo>
                    <a:pt x="100" y="622"/>
                  </a:lnTo>
                  <a:lnTo>
                    <a:pt x="103" y="618"/>
                  </a:lnTo>
                  <a:lnTo>
                    <a:pt x="104" y="611"/>
                  </a:lnTo>
                  <a:lnTo>
                    <a:pt x="106" y="606"/>
                  </a:lnTo>
                  <a:lnTo>
                    <a:pt x="108" y="599"/>
                  </a:lnTo>
                  <a:lnTo>
                    <a:pt x="110" y="593"/>
                  </a:lnTo>
                  <a:lnTo>
                    <a:pt x="112" y="584"/>
                  </a:lnTo>
                  <a:lnTo>
                    <a:pt x="114" y="576"/>
                  </a:lnTo>
                  <a:lnTo>
                    <a:pt x="115" y="568"/>
                  </a:lnTo>
                  <a:lnTo>
                    <a:pt x="117" y="560"/>
                  </a:lnTo>
                  <a:lnTo>
                    <a:pt x="119" y="550"/>
                  </a:lnTo>
                  <a:lnTo>
                    <a:pt x="120" y="541"/>
                  </a:lnTo>
                  <a:lnTo>
                    <a:pt x="123" y="532"/>
                  </a:lnTo>
                  <a:lnTo>
                    <a:pt x="125" y="522"/>
                  </a:lnTo>
                  <a:lnTo>
                    <a:pt x="127" y="511"/>
                  </a:lnTo>
                  <a:lnTo>
                    <a:pt x="128" y="501"/>
                  </a:lnTo>
                  <a:lnTo>
                    <a:pt x="130" y="490"/>
                  </a:lnTo>
                  <a:lnTo>
                    <a:pt x="132" y="479"/>
                  </a:lnTo>
                  <a:lnTo>
                    <a:pt x="134" y="469"/>
                  </a:lnTo>
                  <a:lnTo>
                    <a:pt x="137" y="458"/>
                  </a:lnTo>
                  <a:lnTo>
                    <a:pt x="139" y="446"/>
                  </a:lnTo>
                  <a:lnTo>
                    <a:pt x="141" y="435"/>
                  </a:lnTo>
                  <a:lnTo>
                    <a:pt x="142" y="422"/>
                  </a:lnTo>
                  <a:lnTo>
                    <a:pt x="143" y="410"/>
                  </a:lnTo>
                  <a:lnTo>
                    <a:pt x="144" y="398"/>
                  </a:lnTo>
                  <a:lnTo>
                    <a:pt x="146" y="385"/>
                  </a:lnTo>
                  <a:lnTo>
                    <a:pt x="146" y="372"/>
                  </a:lnTo>
                  <a:lnTo>
                    <a:pt x="147" y="359"/>
                  </a:lnTo>
                  <a:lnTo>
                    <a:pt x="148" y="346"/>
                  </a:lnTo>
                  <a:lnTo>
                    <a:pt x="149" y="334"/>
                  </a:lnTo>
                  <a:lnTo>
                    <a:pt x="149" y="319"/>
                  </a:lnTo>
                  <a:lnTo>
                    <a:pt x="150" y="306"/>
                  </a:lnTo>
                  <a:lnTo>
                    <a:pt x="150" y="292"/>
                  </a:lnTo>
                  <a:lnTo>
                    <a:pt x="151" y="279"/>
                  </a:lnTo>
                  <a:lnTo>
                    <a:pt x="150" y="265"/>
                  </a:lnTo>
                  <a:lnTo>
                    <a:pt x="150" y="252"/>
                  </a:lnTo>
                  <a:lnTo>
                    <a:pt x="149" y="238"/>
                  </a:lnTo>
                  <a:lnTo>
                    <a:pt x="149" y="225"/>
                  </a:lnTo>
                  <a:lnTo>
                    <a:pt x="148" y="210"/>
                  </a:lnTo>
                  <a:lnTo>
                    <a:pt x="146" y="197"/>
                  </a:lnTo>
                  <a:lnTo>
                    <a:pt x="145" y="182"/>
                  </a:lnTo>
                  <a:lnTo>
                    <a:pt x="144" y="169"/>
                  </a:lnTo>
                  <a:lnTo>
                    <a:pt x="142" y="154"/>
                  </a:lnTo>
                  <a:lnTo>
                    <a:pt x="139" y="141"/>
                  </a:lnTo>
                  <a:lnTo>
                    <a:pt x="137" y="128"/>
                  </a:lnTo>
                  <a:lnTo>
                    <a:pt x="134" y="114"/>
                  </a:lnTo>
                  <a:lnTo>
                    <a:pt x="131" y="100"/>
                  </a:lnTo>
                  <a:lnTo>
                    <a:pt x="128" y="87"/>
                  </a:lnTo>
                  <a:lnTo>
                    <a:pt x="124" y="73"/>
                  </a:lnTo>
                  <a:lnTo>
                    <a:pt x="120" y="60"/>
                  </a:lnTo>
                  <a:lnTo>
                    <a:pt x="116" y="46"/>
                  </a:lnTo>
                  <a:lnTo>
                    <a:pt x="112" y="34"/>
                  </a:lnTo>
                  <a:lnTo>
                    <a:pt x="107" y="20"/>
                  </a:lnTo>
                  <a:lnTo>
                    <a:pt x="103" y="9"/>
                  </a:lnTo>
                  <a:lnTo>
                    <a:pt x="99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2"/>
                  </a:lnTo>
                  <a:lnTo>
                    <a:pt x="67" y="4"/>
                  </a:lnTo>
                  <a:lnTo>
                    <a:pt x="62" y="7"/>
                  </a:lnTo>
                  <a:lnTo>
                    <a:pt x="55" y="10"/>
                  </a:lnTo>
                  <a:lnTo>
                    <a:pt x="50" y="13"/>
                  </a:lnTo>
                  <a:lnTo>
                    <a:pt x="44" y="16"/>
                  </a:lnTo>
                  <a:lnTo>
                    <a:pt x="40" y="19"/>
                  </a:lnTo>
                  <a:lnTo>
                    <a:pt x="36" y="21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7054850" y="3752850"/>
              <a:ext cx="665163" cy="530225"/>
            </a:xfrm>
            <a:custGeom>
              <a:avLst/>
              <a:gdLst/>
              <a:ahLst/>
              <a:cxnLst>
                <a:cxn ang="0">
                  <a:pos x="11" y="101"/>
                </a:cxn>
                <a:cxn ang="0">
                  <a:pos x="32" y="89"/>
                </a:cxn>
                <a:cxn ang="0">
                  <a:pos x="60" y="75"/>
                </a:cxn>
                <a:cxn ang="0">
                  <a:pos x="96" y="59"/>
                </a:cxn>
                <a:cxn ang="0">
                  <a:pos x="138" y="42"/>
                </a:cxn>
                <a:cxn ang="0">
                  <a:pos x="187" y="29"/>
                </a:cxn>
                <a:cxn ang="0">
                  <a:pos x="239" y="14"/>
                </a:cxn>
                <a:cxn ang="0">
                  <a:pos x="297" y="4"/>
                </a:cxn>
                <a:cxn ang="0">
                  <a:pos x="357" y="1"/>
                </a:cxn>
                <a:cxn ang="0">
                  <a:pos x="420" y="3"/>
                </a:cxn>
                <a:cxn ang="0">
                  <a:pos x="484" y="13"/>
                </a:cxn>
                <a:cxn ang="0">
                  <a:pos x="550" y="33"/>
                </a:cxn>
                <a:cxn ang="0">
                  <a:pos x="612" y="62"/>
                </a:cxn>
                <a:cxn ang="0">
                  <a:pos x="665" y="98"/>
                </a:cxn>
                <a:cxn ang="0">
                  <a:pos x="709" y="142"/>
                </a:cxn>
                <a:cxn ang="0">
                  <a:pos x="745" y="190"/>
                </a:cxn>
                <a:cxn ang="0">
                  <a:pos x="774" y="243"/>
                </a:cxn>
                <a:cxn ang="0">
                  <a:pos x="796" y="299"/>
                </a:cxn>
                <a:cxn ang="0">
                  <a:pos x="813" y="356"/>
                </a:cxn>
                <a:cxn ang="0">
                  <a:pos x="824" y="411"/>
                </a:cxn>
                <a:cxn ang="0">
                  <a:pos x="832" y="468"/>
                </a:cxn>
                <a:cxn ang="0">
                  <a:pos x="836" y="520"/>
                </a:cxn>
                <a:cxn ang="0">
                  <a:pos x="836" y="570"/>
                </a:cxn>
                <a:cxn ang="0">
                  <a:pos x="835" y="615"/>
                </a:cxn>
                <a:cxn ang="0">
                  <a:pos x="834" y="654"/>
                </a:cxn>
                <a:cxn ang="0">
                  <a:pos x="804" y="656"/>
                </a:cxn>
                <a:cxn ang="0">
                  <a:pos x="771" y="662"/>
                </a:cxn>
                <a:cxn ang="0">
                  <a:pos x="753" y="666"/>
                </a:cxn>
                <a:cxn ang="0">
                  <a:pos x="754" y="645"/>
                </a:cxn>
                <a:cxn ang="0">
                  <a:pos x="757" y="620"/>
                </a:cxn>
                <a:cxn ang="0">
                  <a:pos x="759" y="587"/>
                </a:cxn>
                <a:cxn ang="0">
                  <a:pos x="759" y="547"/>
                </a:cxn>
                <a:cxn ang="0">
                  <a:pos x="758" y="504"/>
                </a:cxn>
                <a:cxn ang="0">
                  <a:pos x="753" y="456"/>
                </a:cxn>
                <a:cxn ang="0">
                  <a:pos x="745" y="405"/>
                </a:cxn>
                <a:cxn ang="0">
                  <a:pos x="731" y="351"/>
                </a:cxn>
                <a:cxn ang="0">
                  <a:pos x="712" y="300"/>
                </a:cxn>
                <a:cxn ang="0">
                  <a:pos x="687" y="249"/>
                </a:cxn>
                <a:cxn ang="0">
                  <a:pos x="655" y="202"/>
                </a:cxn>
                <a:cxn ang="0">
                  <a:pos x="613" y="157"/>
                </a:cxn>
                <a:cxn ang="0">
                  <a:pos x="566" y="123"/>
                </a:cxn>
                <a:cxn ang="0">
                  <a:pos x="513" y="98"/>
                </a:cxn>
                <a:cxn ang="0">
                  <a:pos x="460" y="85"/>
                </a:cxn>
                <a:cxn ang="0">
                  <a:pos x="403" y="78"/>
                </a:cxn>
                <a:cxn ang="0">
                  <a:pos x="347" y="79"/>
                </a:cxn>
                <a:cxn ang="0">
                  <a:pos x="293" y="87"/>
                </a:cxn>
                <a:cxn ang="0">
                  <a:pos x="240" y="98"/>
                </a:cxn>
                <a:cxn ang="0">
                  <a:pos x="192" y="112"/>
                </a:cxn>
                <a:cxn ang="0">
                  <a:pos x="148" y="129"/>
                </a:cxn>
                <a:cxn ang="0">
                  <a:pos x="111" y="145"/>
                </a:cxn>
                <a:cxn ang="0">
                  <a:pos x="83" y="163"/>
                </a:cxn>
                <a:cxn ang="0">
                  <a:pos x="61" y="178"/>
                </a:cxn>
                <a:cxn ang="0">
                  <a:pos x="39" y="184"/>
                </a:cxn>
                <a:cxn ang="0">
                  <a:pos x="17" y="152"/>
                </a:cxn>
                <a:cxn ang="0">
                  <a:pos x="5" y="125"/>
                </a:cxn>
                <a:cxn ang="0">
                  <a:pos x="0" y="109"/>
                </a:cxn>
              </a:cxnLst>
              <a:rect l="0" t="0" r="r" b="b"/>
              <a:pathLst>
                <a:path w="837" h="668">
                  <a:moveTo>
                    <a:pt x="0" y="109"/>
                  </a:moveTo>
                  <a:lnTo>
                    <a:pt x="0" y="108"/>
                  </a:lnTo>
                  <a:lnTo>
                    <a:pt x="2" y="107"/>
                  </a:lnTo>
                  <a:lnTo>
                    <a:pt x="6" y="103"/>
                  </a:lnTo>
                  <a:lnTo>
                    <a:pt x="11" y="101"/>
                  </a:lnTo>
                  <a:lnTo>
                    <a:pt x="14" y="99"/>
                  </a:lnTo>
                  <a:lnTo>
                    <a:pt x="17" y="96"/>
                  </a:lnTo>
                  <a:lnTo>
                    <a:pt x="22" y="94"/>
                  </a:lnTo>
                  <a:lnTo>
                    <a:pt x="27" y="93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42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60" y="75"/>
                  </a:lnTo>
                  <a:lnTo>
                    <a:pt x="67" y="71"/>
                  </a:lnTo>
                  <a:lnTo>
                    <a:pt x="74" y="69"/>
                  </a:lnTo>
                  <a:lnTo>
                    <a:pt x="80" y="65"/>
                  </a:lnTo>
                  <a:lnTo>
                    <a:pt x="88" y="63"/>
                  </a:lnTo>
                  <a:lnTo>
                    <a:pt x="96" y="59"/>
                  </a:lnTo>
                  <a:lnTo>
                    <a:pt x="104" y="57"/>
                  </a:lnTo>
                  <a:lnTo>
                    <a:pt x="111" y="52"/>
                  </a:lnTo>
                  <a:lnTo>
                    <a:pt x="120" y="49"/>
                  </a:lnTo>
                  <a:lnTo>
                    <a:pt x="128" y="46"/>
                  </a:lnTo>
                  <a:lnTo>
                    <a:pt x="138" y="42"/>
                  </a:lnTo>
                  <a:lnTo>
                    <a:pt x="147" y="39"/>
                  </a:lnTo>
                  <a:lnTo>
                    <a:pt x="157" y="36"/>
                  </a:lnTo>
                  <a:lnTo>
                    <a:pt x="166" y="34"/>
                  </a:lnTo>
                  <a:lnTo>
                    <a:pt x="177" y="32"/>
                  </a:lnTo>
                  <a:lnTo>
                    <a:pt x="187" y="29"/>
                  </a:lnTo>
                  <a:lnTo>
                    <a:pt x="196" y="25"/>
                  </a:lnTo>
                  <a:lnTo>
                    <a:pt x="206" y="22"/>
                  </a:lnTo>
                  <a:lnTo>
                    <a:pt x="217" y="20"/>
                  </a:lnTo>
                  <a:lnTo>
                    <a:pt x="228" y="17"/>
                  </a:lnTo>
                  <a:lnTo>
                    <a:pt x="239" y="14"/>
                  </a:lnTo>
                  <a:lnTo>
                    <a:pt x="250" y="12"/>
                  </a:lnTo>
                  <a:lnTo>
                    <a:pt x="262" y="11"/>
                  </a:lnTo>
                  <a:lnTo>
                    <a:pt x="273" y="8"/>
                  </a:lnTo>
                  <a:lnTo>
                    <a:pt x="284" y="6"/>
                  </a:lnTo>
                  <a:lnTo>
                    <a:pt x="297" y="4"/>
                  </a:lnTo>
                  <a:lnTo>
                    <a:pt x="308" y="4"/>
                  </a:lnTo>
                  <a:lnTo>
                    <a:pt x="321" y="2"/>
                  </a:lnTo>
                  <a:lnTo>
                    <a:pt x="332" y="1"/>
                  </a:lnTo>
                  <a:lnTo>
                    <a:pt x="344" y="1"/>
                  </a:lnTo>
                  <a:lnTo>
                    <a:pt x="357" y="1"/>
                  </a:lnTo>
                  <a:lnTo>
                    <a:pt x="369" y="0"/>
                  </a:lnTo>
                  <a:lnTo>
                    <a:pt x="381" y="0"/>
                  </a:lnTo>
                  <a:lnTo>
                    <a:pt x="394" y="1"/>
                  </a:lnTo>
                  <a:lnTo>
                    <a:pt x="406" y="2"/>
                  </a:lnTo>
                  <a:lnTo>
                    <a:pt x="420" y="3"/>
                  </a:lnTo>
                  <a:lnTo>
                    <a:pt x="432" y="4"/>
                  </a:lnTo>
                  <a:lnTo>
                    <a:pt x="445" y="6"/>
                  </a:lnTo>
                  <a:lnTo>
                    <a:pt x="459" y="8"/>
                  </a:lnTo>
                  <a:lnTo>
                    <a:pt x="471" y="11"/>
                  </a:lnTo>
                  <a:lnTo>
                    <a:pt x="484" y="13"/>
                  </a:lnTo>
                  <a:lnTo>
                    <a:pt x="498" y="16"/>
                  </a:lnTo>
                  <a:lnTo>
                    <a:pt x="511" y="21"/>
                  </a:lnTo>
                  <a:lnTo>
                    <a:pt x="524" y="24"/>
                  </a:lnTo>
                  <a:lnTo>
                    <a:pt x="537" y="29"/>
                  </a:lnTo>
                  <a:lnTo>
                    <a:pt x="550" y="33"/>
                  </a:lnTo>
                  <a:lnTo>
                    <a:pt x="564" y="39"/>
                  </a:lnTo>
                  <a:lnTo>
                    <a:pt x="576" y="43"/>
                  </a:lnTo>
                  <a:lnTo>
                    <a:pt x="588" y="49"/>
                  </a:lnTo>
                  <a:lnTo>
                    <a:pt x="600" y="55"/>
                  </a:lnTo>
                  <a:lnTo>
                    <a:pt x="612" y="62"/>
                  </a:lnTo>
                  <a:lnTo>
                    <a:pt x="623" y="68"/>
                  </a:lnTo>
                  <a:lnTo>
                    <a:pt x="634" y="75"/>
                  </a:lnTo>
                  <a:lnTo>
                    <a:pt x="644" y="82"/>
                  </a:lnTo>
                  <a:lnTo>
                    <a:pt x="656" y="91"/>
                  </a:lnTo>
                  <a:lnTo>
                    <a:pt x="665" y="98"/>
                  </a:lnTo>
                  <a:lnTo>
                    <a:pt x="674" y="107"/>
                  </a:lnTo>
                  <a:lnTo>
                    <a:pt x="682" y="114"/>
                  </a:lnTo>
                  <a:lnTo>
                    <a:pt x="693" y="124"/>
                  </a:lnTo>
                  <a:lnTo>
                    <a:pt x="700" y="132"/>
                  </a:lnTo>
                  <a:lnTo>
                    <a:pt x="709" y="142"/>
                  </a:lnTo>
                  <a:lnTo>
                    <a:pt x="717" y="151"/>
                  </a:lnTo>
                  <a:lnTo>
                    <a:pt x="725" y="161"/>
                  </a:lnTo>
                  <a:lnTo>
                    <a:pt x="732" y="171"/>
                  </a:lnTo>
                  <a:lnTo>
                    <a:pt x="739" y="180"/>
                  </a:lnTo>
                  <a:lnTo>
                    <a:pt x="745" y="190"/>
                  </a:lnTo>
                  <a:lnTo>
                    <a:pt x="751" y="200"/>
                  </a:lnTo>
                  <a:lnTo>
                    <a:pt x="757" y="210"/>
                  </a:lnTo>
                  <a:lnTo>
                    <a:pt x="764" y="221"/>
                  </a:lnTo>
                  <a:lnTo>
                    <a:pt x="769" y="231"/>
                  </a:lnTo>
                  <a:lnTo>
                    <a:pt x="774" y="243"/>
                  </a:lnTo>
                  <a:lnTo>
                    <a:pt x="778" y="253"/>
                  </a:lnTo>
                  <a:lnTo>
                    <a:pt x="783" y="265"/>
                  </a:lnTo>
                  <a:lnTo>
                    <a:pt x="789" y="275"/>
                  </a:lnTo>
                  <a:lnTo>
                    <a:pt x="793" y="288"/>
                  </a:lnTo>
                  <a:lnTo>
                    <a:pt x="796" y="299"/>
                  </a:lnTo>
                  <a:lnTo>
                    <a:pt x="800" y="309"/>
                  </a:lnTo>
                  <a:lnTo>
                    <a:pt x="804" y="320"/>
                  </a:lnTo>
                  <a:lnTo>
                    <a:pt x="808" y="333"/>
                  </a:lnTo>
                  <a:lnTo>
                    <a:pt x="810" y="344"/>
                  </a:lnTo>
                  <a:lnTo>
                    <a:pt x="813" y="356"/>
                  </a:lnTo>
                  <a:lnTo>
                    <a:pt x="815" y="367"/>
                  </a:lnTo>
                  <a:lnTo>
                    <a:pt x="818" y="377"/>
                  </a:lnTo>
                  <a:lnTo>
                    <a:pt x="821" y="389"/>
                  </a:lnTo>
                  <a:lnTo>
                    <a:pt x="823" y="400"/>
                  </a:lnTo>
                  <a:lnTo>
                    <a:pt x="824" y="411"/>
                  </a:lnTo>
                  <a:lnTo>
                    <a:pt x="827" y="423"/>
                  </a:lnTo>
                  <a:lnTo>
                    <a:pt x="828" y="434"/>
                  </a:lnTo>
                  <a:lnTo>
                    <a:pt x="829" y="445"/>
                  </a:lnTo>
                  <a:lnTo>
                    <a:pt x="831" y="456"/>
                  </a:lnTo>
                  <a:lnTo>
                    <a:pt x="832" y="468"/>
                  </a:lnTo>
                  <a:lnTo>
                    <a:pt x="833" y="478"/>
                  </a:lnTo>
                  <a:lnTo>
                    <a:pt x="834" y="490"/>
                  </a:lnTo>
                  <a:lnTo>
                    <a:pt x="835" y="500"/>
                  </a:lnTo>
                  <a:lnTo>
                    <a:pt x="836" y="511"/>
                  </a:lnTo>
                  <a:lnTo>
                    <a:pt x="836" y="520"/>
                  </a:lnTo>
                  <a:lnTo>
                    <a:pt x="836" y="531"/>
                  </a:lnTo>
                  <a:lnTo>
                    <a:pt x="836" y="540"/>
                  </a:lnTo>
                  <a:lnTo>
                    <a:pt x="836" y="551"/>
                  </a:lnTo>
                  <a:lnTo>
                    <a:pt x="836" y="561"/>
                  </a:lnTo>
                  <a:lnTo>
                    <a:pt x="836" y="570"/>
                  </a:lnTo>
                  <a:lnTo>
                    <a:pt x="836" y="579"/>
                  </a:lnTo>
                  <a:lnTo>
                    <a:pt x="837" y="590"/>
                  </a:lnTo>
                  <a:lnTo>
                    <a:pt x="836" y="598"/>
                  </a:lnTo>
                  <a:lnTo>
                    <a:pt x="836" y="607"/>
                  </a:lnTo>
                  <a:lnTo>
                    <a:pt x="835" y="615"/>
                  </a:lnTo>
                  <a:lnTo>
                    <a:pt x="835" y="624"/>
                  </a:lnTo>
                  <a:lnTo>
                    <a:pt x="835" y="632"/>
                  </a:lnTo>
                  <a:lnTo>
                    <a:pt x="835" y="640"/>
                  </a:lnTo>
                  <a:lnTo>
                    <a:pt x="834" y="647"/>
                  </a:lnTo>
                  <a:lnTo>
                    <a:pt x="834" y="654"/>
                  </a:lnTo>
                  <a:lnTo>
                    <a:pt x="828" y="654"/>
                  </a:lnTo>
                  <a:lnTo>
                    <a:pt x="824" y="654"/>
                  </a:lnTo>
                  <a:lnTo>
                    <a:pt x="816" y="654"/>
                  </a:lnTo>
                  <a:lnTo>
                    <a:pt x="811" y="654"/>
                  </a:lnTo>
                  <a:lnTo>
                    <a:pt x="804" y="656"/>
                  </a:lnTo>
                  <a:lnTo>
                    <a:pt x="798" y="658"/>
                  </a:lnTo>
                  <a:lnTo>
                    <a:pt x="791" y="658"/>
                  </a:lnTo>
                  <a:lnTo>
                    <a:pt x="784" y="660"/>
                  </a:lnTo>
                  <a:lnTo>
                    <a:pt x="777" y="661"/>
                  </a:lnTo>
                  <a:lnTo>
                    <a:pt x="771" y="662"/>
                  </a:lnTo>
                  <a:lnTo>
                    <a:pt x="766" y="663"/>
                  </a:lnTo>
                  <a:lnTo>
                    <a:pt x="761" y="665"/>
                  </a:lnTo>
                  <a:lnTo>
                    <a:pt x="754" y="666"/>
                  </a:lnTo>
                  <a:lnTo>
                    <a:pt x="753" y="668"/>
                  </a:lnTo>
                  <a:lnTo>
                    <a:pt x="753" y="666"/>
                  </a:lnTo>
                  <a:lnTo>
                    <a:pt x="753" y="664"/>
                  </a:lnTo>
                  <a:lnTo>
                    <a:pt x="753" y="659"/>
                  </a:lnTo>
                  <a:lnTo>
                    <a:pt x="754" y="653"/>
                  </a:lnTo>
                  <a:lnTo>
                    <a:pt x="754" y="649"/>
                  </a:lnTo>
                  <a:lnTo>
                    <a:pt x="754" y="645"/>
                  </a:lnTo>
                  <a:lnTo>
                    <a:pt x="755" y="640"/>
                  </a:lnTo>
                  <a:lnTo>
                    <a:pt x="756" y="636"/>
                  </a:lnTo>
                  <a:lnTo>
                    <a:pt x="756" y="631"/>
                  </a:lnTo>
                  <a:lnTo>
                    <a:pt x="757" y="626"/>
                  </a:lnTo>
                  <a:lnTo>
                    <a:pt x="757" y="620"/>
                  </a:lnTo>
                  <a:lnTo>
                    <a:pt x="758" y="615"/>
                  </a:lnTo>
                  <a:lnTo>
                    <a:pt x="758" y="608"/>
                  </a:lnTo>
                  <a:lnTo>
                    <a:pt x="758" y="601"/>
                  </a:lnTo>
                  <a:lnTo>
                    <a:pt x="758" y="594"/>
                  </a:lnTo>
                  <a:lnTo>
                    <a:pt x="759" y="587"/>
                  </a:lnTo>
                  <a:lnTo>
                    <a:pt x="759" y="579"/>
                  </a:lnTo>
                  <a:lnTo>
                    <a:pt x="759" y="572"/>
                  </a:lnTo>
                  <a:lnTo>
                    <a:pt x="759" y="565"/>
                  </a:lnTo>
                  <a:lnTo>
                    <a:pt x="760" y="557"/>
                  </a:lnTo>
                  <a:lnTo>
                    <a:pt x="759" y="547"/>
                  </a:lnTo>
                  <a:lnTo>
                    <a:pt x="759" y="539"/>
                  </a:lnTo>
                  <a:lnTo>
                    <a:pt x="759" y="530"/>
                  </a:lnTo>
                  <a:lnTo>
                    <a:pt x="759" y="523"/>
                  </a:lnTo>
                  <a:lnTo>
                    <a:pt x="758" y="512"/>
                  </a:lnTo>
                  <a:lnTo>
                    <a:pt x="758" y="504"/>
                  </a:lnTo>
                  <a:lnTo>
                    <a:pt x="757" y="494"/>
                  </a:lnTo>
                  <a:lnTo>
                    <a:pt x="757" y="485"/>
                  </a:lnTo>
                  <a:lnTo>
                    <a:pt x="756" y="475"/>
                  </a:lnTo>
                  <a:lnTo>
                    <a:pt x="755" y="466"/>
                  </a:lnTo>
                  <a:lnTo>
                    <a:pt x="753" y="456"/>
                  </a:lnTo>
                  <a:lnTo>
                    <a:pt x="753" y="445"/>
                  </a:lnTo>
                  <a:lnTo>
                    <a:pt x="749" y="435"/>
                  </a:lnTo>
                  <a:lnTo>
                    <a:pt x="748" y="425"/>
                  </a:lnTo>
                  <a:lnTo>
                    <a:pt x="746" y="414"/>
                  </a:lnTo>
                  <a:lnTo>
                    <a:pt x="745" y="405"/>
                  </a:lnTo>
                  <a:lnTo>
                    <a:pt x="742" y="394"/>
                  </a:lnTo>
                  <a:lnTo>
                    <a:pt x="739" y="384"/>
                  </a:lnTo>
                  <a:lnTo>
                    <a:pt x="736" y="373"/>
                  </a:lnTo>
                  <a:lnTo>
                    <a:pt x="734" y="363"/>
                  </a:lnTo>
                  <a:lnTo>
                    <a:pt x="731" y="351"/>
                  </a:lnTo>
                  <a:lnTo>
                    <a:pt x="728" y="342"/>
                  </a:lnTo>
                  <a:lnTo>
                    <a:pt x="725" y="331"/>
                  </a:lnTo>
                  <a:lnTo>
                    <a:pt x="722" y="322"/>
                  </a:lnTo>
                  <a:lnTo>
                    <a:pt x="716" y="310"/>
                  </a:lnTo>
                  <a:lnTo>
                    <a:pt x="712" y="300"/>
                  </a:lnTo>
                  <a:lnTo>
                    <a:pt x="707" y="290"/>
                  </a:lnTo>
                  <a:lnTo>
                    <a:pt x="703" y="280"/>
                  </a:lnTo>
                  <a:lnTo>
                    <a:pt x="697" y="270"/>
                  </a:lnTo>
                  <a:lnTo>
                    <a:pt x="693" y="260"/>
                  </a:lnTo>
                  <a:lnTo>
                    <a:pt x="687" y="249"/>
                  </a:lnTo>
                  <a:lnTo>
                    <a:pt x="681" y="240"/>
                  </a:lnTo>
                  <a:lnTo>
                    <a:pt x="675" y="230"/>
                  </a:lnTo>
                  <a:lnTo>
                    <a:pt x="668" y="221"/>
                  </a:lnTo>
                  <a:lnTo>
                    <a:pt x="661" y="210"/>
                  </a:lnTo>
                  <a:lnTo>
                    <a:pt x="655" y="202"/>
                  </a:lnTo>
                  <a:lnTo>
                    <a:pt x="646" y="192"/>
                  </a:lnTo>
                  <a:lnTo>
                    <a:pt x="639" y="183"/>
                  </a:lnTo>
                  <a:lnTo>
                    <a:pt x="631" y="174"/>
                  </a:lnTo>
                  <a:lnTo>
                    <a:pt x="623" y="167"/>
                  </a:lnTo>
                  <a:lnTo>
                    <a:pt x="613" y="157"/>
                  </a:lnTo>
                  <a:lnTo>
                    <a:pt x="604" y="149"/>
                  </a:lnTo>
                  <a:lnTo>
                    <a:pt x="594" y="142"/>
                  </a:lnTo>
                  <a:lnTo>
                    <a:pt x="586" y="135"/>
                  </a:lnTo>
                  <a:lnTo>
                    <a:pt x="575" y="128"/>
                  </a:lnTo>
                  <a:lnTo>
                    <a:pt x="566" y="123"/>
                  </a:lnTo>
                  <a:lnTo>
                    <a:pt x="555" y="117"/>
                  </a:lnTo>
                  <a:lnTo>
                    <a:pt x="545" y="112"/>
                  </a:lnTo>
                  <a:lnTo>
                    <a:pt x="534" y="107"/>
                  </a:lnTo>
                  <a:lnTo>
                    <a:pt x="524" y="102"/>
                  </a:lnTo>
                  <a:lnTo>
                    <a:pt x="513" y="98"/>
                  </a:lnTo>
                  <a:lnTo>
                    <a:pt x="503" y="95"/>
                  </a:lnTo>
                  <a:lnTo>
                    <a:pt x="492" y="92"/>
                  </a:lnTo>
                  <a:lnTo>
                    <a:pt x="481" y="89"/>
                  </a:lnTo>
                  <a:lnTo>
                    <a:pt x="470" y="87"/>
                  </a:lnTo>
                  <a:lnTo>
                    <a:pt x="460" y="85"/>
                  </a:lnTo>
                  <a:lnTo>
                    <a:pt x="448" y="82"/>
                  </a:lnTo>
                  <a:lnTo>
                    <a:pt x="437" y="81"/>
                  </a:lnTo>
                  <a:lnTo>
                    <a:pt x="426" y="79"/>
                  </a:lnTo>
                  <a:lnTo>
                    <a:pt x="414" y="79"/>
                  </a:lnTo>
                  <a:lnTo>
                    <a:pt x="403" y="78"/>
                  </a:lnTo>
                  <a:lnTo>
                    <a:pt x="393" y="78"/>
                  </a:lnTo>
                  <a:lnTo>
                    <a:pt x="381" y="78"/>
                  </a:lnTo>
                  <a:lnTo>
                    <a:pt x="370" y="78"/>
                  </a:lnTo>
                  <a:lnTo>
                    <a:pt x="358" y="78"/>
                  </a:lnTo>
                  <a:lnTo>
                    <a:pt x="347" y="79"/>
                  </a:lnTo>
                  <a:lnTo>
                    <a:pt x="336" y="80"/>
                  </a:lnTo>
                  <a:lnTo>
                    <a:pt x="326" y="82"/>
                  </a:lnTo>
                  <a:lnTo>
                    <a:pt x="314" y="82"/>
                  </a:lnTo>
                  <a:lnTo>
                    <a:pt x="304" y="84"/>
                  </a:lnTo>
                  <a:lnTo>
                    <a:pt x="293" y="87"/>
                  </a:lnTo>
                  <a:lnTo>
                    <a:pt x="283" y="89"/>
                  </a:lnTo>
                  <a:lnTo>
                    <a:pt x="272" y="91"/>
                  </a:lnTo>
                  <a:lnTo>
                    <a:pt x="262" y="93"/>
                  </a:lnTo>
                  <a:lnTo>
                    <a:pt x="250" y="96"/>
                  </a:lnTo>
                  <a:lnTo>
                    <a:pt x="240" y="98"/>
                  </a:lnTo>
                  <a:lnTo>
                    <a:pt x="230" y="100"/>
                  </a:lnTo>
                  <a:lnTo>
                    <a:pt x="220" y="103"/>
                  </a:lnTo>
                  <a:lnTo>
                    <a:pt x="210" y="107"/>
                  </a:lnTo>
                  <a:lnTo>
                    <a:pt x="202" y="110"/>
                  </a:lnTo>
                  <a:lnTo>
                    <a:pt x="192" y="112"/>
                  </a:lnTo>
                  <a:lnTo>
                    <a:pt x="182" y="115"/>
                  </a:lnTo>
                  <a:lnTo>
                    <a:pt x="173" y="118"/>
                  </a:lnTo>
                  <a:lnTo>
                    <a:pt x="165" y="122"/>
                  </a:lnTo>
                  <a:lnTo>
                    <a:pt x="156" y="125"/>
                  </a:lnTo>
                  <a:lnTo>
                    <a:pt x="148" y="129"/>
                  </a:lnTo>
                  <a:lnTo>
                    <a:pt x="141" y="132"/>
                  </a:lnTo>
                  <a:lnTo>
                    <a:pt x="134" y="136"/>
                  </a:lnTo>
                  <a:lnTo>
                    <a:pt x="126" y="139"/>
                  </a:lnTo>
                  <a:lnTo>
                    <a:pt x="118" y="142"/>
                  </a:lnTo>
                  <a:lnTo>
                    <a:pt x="111" y="145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3" y="156"/>
                  </a:lnTo>
                  <a:lnTo>
                    <a:pt x="89" y="159"/>
                  </a:lnTo>
                  <a:lnTo>
                    <a:pt x="83" y="163"/>
                  </a:lnTo>
                  <a:lnTo>
                    <a:pt x="78" y="165"/>
                  </a:lnTo>
                  <a:lnTo>
                    <a:pt x="74" y="168"/>
                  </a:lnTo>
                  <a:lnTo>
                    <a:pt x="70" y="171"/>
                  </a:lnTo>
                  <a:lnTo>
                    <a:pt x="67" y="174"/>
                  </a:lnTo>
                  <a:lnTo>
                    <a:pt x="61" y="178"/>
                  </a:lnTo>
                  <a:lnTo>
                    <a:pt x="58" y="184"/>
                  </a:lnTo>
                  <a:lnTo>
                    <a:pt x="53" y="188"/>
                  </a:lnTo>
                  <a:lnTo>
                    <a:pt x="48" y="189"/>
                  </a:lnTo>
                  <a:lnTo>
                    <a:pt x="43" y="186"/>
                  </a:lnTo>
                  <a:lnTo>
                    <a:pt x="39" y="184"/>
                  </a:lnTo>
                  <a:lnTo>
                    <a:pt x="34" y="178"/>
                  </a:lnTo>
                  <a:lnTo>
                    <a:pt x="29" y="172"/>
                  </a:lnTo>
                  <a:lnTo>
                    <a:pt x="25" y="164"/>
                  </a:lnTo>
                  <a:lnTo>
                    <a:pt x="21" y="157"/>
                  </a:lnTo>
                  <a:lnTo>
                    <a:pt x="17" y="152"/>
                  </a:lnTo>
                  <a:lnTo>
                    <a:pt x="15" y="148"/>
                  </a:lnTo>
                  <a:lnTo>
                    <a:pt x="13" y="143"/>
                  </a:lnTo>
                  <a:lnTo>
                    <a:pt x="11" y="139"/>
                  </a:lnTo>
                  <a:lnTo>
                    <a:pt x="7" y="132"/>
                  </a:lnTo>
                  <a:lnTo>
                    <a:pt x="5" y="125"/>
                  </a:lnTo>
                  <a:lnTo>
                    <a:pt x="2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7165975" y="3357563"/>
              <a:ext cx="696913" cy="906463"/>
            </a:xfrm>
            <a:custGeom>
              <a:avLst/>
              <a:gdLst/>
              <a:ahLst/>
              <a:cxnLst>
                <a:cxn ang="0">
                  <a:pos x="9" y="87"/>
                </a:cxn>
                <a:cxn ang="0">
                  <a:pos x="27" y="91"/>
                </a:cxn>
                <a:cxn ang="0">
                  <a:pos x="52" y="99"/>
                </a:cxn>
                <a:cxn ang="0">
                  <a:pos x="87" y="111"/>
                </a:cxn>
                <a:cxn ang="0">
                  <a:pos x="129" y="126"/>
                </a:cxn>
                <a:cxn ang="0">
                  <a:pos x="177" y="145"/>
                </a:cxn>
                <a:cxn ang="0">
                  <a:pos x="229" y="168"/>
                </a:cxn>
                <a:cxn ang="0">
                  <a:pos x="287" y="197"/>
                </a:cxn>
                <a:cxn ang="0">
                  <a:pos x="345" y="230"/>
                </a:cxn>
                <a:cxn ang="0">
                  <a:pos x="405" y="269"/>
                </a:cxn>
                <a:cxn ang="0">
                  <a:pos x="465" y="312"/>
                </a:cxn>
                <a:cxn ang="0">
                  <a:pos x="523" y="362"/>
                </a:cxn>
                <a:cxn ang="0">
                  <a:pos x="579" y="416"/>
                </a:cxn>
                <a:cxn ang="0">
                  <a:pos x="631" y="478"/>
                </a:cxn>
                <a:cxn ang="0">
                  <a:pos x="677" y="545"/>
                </a:cxn>
                <a:cxn ang="0">
                  <a:pos x="720" y="622"/>
                </a:cxn>
                <a:cxn ang="0">
                  <a:pos x="752" y="702"/>
                </a:cxn>
                <a:cxn ang="0">
                  <a:pos x="777" y="791"/>
                </a:cxn>
                <a:cxn ang="0">
                  <a:pos x="791" y="887"/>
                </a:cxn>
                <a:cxn ang="0">
                  <a:pos x="795" y="992"/>
                </a:cxn>
                <a:cxn ang="0">
                  <a:pos x="787" y="1103"/>
                </a:cxn>
                <a:cxn ang="0">
                  <a:pos x="862" y="1135"/>
                </a:cxn>
                <a:cxn ang="0">
                  <a:pos x="863" y="1127"/>
                </a:cxn>
                <a:cxn ang="0">
                  <a:pos x="866" y="1108"/>
                </a:cxn>
                <a:cxn ang="0">
                  <a:pos x="870" y="1082"/>
                </a:cxn>
                <a:cxn ang="0">
                  <a:pos x="874" y="1047"/>
                </a:cxn>
                <a:cxn ang="0">
                  <a:pos x="878" y="1007"/>
                </a:cxn>
                <a:cxn ang="0">
                  <a:pos x="878" y="959"/>
                </a:cxn>
                <a:cxn ang="0">
                  <a:pos x="875" y="906"/>
                </a:cxn>
                <a:cxn ang="0">
                  <a:pos x="870" y="847"/>
                </a:cxn>
                <a:cxn ang="0">
                  <a:pos x="861" y="787"/>
                </a:cxn>
                <a:cxn ang="0">
                  <a:pos x="844" y="721"/>
                </a:cxn>
                <a:cxn ang="0">
                  <a:pos x="822" y="653"/>
                </a:cxn>
                <a:cxn ang="0">
                  <a:pos x="791" y="583"/>
                </a:cxn>
                <a:cxn ang="0">
                  <a:pos x="754" y="513"/>
                </a:cxn>
                <a:cxn ang="0">
                  <a:pos x="705" y="441"/>
                </a:cxn>
                <a:cxn ang="0">
                  <a:pos x="649" y="371"/>
                </a:cxn>
                <a:cxn ang="0">
                  <a:pos x="579" y="302"/>
                </a:cxn>
                <a:cxn ang="0">
                  <a:pos x="499" y="236"/>
                </a:cxn>
                <a:cxn ang="0">
                  <a:pos x="405" y="171"/>
                </a:cxn>
                <a:cxn ang="0">
                  <a:pos x="299" y="110"/>
                </a:cxn>
                <a:cxn ang="0">
                  <a:pos x="177" y="55"/>
                </a:cxn>
                <a:cxn ang="0">
                  <a:pos x="41" y="4"/>
                </a:cxn>
                <a:cxn ang="0">
                  <a:pos x="26" y="0"/>
                </a:cxn>
                <a:cxn ang="0">
                  <a:pos x="10" y="8"/>
                </a:cxn>
                <a:cxn ang="0">
                  <a:pos x="2" y="24"/>
                </a:cxn>
                <a:cxn ang="0">
                  <a:pos x="1" y="37"/>
                </a:cxn>
                <a:cxn ang="0">
                  <a:pos x="1" y="62"/>
                </a:cxn>
                <a:cxn ang="0">
                  <a:pos x="3" y="81"/>
                </a:cxn>
                <a:cxn ang="0">
                  <a:pos x="5" y="87"/>
                </a:cxn>
              </a:cxnLst>
              <a:rect l="0" t="0" r="r" b="b"/>
              <a:pathLst>
                <a:path w="878" h="1142">
                  <a:moveTo>
                    <a:pt x="5" y="87"/>
                  </a:moveTo>
                  <a:lnTo>
                    <a:pt x="7" y="87"/>
                  </a:lnTo>
                  <a:lnTo>
                    <a:pt x="9" y="87"/>
                  </a:lnTo>
                  <a:lnTo>
                    <a:pt x="15" y="89"/>
                  </a:lnTo>
                  <a:lnTo>
                    <a:pt x="20" y="90"/>
                  </a:lnTo>
                  <a:lnTo>
                    <a:pt x="27" y="91"/>
                  </a:lnTo>
                  <a:lnTo>
                    <a:pt x="34" y="94"/>
                  </a:lnTo>
                  <a:lnTo>
                    <a:pt x="43" y="97"/>
                  </a:lnTo>
                  <a:lnTo>
                    <a:pt x="52" y="99"/>
                  </a:lnTo>
                  <a:lnTo>
                    <a:pt x="63" y="102"/>
                  </a:lnTo>
                  <a:lnTo>
                    <a:pt x="74" y="106"/>
                  </a:lnTo>
                  <a:lnTo>
                    <a:pt x="87" y="111"/>
                  </a:lnTo>
                  <a:lnTo>
                    <a:pt x="100" y="115"/>
                  </a:lnTo>
                  <a:lnTo>
                    <a:pt x="115" y="121"/>
                  </a:lnTo>
                  <a:lnTo>
                    <a:pt x="129" y="126"/>
                  </a:lnTo>
                  <a:lnTo>
                    <a:pt x="145" y="133"/>
                  </a:lnTo>
                  <a:lnTo>
                    <a:pt x="161" y="138"/>
                  </a:lnTo>
                  <a:lnTo>
                    <a:pt x="177" y="145"/>
                  </a:lnTo>
                  <a:lnTo>
                    <a:pt x="194" y="152"/>
                  </a:lnTo>
                  <a:lnTo>
                    <a:pt x="212" y="161"/>
                  </a:lnTo>
                  <a:lnTo>
                    <a:pt x="229" y="168"/>
                  </a:lnTo>
                  <a:lnTo>
                    <a:pt x="249" y="177"/>
                  </a:lnTo>
                  <a:lnTo>
                    <a:pt x="267" y="187"/>
                  </a:lnTo>
                  <a:lnTo>
                    <a:pt x="287" y="197"/>
                  </a:lnTo>
                  <a:lnTo>
                    <a:pt x="306" y="207"/>
                  </a:lnTo>
                  <a:lnTo>
                    <a:pt x="325" y="219"/>
                  </a:lnTo>
                  <a:lnTo>
                    <a:pt x="345" y="230"/>
                  </a:lnTo>
                  <a:lnTo>
                    <a:pt x="365" y="243"/>
                  </a:lnTo>
                  <a:lnTo>
                    <a:pt x="385" y="255"/>
                  </a:lnTo>
                  <a:lnTo>
                    <a:pt x="405" y="269"/>
                  </a:lnTo>
                  <a:lnTo>
                    <a:pt x="425" y="282"/>
                  </a:lnTo>
                  <a:lnTo>
                    <a:pt x="445" y="298"/>
                  </a:lnTo>
                  <a:lnTo>
                    <a:pt x="465" y="312"/>
                  </a:lnTo>
                  <a:lnTo>
                    <a:pt x="484" y="329"/>
                  </a:lnTo>
                  <a:lnTo>
                    <a:pt x="503" y="344"/>
                  </a:lnTo>
                  <a:lnTo>
                    <a:pt x="523" y="362"/>
                  </a:lnTo>
                  <a:lnTo>
                    <a:pt x="541" y="378"/>
                  </a:lnTo>
                  <a:lnTo>
                    <a:pt x="561" y="398"/>
                  </a:lnTo>
                  <a:lnTo>
                    <a:pt x="579" y="416"/>
                  </a:lnTo>
                  <a:lnTo>
                    <a:pt x="597" y="437"/>
                  </a:lnTo>
                  <a:lnTo>
                    <a:pt x="614" y="457"/>
                  </a:lnTo>
                  <a:lnTo>
                    <a:pt x="631" y="478"/>
                  </a:lnTo>
                  <a:lnTo>
                    <a:pt x="647" y="500"/>
                  </a:lnTo>
                  <a:lnTo>
                    <a:pt x="663" y="524"/>
                  </a:lnTo>
                  <a:lnTo>
                    <a:pt x="677" y="545"/>
                  </a:lnTo>
                  <a:lnTo>
                    <a:pt x="692" y="570"/>
                  </a:lnTo>
                  <a:lnTo>
                    <a:pt x="706" y="595"/>
                  </a:lnTo>
                  <a:lnTo>
                    <a:pt x="720" y="622"/>
                  </a:lnTo>
                  <a:lnTo>
                    <a:pt x="731" y="647"/>
                  </a:lnTo>
                  <a:lnTo>
                    <a:pt x="741" y="674"/>
                  </a:lnTo>
                  <a:lnTo>
                    <a:pt x="752" y="702"/>
                  </a:lnTo>
                  <a:lnTo>
                    <a:pt x="762" y="732"/>
                  </a:lnTo>
                  <a:lnTo>
                    <a:pt x="769" y="761"/>
                  </a:lnTo>
                  <a:lnTo>
                    <a:pt x="777" y="791"/>
                  </a:lnTo>
                  <a:lnTo>
                    <a:pt x="783" y="823"/>
                  </a:lnTo>
                  <a:lnTo>
                    <a:pt x="788" y="855"/>
                  </a:lnTo>
                  <a:lnTo>
                    <a:pt x="791" y="887"/>
                  </a:lnTo>
                  <a:lnTo>
                    <a:pt x="794" y="922"/>
                  </a:lnTo>
                  <a:lnTo>
                    <a:pt x="795" y="956"/>
                  </a:lnTo>
                  <a:lnTo>
                    <a:pt x="795" y="992"/>
                  </a:lnTo>
                  <a:lnTo>
                    <a:pt x="794" y="1028"/>
                  </a:lnTo>
                  <a:lnTo>
                    <a:pt x="791" y="1065"/>
                  </a:lnTo>
                  <a:lnTo>
                    <a:pt x="787" y="1103"/>
                  </a:lnTo>
                  <a:lnTo>
                    <a:pt x="782" y="1142"/>
                  </a:lnTo>
                  <a:lnTo>
                    <a:pt x="862" y="1136"/>
                  </a:lnTo>
                  <a:lnTo>
                    <a:pt x="862" y="1135"/>
                  </a:lnTo>
                  <a:lnTo>
                    <a:pt x="862" y="1134"/>
                  </a:lnTo>
                  <a:lnTo>
                    <a:pt x="862" y="1131"/>
                  </a:lnTo>
                  <a:lnTo>
                    <a:pt x="863" y="1127"/>
                  </a:lnTo>
                  <a:lnTo>
                    <a:pt x="864" y="1122"/>
                  </a:lnTo>
                  <a:lnTo>
                    <a:pt x="865" y="1115"/>
                  </a:lnTo>
                  <a:lnTo>
                    <a:pt x="866" y="1108"/>
                  </a:lnTo>
                  <a:lnTo>
                    <a:pt x="868" y="1101"/>
                  </a:lnTo>
                  <a:lnTo>
                    <a:pt x="869" y="1092"/>
                  </a:lnTo>
                  <a:lnTo>
                    <a:pt x="870" y="1082"/>
                  </a:lnTo>
                  <a:lnTo>
                    <a:pt x="872" y="1071"/>
                  </a:lnTo>
                  <a:lnTo>
                    <a:pt x="873" y="1061"/>
                  </a:lnTo>
                  <a:lnTo>
                    <a:pt x="874" y="1047"/>
                  </a:lnTo>
                  <a:lnTo>
                    <a:pt x="875" y="1035"/>
                  </a:lnTo>
                  <a:lnTo>
                    <a:pt x="876" y="1022"/>
                  </a:lnTo>
                  <a:lnTo>
                    <a:pt x="878" y="1007"/>
                  </a:lnTo>
                  <a:lnTo>
                    <a:pt x="878" y="992"/>
                  </a:lnTo>
                  <a:lnTo>
                    <a:pt x="878" y="975"/>
                  </a:lnTo>
                  <a:lnTo>
                    <a:pt x="878" y="959"/>
                  </a:lnTo>
                  <a:lnTo>
                    <a:pt x="878" y="942"/>
                  </a:lnTo>
                  <a:lnTo>
                    <a:pt x="876" y="924"/>
                  </a:lnTo>
                  <a:lnTo>
                    <a:pt x="875" y="906"/>
                  </a:lnTo>
                  <a:lnTo>
                    <a:pt x="874" y="887"/>
                  </a:lnTo>
                  <a:lnTo>
                    <a:pt x="873" y="868"/>
                  </a:lnTo>
                  <a:lnTo>
                    <a:pt x="870" y="847"/>
                  </a:lnTo>
                  <a:lnTo>
                    <a:pt x="868" y="827"/>
                  </a:lnTo>
                  <a:lnTo>
                    <a:pt x="864" y="806"/>
                  </a:lnTo>
                  <a:lnTo>
                    <a:pt x="861" y="787"/>
                  </a:lnTo>
                  <a:lnTo>
                    <a:pt x="855" y="765"/>
                  </a:lnTo>
                  <a:lnTo>
                    <a:pt x="851" y="743"/>
                  </a:lnTo>
                  <a:lnTo>
                    <a:pt x="844" y="721"/>
                  </a:lnTo>
                  <a:lnTo>
                    <a:pt x="838" y="699"/>
                  </a:lnTo>
                  <a:lnTo>
                    <a:pt x="830" y="676"/>
                  </a:lnTo>
                  <a:lnTo>
                    <a:pt x="822" y="653"/>
                  </a:lnTo>
                  <a:lnTo>
                    <a:pt x="812" y="630"/>
                  </a:lnTo>
                  <a:lnTo>
                    <a:pt x="803" y="607"/>
                  </a:lnTo>
                  <a:lnTo>
                    <a:pt x="791" y="583"/>
                  </a:lnTo>
                  <a:lnTo>
                    <a:pt x="781" y="560"/>
                  </a:lnTo>
                  <a:lnTo>
                    <a:pt x="767" y="536"/>
                  </a:lnTo>
                  <a:lnTo>
                    <a:pt x="754" y="513"/>
                  </a:lnTo>
                  <a:lnTo>
                    <a:pt x="738" y="489"/>
                  </a:lnTo>
                  <a:lnTo>
                    <a:pt x="723" y="465"/>
                  </a:lnTo>
                  <a:lnTo>
                    <a:pt x="705" y="441"/>
                  </a:lnTo>
                  <a:lnTo>
                    <a:pt x="688" y="417"/>
                  </a:lnTo>
                  <a:lnTo>
                    <a:pt x="667" y="394"/>
                  </a:lnTo>
                  <a:lnTo>
                    <a:pt x="649" y="371"/>
                  </a:lnTo>
                  <a:lnTo>
                    <a:pt x="626" y="348"/>
                  </a:lnTo>
                  <a:lnTo>
                    <a:pt x="604" y="326"/>
                  </a:lnTo>
                  <a:lnTo>
                    <a:pt x="579" y="302"/>
                  </a:lnTo>
                  <a:lnTo>
                    <a:pt x="554" y="279"/>
                  </a:lnTo>
                  <a:lnTo>
                    <a:pt x="527" y="258"/>
                  </a:lnTo>
                  <a:lnTo>
                    <a:pt x="499" y="236"/>
                  </a:lnTo>
                  <a:lnTo>
                    <a:pt x="469" y="213"/>
                  </a:lnTo>
                  <a:lnTo>
                    <a:pt x="438" y="192"/>
                  </a:lnTo>
                  <a:lnTo>
                    <a:pt x="405" y="171"/>
                  </a:lnTo>
                  <a:lnTo>
                    <a:pt x="372" y="151"/>
                  </a:lnTo>
                  <a:lnTo>
                    <a:pt x="336" y="130"/>
                  </a:lnTo>
                  <a:lnTo>
                    <a:pt x="299" y="110"/>
                  </a:lnTo>
                  <a:lnTo>
                    <a:pt x="260" y="91"/>
                  </a:lnTo>
                  <a:lnTo>
                    <a:pt x="220" y="72"/>
                  </a:lnTo>
                  <a:lnTo>
                    <a:pt x="177" y="55"/>
                  </a:lnTo>
                  <a:lnTo>
                    <a:pt x="134" y="37"/>
                  </a:lnTo>
                  <a:lnTo>
                    <a:pt x="88" y="20"/>
                  </a:lnTo>
                  <a:lnTo>
                    <a:pt x="41" y="4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3" y="20"/>
                  </a:lnTo>
                  <a:lnTo>
                    <a:pt x="2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1" y="62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5" y="87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7704138" y="3233738"/>
              <a:ext cx="239713" cy="336550"/>
            </a:xfrm>
            <a:custGeom>
              <a:avLst/>
              <a:gdLst/>
              <a:ahLst/>
              <a:cxnLst>
                <a:cxn ang="0">
                  <a:pos x="3" y="52"/>
                </a:cxn>
                <a:cxn ang="0">
                  <a:pos x="9" y="58"/>
                </a:cxn>
                <a:cxn ang="0">
                  <a:pos x="17" y="66"/>
                </a:cxn>
                <a:cxn ang="0">
                  <a:pos x="23" y="73"/>
                </a:cxn>
                <a:cxn ang="0">
                  <a:pos x="30" y="79"/>
                </a:cxn>
                <a:cxn ang="0">
                  <a:pos x="38" y="86"/>
                </a:cxn>
                <a:cxn ang="0">
                  <a:pos x="45" y="93"/>
                </a:cxn>
                <a:cxn ang="0">
                  <a:pos x="53" y="102"/>
                </a:cxn>
                <a:cxn ang="0">
                  <a:pos x="62" y="113"/>
                </a:cxn>
                <a:cxn ang="0">
                  <a:pos x="72" y="122"/>
                </a:cxn>
                <a:cxn ang="0">
                  <a:pos x="81" y="134"/>
                </a:cxn>
                <a:cxn ang="0">
                  <a:pos x="91" y="146"/>
                </a:cxn>
                <a:cxn ang="0">
                  <a:pos x="102" y="158"/>
                </a:cxn>
                <a:cxn ang="0">
                  <a:pos x="112" y="170"/>
                </a:cxn>
                <a:cxn ang="0">
                  <a:pos x="122" y="184"/>
                </a:cxn>
                <a:cxn ang="0">
                  <a:pos x="132" y="198"/>
                </a:cxn>
                <a:cxn ang="0">
                  <a:pos x="144" y="213"/>
                </a:cxn>
                <a:cxn ang="0">
                  <a:pos x="154" y="227"/>
                </a:cxn>
                <a:cxn ang="0">
                  <a:pos x="164" y="243"/>
                </a:cxn>
                <a:cxn ang="0">
                  <a:pos x="175" y="260"/>
                </a:cxn>
                <a:cxn ang="0">
                  <a:pos x="185" y="277"/>
                </a:cxn>
                <a:cxn ang="0">
                  <a:pos x="193" y="293"/>
                </a:cxn>
                <a:cxn ang="0">
                  <a:pos x="204" y="311"/>
                </a:cxn>
                <a:cxn ang="0">
                  <a:pos x="212" y="328"/>
                </a:cxn>
                <a:cxn ang="0">
                  <a:pos x="221" y="347"/>
                </a:cxn>
                <a:cxn ang="0">
                  <a:pos x="228" y="365"/>
                </a:cxn>
                <a:cxn ang="0">
                  <a:pos x="236" y="385"/>
                </a:cxn>
                <a:cxn ang="0">
                  <a:pos x="243" y="403"/>
                </a:cxn>
                <a:cxn ang="0">
                  <a:pos x="250" y="424"/>
                </a:cxn>
                <a:cxn ang="0">
                  <a:pos x="303" y="358"/>
                </a:cxn>
                <a:cxn ang="0">
                  <a:pos x="299" y="353"/>
                </a:cxn>
                <a:cxn ang="0">
                  <a:pos x="295" y="343"/>
                </a:cxn>
                <a:cxn ang="0">
                  <a:pos x="289" y="332"/>
                </a:cxn>
                <a:cxn ang="0">
                  <a:pos x="285" y="324"/>
                </a:cxn>
                <a:cxn ang="0">
                  <a:pos x="281" y="316"/>
                </a:cxn>
                <a:cxn ang="0">
                  <a:pos x="276" y="307"/>
                </a:cxn>
                <a:cxn ang="0">
                  <a:pos x="271" y="296"/>
                </a:cxn>
                <a:cxn ang="0">
                  <a:pos x="263" y="285"/>
                </a:cxn>
                <a:cxn ang="0">
                  <a:pos x="257" y="272"/>
                </a:cxn>
                <a:cxn ang="0">
                  <a:pos x="250" y="260"/>
                </a:cxn>
                <a:cxn ang="0">
                  <a:pos x="243" y="247"/>
                </a:cxn>
                <a:cxn ang="0">
                  <a:pos x="236" y="234"/>
                </a:cxn>
                <a:cxn ang="0">
                  <a:pos x="227" y="220"/>
                </a:cxn>
                <a:cxn ang="0">
                  <a:pos x="218" y="205"/>
                </a:cxn>
                <a:cxn ang="0">
                  <a:pos x="209" y="191"/>
                </a:cxn>
                <a:cxn ang="0">
                  <a:pos x="199" y="177"/>
                </a:cxn>
                <a:cxn ang="0">
                  <a:pos x="189" y="161"/>
                </a:cxn>
                <a:cxn ang="0">
                  <a:pos x="178" y="147"/>
                </a:cxn>
                <a:cxn ang="0">
                  <a:pos x="166" y="131"/>
                </a:cxn>
                <a:cxn ang="0">
                  <a:pos x="155" y="117"/>
                </a:cxn>
                <a:cxn ang="0">
                  <a:pos x="144" y="101"/>
                </a:cxn>
                <a:cxn ang="0">
                  <a:pos x="130" y="87"/>
                </a:cxn>
                <a:cxn ang="0">
                  <a:pos x="117" y="73"/>
                </a:cxn>
                <a:cxn ang="0">
                  <a:pos x="105" y="58"/>
                </a:cxn>
                <a:cxn ang="0">
                  <a:pos x="90" y="45"/>
                </a:cxn>
                <a:cxn ang="0">
                  <a:pos x="77" y="31"/>
                </a:cxn>
                <a:cxn ang="0">
                  <a:pos x="62" y="18"/>
                </a:cxn>
                <a:cxn ang="0">
                  <a:pos x="48" y="6"/>
                </a:cxn>
                <a:cxn ang="0">
                  <a:pos x="0" y="51"/>
                </a:cxn>
              </a:cxnLst>
              <a:rect l="0" t="0" r="r" b="b"/>
              <a:pathLst>
                <a:path w="303" h="424">
                  <a:moveTo>
                    <a:pt x="0" y="51"/>
                  </a:moveTo>
                  <a:lnTo>
                    <a:pt x="3" y="52"/>
                  </a:lnTo>
                  <a:lnTo>
                    <a:pt x="5" y="54"/>
                  </a:lnTo>
                  <a:lnTo>
                    <a:pt x="9" y="58"/>
                  </a:lnTo>
                  <a:lnTo>
                    <a:pt x="13" y="61"/>
                  </a:lnTo>
                  <a:lnTo>
                    <a:pt x="17" y="66"/>
                  </a:lnTo>
                  <a:lnTo>
                    <a:pt x="20" y="68"/>
                  </a:lnTo>
                  <a:lnTo>
                    <a:pt x="23" y="73"/>
                  </a:lnTo>
                  <a:lnTo>
                    <a:pt x="27" y="76"/>
                  </a:lnTo>
                  <a:lnTo>
                    <a:pt x="30" y="79"/>
                  </a:lnTo>
                  <a:lnTo>
                    <a:pt x="33" y="82"/>
                  </a:lnTo>
                  <a:lnTo>
                    <a:pt x="38" y="86"/>
                  </a:lnTo>
                  <a:lnTo>
                    <a:pt x="41" y="89"/>
                  </a:lnTo>
                  <a:lnTo>
                    <a:pt x="45" y="93"/>
                  </a:lnTo>
                  <a:lnTo>
                    <a:pt x="49" y="97"/>
                  </a:lnTo>
                  <a:lnTo>
                    <a:pt x="53" y="102"/>
                  </a:lnTo>
                  <a:lnTo>
                    <a:pt x="58" y="108"/>
                  </a:lnTo>
                  <a:lnTo>
                    <a:pt x="62" y="113"/>
                  </a:lnTo>
                  <a:lnTo>
                    <a:pt x="66" y="118"/>
                  </a:lnTo>
                  <a:lnTo>
                    <a:pt x="72" y="122"/>
                  </a:lnTo>
                  <a:lnTo>
                    <a:pt x="77" y="128"/>
                  </a:lnTo>
                  <a:lnTo>
                    <a:pt x="81" y="134"/>
                  </a:lnTo>
                  <a:lnTo>
                    <a:pt x="86" y="140"/>
                  </a:lnTo>
                  <a:lnTo>
                    <a:pt x="91" y="146"/>
                  </a:lnTo>
                  <a:lnTo>
                    <a:pt x="96" y="151"/>
                  </a:lnTo>
                  <a:lnTo>
                    <a:pt x="102" y="158"/>
                  </a:lnTo>
                  <a:lnTo>
                    <a:pt x="107" y="164"/>
                  </a:lnTo>
                  <a:lnTo>
                    <a:pt x="112" y="170"/>
                  </a:lnTo>
                  <a:lnTo>
                    <a:pt x="116" y="177"/>
                  </a:lnTo>
                  <a:lnTo>
                    <a:pt x="122" y="184"/>
                  </a:lnTo>
                  <a:lnTo>
                    <a:pt x="126" y="191"/>
                  </a:lnTo>
                  <a:lnTo>
                    <a:pt x="132" y="198"/>
                  </a:lnTo>
                  <a:lnTo>
                    <a:pt x="138" y="205"/>
                  </a:lnTo>
                  <a:lnTo>
                    <a:pt x="144" y="213"/>
                  </a:lnTo>
                  <a:lnTo>
                    <a:pt x="148" y="220"/>
                  </a:lnTo>
                  <a:lnTo>
                    <a:pt x="154" y="227"/>
                  </a:lnTo>
                  <a:lnTo>
                    <a:pt x="158" y="235"/>
                  </a:lnTo>
                  <a:lnTo>
                    <a:pt x="164" y="243"/>
                  </a:lnTo>
                  <a:lnTo>
                    <a:pt x="169" y="251"/>
                  </a:lnTo>
                  <a:lnTo>
                    <a:pt x="175" y="260"/>
                  </a:lnTo>
                  <a:lnTo>
                    <a:pt x="179" y="267"/>
                  </a:lnTo>
                  <a:lnTo>
                    <a:pt x="185" y="277"/>
                  </a:lnTo>
                  <a:lnTo>
                    <a:pt x="189" y="285"/>
                  </a:lnTo>
                  <a:lnTo>
                    <a:pt x="193" y="293"/>
                  </a:lnTo>
                  <a:lnTo>
                    <a:pt x="198" y="301"/>
                  </a:lnTo>
                  <a:lnTo>
                    <a:pt x="204" y="311"/>
                  </a:lnTo>
                  <a:lnTo>
                    <a:pt x="208" y="319"/>
                  </a:lnTo>
                  <a:lnTo>
                    <a:pt x="212" y="328"/>
                  </a:lnTo>
                  <a:lnTo>
                    <a:pt x="216" y="337"/>
                  </a:lnTo>
                  <a:lnTo>
                    <a:pt x="221" y="347"/>
                  </a:lnTo>
                  <a:lnTo>
                    <a:pt x="224" y="356"/>
                  </a:lnTo>
                  <a:lnTo>
                    <a:pt x="228" y="365"/>
                  </a:lnTo>
                  <a:lnTo>
                    <a:pt x="232" y="375"/>
                  </a:lnTo>
                  <a:lnTo>
                    <a:pt x="236" y="385"/>
                  </a:lnTo>
                  <a:lnTo>
                    <a:pt x="240" y="394"/>
                  </a:lnTo>
                  <a:lnTo>
                    <a:pt x="243" y="403"/>
                  </a:lnTo>
                  <a:lnTo>
                    <a:pt x="246" y="414"/>
                  </a:lnTo>
                  <a:lnTo>
                    <a:pt x="250" y="424"/>
                  </a:lnTo>
                  <a:lnTo>
                    <a:pt x="303" y="360"/>
                  </a:lnTo>
                  <a:lnTo>
                    <a:pt x="303" y="358"/>
                  </a:lnTo>
                  <a:lnTo>
                    <a:pt x="302" y="357"/>
                  </a:lnTo>
                  <a:lnTo>
                    <a:pt x="299" y="353"/>
                  </a:lnTo>
                  <a:lnTo>
                    <a:pt x="298" y="349"/>
                  </a:lnTo>
                  <a:lnTo>
                    <a:pt x="295" y="343"/>
                  </a:lnTo>
                  <a:lnTo>
                    <a:pt x="292" y="336"/>
                  </a:lnTo>
                  <a:lnTo>
                    <a:pt x="289" y="332"/>
                  </a:lnTo>
                  <a:lnTo>
                    <a:pt x="288" y="328"/>
                  </a:lnTo>
                  <a:lnTo>
                    <a:pt x="285" y="324"/>
                  </a:lnTo>
                  <a:lnTo>
                    <a:pt x="284" y="321"/>
                  </a:lnTo>
                  <a:lnTo>
                    <a:pt x="281" y="316"/>
                  </a:lnTo>
                  <a:lnTo>
                    <a:pt x="278" y="311"/>
                  </a:lnTo>
                  <a:lnTo>
                    <a:pt x="276" y="307"/>
                  </a:lnTo>
                  <a:lnTo>
                    <a:pt x="274" y="301"/>
                  </a:lnTo>
                  <a:lnTo>
                    <a:pt x="271" y="296"/>
                  </a:lnTo>
                  <a:lnTo>
                    <a:pt x="268" y="290"/>
                  </a:lnTo>
                  <a:lnTo>
                    <a:pt x="263" y="285"/>
                  </a:lnTo>
                  <a:lnTo>
                    <a:pt x="261" y="279"/>
                  </a:lnTo>
                  <a:lnTo>
                    <a:pt x="257" y="272"/>
                  </a:lnTo>
                  <a:lnTo>
                    <a:pt x="254" y="266"/>
                  </a:lnTo>
                  <a:lnTo>
                    <a:pt x="250" y="260"/>
                  </a:lnTo>
                  <a:lnTo>
                    <a:pt x="247" y="254"/>
                  </a:lnTo>
                  <a:lnTo>
                    <a:pt x="243" y="247"/>
                  </a:lnTo>
                  <a:lnTo>
                    <a:pt x="240" y="241"/>
                  </a:lnTo>
                  <a:lnTo>
                    <a:pt x="236" y="234"/>
                  </a:lnTo>
                  <a:lnTo>
                    <a:pt x="232" y="228"/>
                  </a:lnTo>
                  <a:lnTo>
                    <a:pt x="227" y="220"/>
                  </a:lnTo>
                  <a:lnTo>
                    <a:pt x="222" y="213"/>
                  </a:lnTo>
                  <a:lnTo>
                    <a:pt x="218" y="205"/>
                  </a:lnTo>
                  <a:lnTo>
                    <a:pt x="214" y="198"/>
                  </a:lnTo>
                  <a:lnTo>
                    <a:pt x="209" y="191"/>
                  </a:lnTo>
                  <a:lnTo>
                    <a:pt x="204" y="184"/>
                  </a:lnTo>
                  <a:lnTo>
                    <a:pt x="199" y="177"/>
                  </a:lnTo>
                  <a:lnTo>
                    <a:pt x="194" y="169"/>
                  </a:lnTo>
                  <a:lnTo>
                    <a:pt x="189" y="161"/>
                  </a:lnTo>
                  <a:lnTo>
                    <a:pt x="183" y="154"/>
                  </a:lnTo>
                  <a:lnTo>
                    <a:pt x="178" y="147"/>
                  </a:lnTo>
                  <a:lnTo>
                    <a:pt x="172" y="140"/>
                  </a:lnTo>
                  <a:lnTo>
                    <a:pt x="166" y="131"/>
                  </a:lnTo>
                  <a:lnTo>
                    <a:pt x="161" y="124"/>
                  </a:lnTo>
                  <a:lnTo>
                    <a:pt x="155" y="117"/>
                  </a:lnTo>
                  <a:lnTo>
                    <a:pt x="150" y="110"/>
                  </a:lnTo>
                  <a:lnTo>
                    <a:pt x="144" y="101"/>
                  </a:lnTo>
                  <a:lnTo>
                    <a:pt x="137" y="94"/>
                  </a:lnTo>
                  <a:lnTo>
                    <a:pt x="130" y="87"/>
                  </a:lnTo>
                  <a:lnTo>
                    <a:pt x="124" y="80"/>
                  </a:lnTo>
                  <a:lnTo>
                    <a:pt x="117" y="73"/>
                  </a:lnTo>
                  <a:lnTo>
                    <a:pt x="111" y="65"/>
                  </a:lnTo>
                  <a:lnTo>
                    <a:pt x="105" y="58"/>
                  </a:lnTo>
                  <a:lnTo>
                    <a:pt x="98" y="52"/>
                  </a:lnTo>
                  <a:lnTo>
                    <a:pt x="90" y="45"/>
                  </a:lnTo>
                  <a:lnTo>
                    <a:pt x="84" y="37"/>
                  </a:lnTo>
                  <a:lnTo>
                    <a:pt x="77" y="31"/>
                  </a:lnTo>
                  <a:lnTo>
                    <a:pt x="70" y="25"/>
                  </a:lnTo>
                  <a:lnTo>
                    <a:pt x="62" y="18"/>
                  </a:lnTo>
                  <a:lnTo>
                    <a:pt x="55" y="12"/>
                  </a:lnTo>
                  <a:lnTo>
                    <a:pt x="48" y="6"/>
                  </a:lnTo>
                  <a:lnTo>
                    <a:pt x="41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2557670" y="5972861"/>
            <a:ext cx="1457739" cy="580339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 smtClean="0">
                <a:solidFill>
                  <a:schemeClr val="tx1"/>
                </a:solidFill>
                <a:latin typeface="Gill Sans MT" pitchFamily="34" charset="0"/>
              </a:rPr>
              <a:t>Range enforcer</a:t>
            </a:r>
            <a:endParaRPr lang="en-US" sz="22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84783" y="5392522"/>
            <a:ext cx="1676400" cy="58033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Mapper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7165" y="3657600"/>
            <a:ext cx="3644348" cy="70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Ensures that code is not more sensitive than declared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4015409" y="3973915"/>
            <a:ext cx="728870" cy="134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7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Impossibility Results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54464" y="1600530"/>
            <a:ext cx="936625" cy="1008062"/>
            <a:chOff x="2472" y="2069"/>
            <a:chExt cx="590" cy="635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2472" y="2069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87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2493" y="2108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2545" y="2468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2502" y="2118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2512" y="2123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2796" y="2132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2763" y="2136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2833" y="2159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2640" y="2165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2883" y="2186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2541" y="2213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2905" y="2220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2687" y="2286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2657" y="2312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2707" y="2323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2754" y="2329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2870" y="2334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2794" y="2343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2753" y="2350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2721" y="2353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2997" y="2367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2766" y="2373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2877" y="2375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2678" y="2379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2592" y="2384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2641" y="2387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2920" y="2387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2818" y="2389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2644" y="2391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2886" y="2391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2747" y="2396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2527" y="2399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2827" y="2401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2697" y="2403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2708" y="2446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2712" y="2465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2740" y="2498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2664" y="2507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39"/>
          <p:cNvGrpSpPr>
            <a:grpSpLocks/>
          </p:cNvGrpSpPr>
          <p:nvPr/>
        </p:nvGrpSpPr>
        <p:grpSpPr bwMode="auto">
          <a:xfrm>
            <a:off x="5875325" y="3162186"/>
            <a:ext cx="936625" cy="1008062"/>
            <a:chOff x="1769" y="3067"/>
            <a:chExt cx="590" cy="635"/>
          </a:xfrm>
        </p:grpSpPr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1769" y="3067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1790" y="3106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1842" y="3466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1799" y="3116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1809" y="3121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2093" y="3130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2060" y="3134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2130" y="3157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1937" y="3163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2180" y="3184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1838" y="3211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2202" y="3218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1984" y="3284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1954" y="3310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2004" y="3321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2051" y="3327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4"/>
            <p:cNvSpPr>
              <a:spLocks/>
            </p:cNvSpPr>
            <p:nvPr/>
          </p:nvSpPr>
          <p:spPr bwMode="auto">
            <a:xfrm>
              <a:off x="2167" y="3332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2091" y="3341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6"/>
            <p:cNvSpPr>
              <a:spLocks/>
            </p:cNvSpPr>
            <p:nvPr/>
          </p:nvSpPr>
          <p:spPr bwMode="auto">
            <a:xfrm>
              <a:off x="2050" y="3348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2018" y="3351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8"/>
            <p:cNvSpPr>
              <a:spLocks/>
            </p:cNvSpPr>
            <p:nvPr/>
          </p:nvSpPr>
          <p:spPr bwMode="auto">
            <a:xfrm>
              <a:off x="2294" y="3365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2063" y="3371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2174" y="3373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975" y="3377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889" y="3382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1938" y="3385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4"/>
            <p:cNvSpPr>
              <a:spLocks/>
            </p:cNvSpPr>
            <p:nvPr/>
          </p:nvSpPr>
          <p:spPr bwMode="auto">
            <a:xfrm>
              <a:off x="2217" y="3385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2115" y="3387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1941" y="3389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2183" y="3389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8"/>
            <p:cNvSpPr>
              <a:spLocks/>
            </p:cNvSpPr>
            <p:nvPr/>
          </p:nvSpPr>
          <p:spPr bwMode="auto">
            <a:xfrm>
              <a:off x="2044" y="3394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1824" y="3397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0"/>
            <p:cNvSpPr>
              <a:spLocks/>
            </p:cNvSpPr>
            <p:nvPr/>
          </p:nvSpPr>
          <p:spPr bwMode="auto">
            <a:xfrm>
              <a:off x="2124" y="3399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1994" y="3401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92"/>
            <p:cNvSpPr>
              <a:spLocks/>
            </p:cNvSpPr>
            <p:nvPr/>
          </p:nvSpPr>
          <p:spPr bwMode="auto">
            <a:xfrm>
              <a:off x="2005" y="3444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2009" y="3463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2037" y="3496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1961" y="3505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96"/>
          <p:cNvGrpSpPr>
            <a:grpSpLocks/>
          </p:cNvGrpSpPr>
          <p:nvPr/>
        </p:nvGrpSpPr>
        <p:grpSpPr bwMode="auto">
          <a:xfrm>
            <a:off x="2326818" y="3122754"/>
            <a:ext cx="936625" cy="1008062"/>
            <a:chOff x="2472" y="2069"/>
            <a:chExt cx="590" cy="635"/>
          </a:xfrm>
        </p:grpSpPr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2472" y="2069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87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8"/>
            <p:cNvSpPr>
              <a:spLocks/>
            </p:cNvSpPr>
            <p:nvPr/>
          </p:nvSpPr>
          <p:spPr bwMode="auto">
            <a:xfrm>
              <a:off x="2493" y="2108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2545" y="2468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0"/>
            <p:cNvSpPr>
              <a:spLocks/>
            </p:cNvSpPr>
            <p:nvPr/>
          </p:nvSpPr>
          <p:spPr bwMode="auto">
            <a:xfrm>
              <a:off x="2502" y="2118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1"/>
            <p:cNvSpPr>
              <a:spLocks/>
            </p:cNvSpPr>
            <p:nvPr/>
          </p:nvSpPr>
          <p:spPr bwMode="auto">
            <a:xfrm>
              <a:off x="2512" y="2123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2"/>
            <p:cNvSpPr>
              <a:spLocks/>
            </p:cNvSpPr>
            <p:nvPr/>
          </p:nvSpPr>
          <p:spPr bwMode="auto">
            <a:xfrm>
              <a:off x="2796" y="2132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3"/>
            <p:cNvSpPr>
              <a:spLocks/>
            </p:cNvSpPr>
            <p:nvPr/>
          </p:nvSpPr>
          <p:spPr bwMode="auto">
            <a:xfrm>
              <a:off x="2763" y="2136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4"/>
            <p:cNvSpPr>
              <a:spLocks/>
            </p:cNvSpPr>
            <p:nvPr/>
          </p:nvSpPr>
          <p:spPr bwMode="auto">
            <a:xfrm>
              <a:off x="2833" y="2159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5"/>
            <p:cNvSpPr>
              <a:spLocks/>
            </p:cNvSpPr>
            <p:nvPr/>
          </p:nvSpPr>
          <p:spPr bwMode="auto">
            <a:xfrm>
              <a:off x="2640" y="2165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6"/>
            <p:cNvSpPr>
              <a:spLocks/>
            </p:cNvSpPr>
            <p:nvPr/>
          </p:nvSpPr>
          <p:spPr bwMode="auto">
            <a:xfrm>
              <a:off x="2883" y="2186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7"/>
            <p:cNvSpPr>
              <a:spLocks/>
            </p:cNvSpPr>
            <p:nvPr/>
          </p:nvSpPr>
          <p:spPr bwMode="auto">
            <a:xfrm>
              <a:off x="2541" y="2213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8"/>
            <p:cNvSpPr>
              <a:spLocks/>
            </p:cNvSpPr>
            <p:nvPr/>
          </p:nvSpPr>
          <p:spPr bwMode="auto">
            <a:xfrm>
              <a:off x="2905" y="2220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9"/>
            <p:cNvSpPr>
              <a:spLocks/>
            </p:cNvSpPr>
            <p:nvPr/>
          </p:nvSpPr>
          <p:spPr bwMode="auto">
            <a:xfrm>
              <a:off x="2687" y="2286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0"/>
            <p:cNvSpPr>
              <a:spLocks/>
            </p:cNvSpPr>
            <p:nvPr/>
          </p:nvSpPr>
          <p:spPr bwMode="auto">
            <a:xfrm>
              <a:off x="2657" y="2312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2707" y="2323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2"/>
            <p:cNvSpPr>
              <a:spLocks/>
            </p:cNvSpPr>
            <p:nvPr/>
          </p:nvSpPr>
          <p:spPr bwMode="auto">
            <a:xfrm>
              <a:off x="2754" y="2329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2870" y="2334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4"/>
            <p:cNvSpPr>
              <a:spLocks/>
            </p:cNvSpPr>
            <p:nvPr/>
          </p:nvSpPr>
          <p:spPr bwMode="auto">
            <a:xfrm>
              <a:off x="2794" y="2343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5"/>
            <p:cNvSpPr>
              <a:spLocks/>
            </p:cNvSpPr>
            <p:nvPr/>
          </p:nvSpPr>
          <p:spPr bwMode="auto">
            <a:xfrm>
              <a:off x="2753" y="2350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6"/>
            <p:cNvSpPr>
              <a:spLocks/>
            </p:cNvSpPr>
            <p:nvPr/>
          </p:nvSpPr>
          <p:spPr bwMode="auto">
            <a:xfrm>
              <a:off x="2721" y="2353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7"/>
            <p:cNvSpPr>
              <a:spLocks/>
            </p:cNvSpPr>
            <p:nvPr/>
          </p:nvSpPr>
          <p:spPr bwMode="auto">
            <a:xfrm>
              <a:off x="2997" y="2367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8"/>
            <p:cNvSpPr>
              <a:spLocks/>
            </p:cNvSpPr>
            <p:nvPr/>
          </p:nvSpPr>
          <p:spPr bwMode="auto">
            <a:xfrm>
              <a:off x="2766" y="2373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9"/>
            <p:cNvSpPr>
              <a:spLocks/>
            </p:cNvSpPr>
            <p:nvPr/>
          </p:nvSpPr>
          <p:spPr bwMode="auto">
            <a:xfrm>
              <a:off x="2877" y="2375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0"/>
            <p:cNvSpPr>
              <a:spLocks/>
            </p:cNvSpPr>
            <p:nvPr/>
          </p:nvSpPr>
          <p:spPr bwMode="auto">
            <a:xfrm>
              <a:off x="2678" y="2379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1"/>
            <p:cNvSpPr>
              <a:spLocks/>
            </p:cNvSpPr>
            <p:nvPr/>
          </p:nvSpPr>
          <p:spPr bwMode="auto">
            <a:xfrm>
              <a:off x="2592" y="2384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2"/>
            <p:cNvSpPr>
              <a:spLocks/>
            </p:cNvSpPr>
            <p:nvPr/>
          </p:nvSpPr>
          <p:spPr bwMode="auto">
            <a:xfrm>
              <a:off x="2641" y="2387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3"/>
            <p:cNvSpPr>
              <a:spLocks/>
            </p:cNvSpPr>
            <p:nvPr/>
          </p:nvSpPr>
          <p:spPr bwMode="auto">
            <a:xfrm>
              <a:off x="2920" y="2387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4"/>
            <p:cNvSpPr>
              <a:spLocks/>
            </p:cNvSpPr>
            <p:nvPr/>
          </p:nvSpPr>
          <p:spPr bwMode="auto">
            <a:xfrm>
              <a:off x="2818" y="2389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5"/>
            <p:cNvSpPr>
              <a:spLocks/>
            </p:cNvSpPr>
            <p:nvPr/>
          </p:nvSpPr>
          <p:spPr bwMode="auto">
            <a:xfrm>
              <a:off x="2644" y="2391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6"/>
            <p:cNvSpPr>
              <a:spLocks/>
            </p:cNvSpPr>
            <p:nvPr/>
          </p:nvSpPr>
          <p:spPr bwMode="auto">
            <a:xfrm>
              <a:off x="2886" y="2391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7"/>
            <p:cNvSpPr>
              <a:spLocks/>
            </p:cNvSpPr>
            <p:nvPr/>
          </p:nvSpPr>
          <p:spPr bwMode="auto">
            <a:xfrm>
              <a:off x="2747" y="2396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8"/>
            <p:cNvSpPr>
              <a:spLocks/>
            </p:cNvSpPr>
            <p:nvPr/>
          </p:nvSpPr>
          <p:spPr bwMode="auto">
            <a:xfrm>
              <a:off x="2527" y="2399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"/>
            <p:cNvSpPr>
              <a:spLocks/>
            </p:cNvSpPr>
            <p:nvPr/>
          </p:nvSpPr>
          <p:spPr bwMode="auto">
            <a:xfrm>
              <a:off x="2827" y="2401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"/>
            <p:cNvSpPr>
              <a:spLocks/>
            </p:cNvSpPr>
            <p:nvPr/>
          </p:nvSpPr>
          <p:spPr bwMode="auto">
            <a:xfrm>
              <a:off x="2697" y="2403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1"/>
            <p:cNvSpPr>
              <a:spLocks/>
            </p:cNvSpPr>
            <p:nvPr/>
          </p:nvSpPr>
          <p:spPr bwMode="auto">
            <a:xfrm>
              <a:off x="2708" y="2446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2"/>
            <p:cNvSpPr>
              <a:spLocks/>
            </p:cNvSpPr>
            <p:nvPr/>
          </p:nvSpPr>
          <p:spPr bwMode="auto">
            <a:xfrm>
              <a:off x="2712" y="2465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3"/>
            <p:cNvSpPr>
              <a:spLocks/>
            </p:cNvSpPr>
            <p:nvPr/>
          </p:nvSpPr>
          <p:spPr bwMode="auto">
            <a:xfrm>
              <a:off x="2740" y="2498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4"/>
            <p:cNvSpPr>
              <a:spLocks/>
            </p:cNvSpPr>
            <p:nvPr/>
          </p:nvSpPr>
          <p:spPr bwMode="auto">
            <a:xfrm>
              <a:off x="2664" y="2507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850851" y="2684757"/>
            <a:ext cx="114067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General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43112" y="4146339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Lieutenant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713401" y="4176632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Lieutenant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3038018" y="2295855"/>
            <a:ext cx="964071" cy="912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891089" y="2226004"/>
            <a:ext cx="1428736" cy="936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263443" y="3652979"/>
            <a:ext cx="261188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684006" y="2455656"/>
            <a:ext cx="104370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61824" y="2455656"/>
            <a:ext cx="104370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47825" y="3516726"/>
            <a:ext cx="104370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Retreat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trust the cloud provider?</a:t>
            </a:r>
          </a:p>
          <a:p>
            <a:r>
              <a:rPr lang="en-US" dirty="0" smtClean="0"/>
              <a:t>What other covert channels you can exploit?</a:t>
            </a:r>
          </a:p>
          <a:p>
            <a:r>
              <a:rPr lang="en-US" dirty="0" smtClean="0"/>
              <a:t>In what scenarios you might not know the range of the output?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Impossibility Results (2)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875618" y="3168570"/>
            <a:ext cx="936625" cy="1008062"/>
            <a:chOff x="2472" y="2069"/>
            <a:chExt cx="590" cy="635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2472" y="2069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87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2493" y="2108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2545" y="2468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2502" y="2118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2512" y="2123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2796" y="2132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2763" y="2136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2833" y="2159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2640" y="2165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2883" y="2186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2541" y="2213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2905" y="2220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2687" y="2286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2657" y="2312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2707" y="2323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2754" y="2329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2870" y="2334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2794" y="2343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2753" y="2350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2721" y="2353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2997" y="2367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2766" y="2373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2877" y="2375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2678" y="2379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2592" y="2384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2641" y="2387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2920" y="2387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2818" y="2389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2644" y="2391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2886" y="2391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2747" y="2396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2527" y="2399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2827" y="2401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2697" y="2403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2708" y="2446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2712" y="2465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2740" y="2498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2664" y="2507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39"/>
          <p:cNvGrpSpPr>
            <a:grpSpLocks/>
          </p:cNvGrpSpPr>
          <p:nvPr/>
        </p:nvGrpSpPr>
        <p:grpSpPr bwMode="auto">
          <a:xfrm>
            <a:off x="3959339" y="1577891"/>
            <a:ext cx="936625" cy="1008062"/>
            <a:chOff x="1769" y="3067"/>
            <a:chExt cx="590" cy="635"/>
          </a:xfrm>
        </p:grpSpPr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1769" y="3067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1790" y="3106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1842" y="3466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1799" y="3116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1809" y="3121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2093" y="3130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2060" y="3134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2130" y="3157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1937" y="3163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2180" y="3184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1838" y="3211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2202" y="3218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1984" y="3284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1954" y="3310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2004" y="3321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2051" y="3327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4"/>
            <p:cNvSpPr>
              <a:spLocks/>
            </p:cNvSpPr>
            <p:nvPr/>
          </p:nvSpPr>
          <p:spPr bwMode="auto">
            <a:xfrm>
              <a:off x="2167" y="3332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2091" y="3341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6"/>
            <p:cNvSpPr>
              <a:spLocks/>
            </p:cNvSpPr>
            <p:nvPr/>
          </p:nvSpPr>
          <p:spPr bwMode="auto">
            <a:xfrm>
              <a:off x="2050" y="3348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2018" y="3351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8"/>
            <p:cNvSpPr>
              <a:spLocks/>
            </p:cNvSpPr>
            <p:nvPr/>
          </p:nvSpPr>
          <p:spPr bwMode="auto">
            <a:xfrm>
              <a:off x="2294" y="3365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2063" y="3371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2174" y="3373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975" y="3377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889" y="3382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1938" y="3385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4"/>
            <p:cNvSpPr>
              <a:spLocks/>
            </p:cNvSpPr>
            <p:nvPr/>
          </p:nvSpPr>
          <p:spPr bwMode="auto">
            <a:xfrm>
              <a:off x="2217" y="3385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2115" y="3387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1941" y="3389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2183" y="3389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8"/>
            <p:cNvSpPr>
              <a:spLocks/>
            </p:cNvSpPr>
            <p:nvPr/>
          </p:nvSpPr>
          <p:spPr bwMode="auto">
            <a:xfrm>
              <a:off x="2044" y="3394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1824" y="3397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0"/>
            <p:cNvSpPr>
              <a:spLocks/>
            </p:cNvSpPr>
            <p:nvPr/>
          </p:nvSpPr>
          <p:spPr bwMode="auto">
            <a:xfrm>
              <a:off x="2124" y="3399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1994" y="3401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92"/>
            <p:cNvSpPr>
              <a:spLocks/>
            </p:cNvSpPr>
            <p:nvPr/>
          </p:nvSpPr>
          <p:spPr bwMode="auto">
            <a:xfrm>
              <a:off x="2005" y="3444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2009" y="3463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4"/>
            <p:cNvSpPr>
              <a:spLocks/>
            </p:cNvSpPr>
            <p:nvPr/>
          </p:nvSpPr>
          <p:spPr bwMode="auto">
            <a:xfrm>
              <a:off x="2037" y="3496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1961" y="3505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96"/>
          <p:cNvGrpSpPr>
            <a:grpSpLocks/>
          </p:cNvGrpSpPr>
          <p:nvPr/>
        </p:nvGrpSpPr>
        <p:grpSpPr bwMode="auto">
          <a:xfrm>
            <a:off x="2326818" y="3122754"/>
            <a:ext cx="936625" cy="1008062"/>
            <a:chOff x="2472" y="2069"/>
            <a:chExt cx="590" cy="635"/>
          </a:xfrm>
        </p:grpSpPr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2472" y="2069"/>
              <a:ext cx="590" cy="635"/>
            </a:xfrm>
            <a:custGeom>
              <a:avLst/>
              <a:gdLst>
                <a:gd name="T0" fmla="*/ 97 w 1980"/>
                <a:gd name="T1" fmla="*/ 190 h 2111"/>
                <a:gd name="T2" fmla="*/ 110 w 1980"/>
                <a:gd name="T3" fmla="*/ 188 h 2111"/>
                <a:gd name="T4" fmla="*/ 122 w 1980"/>
                <a:gd name="T5" fmla="*/ 183 h 2111"/>
                <a:gd name="T6" fmla="*/ 133 w 1980"/>
                <a:gd name="T7" fmla="*/ 177 h 2111"/>
                <a:gd name="T8" fmla="*/ 144 w 1980"/>
                <a:gd name="T9" fmla="*/ 169 h 2111"/>
                <a:gd name="T10" fmla="*/ 153 w 1980"/>
                <a:gd name="T11" fmla="*/ 160 h 2111"/>
                <a:gd name="T12" fmla="*/ 161 w 1980"/>
                <a:gd name="T13" fmla="*/ 149 h 2111"/>
                <a:gd name="T14" fmla="*/ 167 w 1980"/>
                <a:gd name="T15" fmla="*/ 137 h 2111"/>
                <a:gd name="T16" fmla="*/ 172 w 1980"/>
                <a:gd name="T17" fmla="*/ 124 h 2111"/>
                <a:gd name="T18" fmla="*/ 175 w 1980"/>
                <a:gd name="T19" fmla="*/ 110 h 2111"/>
                <a:gd name="T20" fmla="*/ 176 w 1980"/>
                <a:gd name="T21" fmla="*/ 96 h 2111"/>
                <a:gd name="T22" fmla="*/ 175 w 1980"/>
                <a:gd name="T23" fmla="*/ 81 h 2111"/>
                <a:gd name="T24" fmla="*/ 172 w 1980"/>
                <a:gd name="T25" fmla="*/ 67 h 2111"/>
                <a:gd name="T26" fmla="*/ 167 w 1980"/>
                <a:gd name="T27" fmla="*/ 54 h 2111"/>
                <a:gd name="T28" fmla="*/ 161 w 1980"/>
                <a:gd name="T29" fmla="*/ 42 h 2111"/>
                <a:gd name="T30" fmla="*/ 153 w 1980"/>
                <a:gd name="T31" fmla="*/ 31 h 2111"/>
                <a:gd name="T32" fmla="*/ 144 w 1980"/>
                <a:gd name="T33" fmla="*/ 22 h 2111"/>
                <a:gd name="T34" fmla="*/ 133 w 1980"/>
                <a:gd name="T35" fmla="*/ 14 h 2111"/>
                <a:gd name="T36" fmla="*/ 122 w 1980"/>
                <a:gd name="T37" fmla="*/ 8 h 2111"/>
                <a:gd name="T38" fmla="*/ 110 w 1980"/>
                <a:gd name="T39" fmla="*/ 3 h 2111"/>
                <a:gd name="T40" fmla="*/ 97 w 1980"/>
                <a:gd name="T41" fmla="*/ 1 h 2111"/>
                <a:gd name="T42" fmla="*/ 83 w 1980"/>
                <a:gd name="T43" fmla="*/ 0 h 2111"/>
                <a:gd name="T44" fmla="*/ 70 w 1980"/>
                <a:gd name="T45" fmla="*/ 2 h 2111"/>
                <a:gd name="T46" fmla="*/ 58 w 1980"/>
                <a:gd name="T47" fmla="*/ 6 h 2111"/>
                <a:gd name="T48" fmla="*/ 46 w 1980"/>
                <a:gd name="T49" fmla="*/ 12 h 2111"/>
                <a:gd name="T50" fmla="*/ 35 w 1980"/>
                <a:gd name="T51" fmla="*/ 19 h 2111"/>
                <a:gd name="T52" fmla="*/ 26 w 1980"/>
                <a:gd name="T53" fmla="*/ 28 h 2111"/>
                <a:gd name="T54" fmla="*/ 17 w 1980"/>
                <a:gd name="T55" fmla="*/ 39 h 2111"/>
                <a:gd name="T56" fmla="*/ 11 w 1980"/>
                <a:gd name="T57" fmla="*/ 50 h 2111"/>
                <a:gd name="T58" fmla="*/ 5 w 1980"/>
                <a:gd name="T59" fmla="*/ 63 h 2111"/>
                <a:gd name="T60" fmla="*/ 2 w 1980"/>
                <a:gd name="T61" fmla="*/ 76 h 2111"/>
                <a:gd name="T62" fmla="*/ 0 w 1980"/>
                <a:gd name="T63" fmla="*/ 91 h 2111"/>
                <a:gd name="T64" fmla="*/ 0 w 1980"/>
                <a:gd name="T65" fmla="*/ 105 h 2111"/>
                <a:gd name="T66" fmla="*/ 3 w 1980"/>
                <a:gd name="T67" fmla="*/ 119 h 2111"/>
                <a:gd name="T68" fmla="*/ 7 w 1980"/>
                <a:gd name="T69" fmla="*/ 133 h 2111"/>
                <a:gd name="T70" fmla="*/ 13 w 1980"/>
                <a:gd name="T71" fmla="*/ 145 h 2111"/>
                <a:gd name="T72" fmla="*/ 20 w 1980"/>
                <a:gd name="T73" fmla="*/ 156 h 2111"/>
                <a:gd name="T74" fmla="*/ 29 w 1980"/>
                <a:gd name="T75" fmla="*/ 166 h 2111"/>
                <a:gd name="T76" fmla="*/ 39 w 1980"/>
                <a:gd name="T77" fmla="*/ 175 h 2111"/>
                <a:gd name="T78" fmla="*/ 50 w 1980"/>
                <a:gd name="T79" fmla="*/ 182 h 2111"/>
                <a:gd name="T80" fmla="*/ 62 w 1980"/>
                <a:gd name="T81" fmla="*/ 187 h 2111"/>
                <a:gd name="T82" fmla="*/ 74 w 1980"/>
                <a:gd name="T83" fmla="*/ 190 h 2111"/>
                <a:gd name="T84" fmla="*/ 88 w 1980"/>
                <a:gd name="T85" fmla="*/ 191 h 2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0"/>
                <a:gd name="T130" fmla="*/ 0 h 2111"/>
                <a:gd name="T131" fmla="*/ 1980 w 1980"/>
                <a:gd name="T132" fmla="*/ 2111 h 2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0" h="2111">
                  <a:moveTo>
                    <a:pt x="990" y="2111"/>
                  </a:moveTo>
                  <a:lnTo>
                    <a:pt x="1041" y="2110"/>
                  </a:lnTo>
                  <a:lnTo>
                    <a:pt x="1091" y="2105"/>
                  </a:lnTo>
                  <a:lnTo>
                    <a:pt x="1141" y="2099"/>
                  </a:lnTo>
                  <a:lnTo>
                    <a:pt x="1189" y="2089"/>
                  </a:lnTo>
                  <a:lnTo>
                    <a:pt x="1238" y="2078"/>
                  </a:lnTo>
                  <a:lnTo>
                    <a:pt x="1285" y="2064"/>
                  </a:lnTo>
                  <a:lnTo>
                    <a:pt x="1331" y="2047"/>
                  </a:lnTo>
                  <a:lnTo>
                    <a:pt x="1376" y="2028"/>
                  </a:lnTo>
                  <a:lnTo>
                    <a:pt x="1420" y="2007"/>
                  </a:lnTo>
                  <a:lnTo>
                    <a:pt x="1463" y="1983"/>
                  </a:lnTo>
                  <a:lnTo>
                    <a:pt x="1504" y="1958"/>
                  </a:lnTo>
                  <a:lnTo>
                    <a:pt x="1544" y="1931"/>
                  </a:lnTo>
                  <a:lnTo>
                    <a:pt x="1582" y="1901"/>
                  </a:lnTo>
                  <a:lnTo>
                    <a:pt x="1620" y="1870"/>
                  </a:lnTo>
                  <a:lnTo>
                    <a:pt x="1656" y="1837"/>
                  </a:lnTo>
                  <a:lnTo>
                    <a:pt x="1691" y="1802"/>
                  </a:lnTo>
                  <a:lnTo>
                    <a:pt x="1723" y="1765"/>
                  </a:lnTo>
                  <a:lnTo>
                    <a:pt x="1754" y="1727"/>
                  </a:lnTo>
                  <a:lnTo>
                    <a:pt x="1784" y="1687"/>
                  </a:lnTo>
                  <a:lnTo>
                    <a:pt x="1811" y="1646"/>
                  </a:lnTo>
                  <a:lnTo>
                    <a:pt x="1837" y="1603"/>
                  </a:lnTo>
                  <a:lnTo>
                    <a:pt x="1860" y="1559"/>
                  </a:lnTo>
                  <a:lnTo>
                    <a:pt x="1882" y="1514"/>
                  </a:lnTo>
                  <a:lnTo>
                    <a:pt x="1903" y="1467"/>
                  </a:lnTo>
                  <a:lnTo>
                    <a:pt x="1920" y="1419"/>
                  </a:lnTo>
                  <a:lnTo>
                    <a:pt x="1935" y="1370"/>
                  </a:lnTo>
                  <a:lnTo>
                    <a:pt x="1949" y="1321"/>
                  </a:lnTo>
                  <a:lnTo>
                    <a:pt x="1960" y="1269"/>
                  </a:lnTo>
                  <a:lnTo>
                    <a:pt x="1968" y="1217"/>
                  </a:lnTo>
                  <a:lnTo>
                    <a:pt x="1975" y="1164"/>
                  </a:lnTo>
                  <a:lnTo>
                    <a:pt x="1979" y="1111"/>
                  </a:lnTo>
                  <a:lnTo>
                    <a:pt x="1980" y="1057"/>
                  </a:lnTo>
                  <a:lnTo>
                    <a:pt x="1979" y="1003"/>
                  </a:lnTo>
                  <a:lnTo>
                    <a:pt x="1975" y="948"/>
                  </a:lnTo>
                  <a:lnTo>
                    <a:pt x="1968" y="895"/>
                  </a:lnTo>
                  <a:lnTo>
                    <a:pt x="1960" y="844"/>
                  </a:lnTo>
                  <a:lnTo>
                    <a:pt x="1949" y="793"/>
                  </a:lnTo>
                  <a:lnTo>
                    <a:pt x="1935" y="742"/>
                  </a:lnTo>
                  <a:lnTo>
                    <a:pt x="1920" y="693"/>
                  </a:lnTo>
                  <a:lnTo>
                    <a:pt x="1903" y="645"/>
                  </a:lnTo>
                  <a:lnTo>
                    <a:pt x="1882" y="598"/>
                  </a:lnTo>
                  <a:lnTo>
                    <a:pt x="1860" y="553"/>
                  </a:lnTo>
                  <a:lnTo>
                    <a:pt x="1837" y="508"/>
                  </a:lnTo>
                  <a:lnTo>
                    <a:pt x="1811" y="466"/>
                  </a:lnTo>
                  <a:lnTo>
                    <a:pt x="1784" y="424"/>
                  </a:lnTo>
                  <a:lnTo>
                    <a:pt x="1754" y="384"/>
                  </a:lnTo>
                  <a:lnTo>
                    <a:pt x="1723" y="346"/>
                  </a:lnTo>
                  <a:lnTo>
                    <a:pt x="1691" y="309"/>
                  </a:lnTo>
                  <a:lnTo>
                    <a:pt x="1656" y="274"/>
                  </a:lnTo>
                  <a:lnTo>
                    <a:pt x="1620" y="241"/>
                  </a:lnTo>
                  <a:lnTo>
                    <a:pt x="1582" y="210"/>
                  </a:lnTo>
                  <a:lnTo>
                    <a:pt x="1544" y="180"/>
                  </a:lnTo>
                  <a:lnTo>
                    <a:pt x="1504" y="153"/>
                  </a:lnTo>
                  <a:lnTo>
                    <a:pt x="1463" y="128"/>
                  </a:lnTo>
                  <a:lnTo>
                    <a:pt x="1420" y="104"/>
                  </a:lnTo>
                  <a:lnTo>
                    <a:pt x="1376" y="83"/>
                  </a:lnTo>
                  <a:lnTo>
                    <a:pt x="1331" y="65"/>
                  </a:lnTo>
                  <a:lnTo>
                    <a:pt x="1285" y="47"/>
                  </a:lnTo>
                  <a:lnTo>
                    <a:pt x="1238" y="33"/>
                  </a:lnTo>
                  <a:lnTo>
                    <a:pt x="1189" y="22"/>
                  </a:lnTo>
                  <a:lnTo>
                    <a:pt x="1141" y="13"/>
                  </a:lnTo>
                  <a:lnTo>
                    <a:pt x="1091" y="6"/>
                  </a:lnTo>
                  <a:lnTo>
                    <a:pt x="1041" y="1"/>
                  </a:lnTo>
                  <a:lnTo>
                    <a:pt x="990" y="0"/>
                  </a:lnTo>
                  <a:lnTo>
                    <a:pt x="939" y="1"/>
                  </a:lnTo>
                  <a:lnTo>
                    <a:pt x="889" y="6"/>
                  </a:lnTo>
                  <a:lnTo>
                    <a:pt x="839" y="13"/>
                  </a:lnTo>
                  <a:lnTo>
                    <a:pt x="791" y="22"/>
                  </a:lnTo>
                  <a:lnTo>
                    <a:pt x="742" y="33"/>
                  </a:lnTo>
                  <a:lnTo>
                    <a:pt x="695" y="47"/>
                  </a:lnTo>
                  <a:lnTo>
                    <a:pt x="649" y="65"/>
                  </a:lnTo>
                  <a:lnTo>
                    <a:pt x="604" y="83"/>
                  </a:lnTo>
                  <a:lnTo>
                    <a:pt x="560" y="104"/>
                  </a:lnTo>
                  <a:lnTo>
                    <a:pt x="517" y="128"/>
                  </a:lnTo>
                  <a:lnTo>
                    <a:pt x="476" y="153"/>
                  </a:lnTo>
                  <a:lnTo>
                    <a:pt x="436" y="180"/>
                  </a:lnTo>
                  <a:lnTo>
                    <a:pt x="398" y="210"/>
                  </a:lnTo>
                  <a:lnTo>
                    <a:pt x="360" y="241"/>
                  </a:lnTo>
                  <a:lnTo>
                    <a:pt x="324" y="274"/>
                  </a:lnTo>
                  <a:lnTo>
                    <a:pt x="289" y="309"/>
                  </a:lnTo>
                  <a:lnTo>
                    <a:pt x="257" y="346"/>
                  </a:lnTo>
                  <a:lnTo>
                    <a:pt x="226" y="384"/>
                  </a:lnTo>
                  <a:lnTo>
                    <a:pt x="196" y="424"/>
                  </a:lnTo>
                  <a:lnTo>
                    <a:pt x="169" y="466"/>
                  </a:lnTo>
                  <a:lnTo>
                    <a:pt x="143" y="508"/>
                  </a:lnTo>
                  <a:lnTo>
                    <a:pt x="120" y="553"/>
                  </a:lnTo>
                  <a:lnTo>
                    <a:pt x="98" y="598"/>
                  </a:lnTo>
                  <a:lnTo>
                    <a:pt x="77" y="645"/>
                  </a:lnTo>
                  <a:lnTo>
                    <a:pt x="60" y="693"/>
                  </a:lnTo>
                  <a:lnTo>
                    <a:pt x="45" y="742"/>
                  </a:lnTo>
                  <a:lnTo>
                    <a:pt x="31" y="793"/>
                  </a:lnTo>
                  <a:lnTo>
                    <a:pt x="20" y="844"/>
                  </a:lnTo>
                  <a:lnTo>
                    <a:pt x="12" y="895"/>
                  </a:lnTo>
                  <a:lnTo>
                    <a:pt x="5" y="948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1" y="1111"/>
                  </a:lnTo>
                  <a:lnTo>
                    <a:pt x="5" y="1164"/>
                  </a:lnTo>
                  <a:lnTo>
                    <a:pt x="12" y="1217"/>
                  </a:lnTo>
                  <a:lnTo>
                    <a:pt x="20" y="1269"/>
                  </a:lnTo>
                  <a:lnTo>
                    <a:pt x="31" y="1321"/>
                  </a:lnTo>
                  <a:lnTo>
                    <a:pt x="45" y="1370"/>
                  </a:lnTo>
                  <a:lnTo>
                    <a:pt x="60" y="1419"/>
                  </a:lnTo>
                  <a:lnTo>
                    <a:pt x="77" y="1467"/>
                  </a:lnTo>
                  <a:lnTo>
                    <a:pt x="98" y="1514"/>
                  </a:lnTo>
                  <a:lnTo>
                    <a:pt x="120" y="1559"/>
                  </a:lnTo>
                  <a:lnTo>
                    <a:pt x="143" y="1603"/>
                  </a:lnTo>
                  <a:lnTo>
                    <a:pt x="169" y="1646"/>
                  </a:lnTo>
                  <a:lnTo>
                    <a:pt x="196" y="1687"/>
                  </a:lnTo>
                  <a:lnTo>
                    <a:pt x="226" y="1727"/>
                  </a:lnTo>
                  <a:lnTo>
                    <a:pt x="257" y="1765"/>
                  </a:lnTo>
                  <a:lnTo>
                    <a:pt x="289" y="1802"/>
                  </a:lnTo>
                  <a:lnTo>
                    <a:pt x="324" y="1837"/>
                  </a:lnTo>
                  <a:lnTo>
                    <a:pt x="360" y="1870"/>
                  </a:lnTo>
                  <a:lnTo>
                    <a:pt x="398" y="1901"/>
                  </a:lnTo>
                  <a:lnTo>
                    <a:pt x="436" y="1931"/>
                  </a:lnTo>
                  <a:lnTo>
                    <a:pt x="476" y="1958"/>
                  </a:lnTo>
                  <a:lnTo>
                    <a:pt x="517" y="1983"/>
                  </a:lnTo>
                  <a:lnTo>
                    <a:pt x="560" y="2007"/>
                  </a:lnTo>
                  <a:lnTo>
                    <a:pt x="604" y="2028"/>
                  </a:lnTo>
                  <a:lnTo>
                    <a:pt x="649" y="2047"/>
                  </a:lnTo>
                  <a:lnTo>
                    <a:pt x="695" y="2064"/>
                  </a:lnTo>
                  <a:lnTo>
                    <a:pt x="742" y="2078"/>
                  </a:lnTo>
                  <a:lnTo>
                    <a:pt x="791" y="2089"/>
                  </a:lnTo>
                  <a:lnTo>
                    <a:pt x="839" y="2099"/>
                  </a:lnTo>
                  <a:lnTo>
                    <a:pt x="889" y="2105"/>
                  </a:lnTo>
                  <a:lnTo>
                    <a:pt x="939" y="2110"/>
                  </a:lnTo>
                  <a:lnTo>
                    <a:pt x="990" y="2111"/>
                  </a:lnTo>
                  <a:close/>
                </a:path>
              </a:pathLst>
            </a:custGeom>
            <a:solidFill>
              <a:srgbClr val="87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8"/>
            <p:cNvSpPr>
              <a:spLocks/>
            </p:cNvSpPr>
            <p:nvPr/>
          </p:nvSpPr>
          <p:spPr bwMode="auto">
            <a:xfrm>
              <a:off x="2493" y="2108"/>
              <a:ext cx="555" cy="596"/>
            </a:xfrm>
            <a:custGeom>
              <a:avLst/>
              <a:gdLst>
                <a:gd name="T0" fmla="*/ 152 w 1862"/>
                <a:gd name="T1" fmla="*/ 123 h 1981"/>
                <a:gd name="T2" fmla="*/ 142 w 1862"/>
                <a:gd name="T3" fmla="*/ 113 h 1981"/>
                <a:gd name="T4" fmla="*/ 129 w 1862"/>
                <a:gd name="T5" fmla="*/ 107 h 1981"/>
                <a:gd name="T6" fmla="*/ 122 w 1862"/>
                <a:gd name="T7" fmla="*/ 103 h 1981"/>
                <a:gd name="T8" fmla="*/ 122 w 1862"/>
                <a:gd name="T9" fmla="*/ 100 h 1981"/>
                <a:gd name="T10" fmla="*/ 125 w 1862"/>
                <a:gd name="T11" fmla="*/ 97 h 1981"/>
                <a:gd name="T12" fmla="*/ 130 w 1862"/>
                <a:gd name="T13" fmla="*/ 93 h 1981"/>
                <a:gd name="T14" fmla="*/ 141 w 1862"/>
                <a:gd name="T15" fmla="*/ 94 h 1981"/>
                <a:gd name="T16" fmla="*/ 154 w 1862"/>
                <a:gd name="T17" fmla="*/ 92 h 1981"/>
                <a:gd name="T18" fmla="*/ 162 w 1862"/>
                <a:gd name="T19" fmla="*/ 88 h 1981"/>
                <a:gd name="T20" fmla="*/ 164 w 1862"/>
                <a:gd name="T21" fmla="*/ 78 h 1981"/>
                <a:gd name="T22" fmla="*/ 155 w 1862"/>
                <a:gd name="T23" fmla="*/ 69 h 1981"/>
                <a:gd name="T24" fmla="*/ 151 w 1862"/>
                <a:gd name="T25" fmla="*/ 60 h 1981"/>
                <a:gd name="T26" fmla="*/ 148 w 1862"/>
                <a:gd name="T27" fmla="*/ 45 h 1981"/>
                <a:gd name="T28" fmla="*/ 130 w 1862"/>
                <a:gd name="T29" fmla="*/ 24 h 1981"/>
                <a:gd name="T30" fmla="*/ 120 w 1862"/>
                <a:gd name="T31" fmla="*/ 18 h 1981"/>
                <a:gd name="T32" fmla="*/ 113 w 1862"/>
                <a:gd name="T33" fmla="*/ 11 h 1981"/>
                <a:gd name="T34" fmla="*/ 108 w 1862"/>
                <a:gd name="T35" fmla="*/ 8 h 1981"/>
                <a:gd name="T36" fmla="*/ 105 w 1862"/>
                <a:gd name="T37" fmla="*/ 7 h 1981"/>
                <a:gd name="T38" fmla="*/ 105 w 1862"/>
                <a:gd name="T39" fmla="*/ 7 h 1981"/>
                <a:gd name="T40" fmla="*/ 100 w 1862"/>
                <a:gd name="T41" fmla="*/ 2 h 1981"/>
                <a:gd name="T42" fmla="*/ 94 w 1862"/>
                <a:gd name="T43" fmla="*/ 3 h 1981"/>
                <a:gd name="T44" fmla="*/ 88 w 1862"/>
                <a:gd name="T45" fmla="*/ 0 h 1981"/>
                <a:gd name="T46" fmla="*/ 83 w 1862"/>
                <a:gd name="T47" fmla="*/ 0 h 1981"/>
                <a:gd name="T48" fmla="*/ 80 w 1862"/>
                <a:gd name="T49" fmla="*/ 2 h 1981"/>
                <a:gd name="T50" fmla="*/ 69 w 1862"/>
                <a:gd name="T51" fmla="*/ 3 h 1981"/>
                <a:gd name="T52" fmla="*/ 54 w 1862"/>
                <a:gd name="T53" fmla="*/ 6 h 1981"/>
                <a:gd name="T54" fmla="*/ 41 w 1862"/>
                <a:gd name="T55" fmla="*/ 16 h 1981"/>
                <a:gd name="T56" fmla="*/ 32 w 1862"/>
                <a:gd name="T57" fmla="*/ 31 h 1981"/>
                <a:gd name="T58" fmla="*/ 16 w 1862"/>
                <a:gd name="T59" fmla="*/ 51 h 1981"/>
                <a:gd name="T60" fmla="*/ 9 w 1862"/>
                <a:gd name="T61" fmla="*/ 79 h 1981"/>
                <a:gd name="T62" fmla="*/ 8 w 1862"/>
                <a:gd name="T63" fmla="*/ 81 h 1981"/>
                <a:gd name="T64" fmla="*/ 8 w 1862"/>
                <a:gd name="T65" fmla="*/ 83 h 1981"/>
                <a:gd name="T66" fmla="*/ 3 w 1862"/>
                <a:gd name="T67" fmla="*/ 85 h 1981"/>
                <a:gd name="T68" fmla="*/ 0 w 1862"/>
                <a:gd name="T69" fmla="*/ 90 h 1981"/>
                <a:gd name="T70" fmla="*/ 1 w 1862"/>
                <a:gd name="T71" fmla="*/ 97 h 1981"/>
                <a:gd name="T72" fmla="*/ 7 w 1862"/>
                <a:gd name="T73" fmla="*/ 102 h 1981"/>
                <a:gd name="T74" fmla="*/ 20 w 1862"/>
                <a:gd name="T75" fmla="*/ 102 h 1981"/>
                <a:gd name="T76" fmla="*/ 31 w 1862"/>
                <a:gd name="T77" fmla="*/ 98 h 1981"/>
                <a:gd name="T78" fmla="*/ 39 w 1862"/>
                <a:gd name="T79" fmla="*/ 95 h 1981"/>
                <a:gd name="T80" fmla="*/ 41 w 1862"/>
                <a:gd name="T81" fmla="*/ 96 h 1981"/>
                <a:gd name="T82" fmla="*/ 45 w 1862"/>
                <a:gd name="T83" fmla="*/ 102 h 1981"/>
                <a:gd name="T84" fmla="*/ 46 w 1862"/>
                <a:gd name="T85" fmla="*/ 105 h 1981"/>
                <a:gd name="T86" fmla="*/ 36 w 1862"/>
                <a:gd name="T87" fmla="*/ 110 h 1981"/>
                <a:gd name="T88" fmla="*/ 18 w 1862"/>
                <a:gd name="T89" fmla="*/ 120 h 1981"/>
                <a:gd name="T90" fmla="*/ 12 w 1862"/>
                <a:gd name="T91" fmla="*/ 133 h 1981"/>
                <a:gd name="T92" fmla="*/ 12 w 1862"/>
                <a:gd name="T93" fmla="*/ 135 h 1981"/>
                <a:gd name="T94" fmla="*/ 12 w 1862"/>
                <a:gd name="T95" fmla="*/ 137 h 1981"/>
                <a:gd name="T96" fmla="*/ 21 w 1862"/>
                <a:gd name="T97" fmla="*/ 145 h 1981"/>
                <a:gd name="T98" fmla="*/ 24 w 1862"/>
                <a:gd name="T99" fmla="*/ 146 h 1981"/>
                <a:gd name="T100" fmla="*/ 24 w 1862"/>
                <a:gd name="T101" fmla="*/ 148 h 1981"/>
                <a:gd name="T102" fmla="*/ 24 w 1862"/>
                <a:gd name="T103" fmla="*/ 150 h 1981"/>
                <a:gd name="T104" fmla="*/ 25 w 1862"/>
                <a:gd name="T105" fmla="*/ 157 h 1981"/>
                <a:gd name="T106" fmla="*/ 49 w 1862"/>
                <a:gd name="T107" fmla="*/ 172 h 1981"/>
                <a:gd name="T108" fmla="*/ 77 w 1862"/>
                <a:gd name="T109" fmla="*/ 179 h 1981"/>
                <a:gd name="T110" fmla="*/ 99 w 1862"/>
                <a:gd name="T111" fmla="*/ 178 h 1981"/>
                <a:gd name="T112" fmla="*/ 117 w 1862"/>
                <a:gd name="T113" fmla="*/ 171 h 1981"/>
                <a:gd name="T114" fmla="*/ 133 w 1862"/>
                <a:gd name="T115" fmla="*/ 161 h 1981"/>
                <a:gd name="T116" fmla="*/ 147 w 1862"/>
                <a:gd name="T117" fmla="*/ 148 h 1981"/>
                <a:gd name="T118" fmla="*/ 154 w 1862"/>
                <a:gd name="T119" fmla="*/ 135 h 19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2"/>
                <a:gd name="T181" fmla="*/ 0 h 1981"/>
                <a:gd name="T182" fmla="*/ 1862 w 1862"/>
                <a:gd name="T183" fmla="*/ 1981 h 19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2" h="1981">
                  <a:moveTo>
                    <a:pt x="1729" y="1452"/>
                  </a:moveTo>
                  <a:lnTo>
                    <a:pt x="1728" y="1436"/>
                  </a:lnTo>
                  <a:lnTo>
                    <a:pt x="1727" y="1421"/>
                  </a:lnTo>
                  <a:lnTo>
                    <a:pt x="1723" y="1405"/>
                  </a:lnTo>
                  <a:lnTo>
                    <a:pt x="1719" y="1390"/>
                  </a:lnTo>
                  <a:lnTo>
                    <a:pt x="1713" y="1374"/>
                  </a:lnTo>
                  <a:lnTo>
                    <a:pt x="1706" y="1359"/>
                  </a:lnTo>
                  <a:lnTo>
                    <a:pt x="1698" y="1345"/>
                  </a:lnTo>
                  <a:lnTo>
                    <a:pt x="1689" y="1331"/>
                  </a:lnTo>
                  <a:lnTo>
                    <a:pt x="1673" y="1312"/>
                  </a:lnTo>
                  <a:lnTo>
                    <a:pt x="1655" y="1293"/>
                  </a:lnTo>
                  <a:lnTo>
                    <a:pt x="1638" y="1277"/>
                  </a:lnTo>
                  <a:lnTo>
                    <a:pt x="1620" y="1261"/>
                  </a:lnTo>
                  <a:lnTo>
                    <a:pt x="1601" y="1247"/>
                  </a:lnTo>
                  <a:lnTo>
                    <a:pt x="1582" y="1234"/>
                  </a:lnTo>
                  <a:lnTo>
                    <a:pt x="1562" y="1223"/>
                  </a:lnTo>
                  <a:lnTo>
                    <a:pt x="1541" y="1213"/>
                  </a:lnTo>
                  <a:lnTo>
                    <a:pt x="1520" y="1203"/>
                  </a:lnTo>
                  <a:lnTo>
                    <a:pt x="1499" y="1195"/>
                  </a:lnTo>
                  <a:lnTo>
                    <a:pt x="1478" y="1188"/>
                  </a:lnTo>
                  <a:lnTo>
                    <a:pt x="1456" y="1181"/>
                  </a:lnTo>
                  <a:lnTo>
                    <a:pt x="1434" y="1176"/>
                  </a:lnTo>
                  <a:lnTo>
                    <a:pt x="1411" y="1171"/>
                  </a:lnTo>
                  <a:lnTo>
                    <a:pt x="1389" y="1166"/>
                  </a:lnTo>
                  <a:lnTo>
                    <a:pt x="1366" y="1163"/>
                  </a:lnTo>
                  <a:lnTo>
                    <a:pt x="1371" y="1154"/>
                  </a:lnTo>
                  <a:lnTo>
                    <a:pt x="1373" y="1143"/>
                  </a:lnTo>
                  <a:lnTo>
                    <a:pt x="1375" y="1134"/>
                  </a:lnTo>
                  <a:lnTo>
                    <a:pt x="1375" y="1125"/>
                  </a:lnTo>
                  <a:lnTo>
                    <a:pt x="1375" y="1120"/>
                  </a:lnTo>
                  <a:lnTo>
                    <a:pt x="1375" y="1117"/>
                  </a:lnTo>
                  <a:lnTo>
                    <a:pt x="1375" y="1113"/>
                  </a:lnTo>
                  <a:lnTo>
                    <a:pt x="1375" y="1111"/>
                  </a:lnTo>
                  <a:lnTo>
                    <a:pt x="1375" y="1110"/>
                  </a:lnTo>
                  <a:lnTo>
                    <a:pt x="1375" y="1108"/>
                  </a:lnTo>
                  <a:lnTo>
                    <a:pt x="1375" y="1104"/>
                  </a:lnTo>
                  <a:lnTo>
                    <a:pt x="1375" y="1101"/>
                  </a:lnTo>
                  <a:lnTo>
                    <a:pt x="1382" y="1093"/>
                  </a:lnTo>
                  <a:lnTo>
                    <a:pt x="1390" y="1082"/>
                  </a:lnTo>
                  <a:lnTo>
                    <a:pt x="1397" y="1075"/>
                  </a:lnTo>
                  <a:lnTo>
                    <a:pt x="1399" y="1072"/>
                  </a:lnTo>
                  <a:lnTo>
                    <a:pt x="1402" y="1069"/>
                  </a:lnTo>
                  <a:lnTo>
                    <a:pt x="1410" y="1057"/>
                  </a:lnTo>
                  <a:lnTo>
                    <a:pt x="1412" y="1052"/>
                  </a:lnTo>
                  <a:lnTo>
                    <a:pt x="1418" y="1042"/>
                  </a:lnTo>
                  <a:lnTo>
                    <a:pt x="1424" y="1032"/>
                  </a:lnTo>
                  <a:lnTo>
                    <a:pt x="1427" y="1026"/>
                  </a:lnTo>
                  <a:lnTo>
                    <a:pt x="1442" y="1028"/>
                  </a:lnTo>
                  <a:lnTo>
                    <a:pt x="1458" y="1030"/>
                  </a:lnTo>
                  <a:lnTo>
                    <a:pt x="1476" y="1033"/>
                  </a:lnTo>
                  <a:lnTo>
                    <a:pt x="1493" y="1034"/>
                  </a:lnTo>
                  <a:lnTo>
                    <a:pt x="1511" y="1036"/>
                  </a:lnTo>
                  <a:lnTo>
                    <a:pt x="1531" y="1037"/>
                  </a:lnTo>
                  <a:lnTo>
                    <a:pt x="1549" y="1037"/>
                  </a:lnTo>
                  <a:lnTo>
                    <a:pt x="1570" y="1039"/>
                  </a:lnTo>
                  <a:lnTo>
                    <a:pt x="1590" y="1039"/>
                  </a:lnTo>
                  <a:lnTo>
                    <a:pt x="1610" y="1037"/>
                  </a:lnTo>
                  <a:lnTo>
                    <a:pt x="1631" y="1036"/>
                  </a:lnTo>
                  <a:lnTo>
                    <a:pt x="1652" y="1034"/>
                  </a:lnTo>
                  <a:lnTo>
                    <a:pt x="1673" y="1032"/>
                  </a:lnTo>
                  <a:lnTo>
                    <a:pt x="1693" y="1029"/>
                  </a:lnTo>
                  <a:lnTo>
                    <a:pt x="1714" y="1025"/>
                  </a:lnTo>
                  <a:lnTo>
                    <a:pt x="1735" y="1020"/>
                  </a:lnTo>
                  <a:lnTo>
                    <a:pt x="1736" y="1020"/>
                  </a:lnTo>
                  <a:lnTo>
                    <a:pt x="1737" y="1019"/>
                  </a:lnTo>
                  <a:lnTo>
                    <a:pt x="1752" y="1014"/>
                  </a:lnTo>
                  <a:lnTo>
                    <a:pt x="1772" y="1007"/>
                  </a:lnTo>
                  <a:lnTo>
                    <a:pt x="1791" y="998"/>
                  </a:lnTo>
                  <a:lnTo>
                    <a:pt x="1812" y="986"/>
                  </a:lnTo>
                  <a:lnTo>
                    <a:pt x="1830" y="971"/>
                  </a:lnTo>
                  <a:lnTo>
                    <a:pt x="1847" y="952"/>
                  </a:lnTo>
                  <a:lnTo>
                    <a:pt x="1857" y="929"/>
                  </a:lnTo>
                  <a:lnTo>
                    <a:pt x="1862" y="903"/>
                  </a:lnTo>
                  <a:lnTo>
                    <a:pt x="1862" y="899"/>
                  </a:lnTo>
                  <a:lnTo>
                    <a:pt x="1860" y="896"/>
                  </a:lnTo>
                  <a:lnTo>
                    <a:pt x="1855" y="876"/>
                  </a:lnTo>
                  <a:lnTo>
                    <a:pt x="1845" y="856"/>
                  </a:lnTo>
                  <a:lnTo>
                    <a:pt x="1834" y="839"/>
                  </a:lnTo>
                  <a:lnTo>
                    <a:pt x="1820" y="822"/>
                  </a:lnTo>
                  <a:lnTo>
                    <a:pt x="1804" y="807"/>
                  </a:lnTo>
                  <a:lnTo>
                    <a:pt x="1788" y="794"/>
                  </a:lnTo>
                  <a:lnTo>
                    <a:pt x="1769" y="782"/>
                  </a:lnTo>
                  <a:lnTo>
                    <a:pt x="1752" y="772"/>
                  </a:lnTo>
                  <a:lnTo>
                    <a:pt x="1742" y="763"/>
                  </a:lnTo>
                  <a:lnTo>
                    <a:pt x="1733" y="752"/>
                  </a:lnTo>
                  <a:lnTo>
                    <a:pt x="1726" y="740"/>
                  </a:lnTo>
                  <a:lnTo>
                    <a:pt x="1720" y="727"/>
                  </a:lnTo>
                  <a:lnTo>
                    <a:pt x="1715" y="714"/>
                  </a:lnTo>
                  <a:lnTo>
                    <a:pt x="1711" y="699"/>
                  </a:lnTo>
                  <a:lnTo>
                    <a:pt x="1707" y="684"/>
                  </a:lnTo>
                  <a:lnTo>
                    <a:pt x="1704" y="667"/>
                  </a:lnTo>
                  <a:lnTo>
                    <a:pt x="1701" y="661"/>
                  </a:lnTo>
                  <a:lnTo>
                    <a:pt x="1698" y="646"/>
                  </a:lnTo>
                  <a:lnTo>
                    <a:pt x="1693" y="629"/>
                  </a:lnTo>
                  <a:lnTo>
                    <a:pt x="1691" y="619"/>
                  </a:lnTo>
                  <a:lnTo>
                    <a:pt x="1686" y="575"/>
                  </a:lnTo>
                  <a:lnTo>
                    <a:pt x="1676" y="533"/>
                  </a:lnTo>
                  <a:lnTo>
                    <a:pt x="1661" y="491"/>
                  </a:lnTo>
                  <a:lnTo>
                    <a:pt x="1643" y="451"/>
                  </a:lnTo>
                  <a:lnTo>
                    <a:pt x="1620" y="412"/>
                  </a:lnTo>
                  <a:lnTo>
                    <a:pt x="1592" y="375"/>
                  </a:lnTo>
                  <a:lnTo>
                    <a:pt x="1561" y="339"/>
                  </a:lnTo>
                  <a:lnTo>
                    <a:pt x="1525" y="307"/>
                  </a:lnTo>
                  <a:lnTo>
                    <a:pt x="1524" y="306"/>
                  </a:lnTo>
                  <a:lnTo>
                    <a:pt x="1466" y="270"/>
                  </a:lnTo>
                  <a:lnTo>
                    <a:pt x="1450" y="260"/>
                  </a:lnTo>
                  <a:lnTo>
                    <a:pt x="1433" y="249"/>
                  </a:lnTo>
                  <a:lnTo>
                    <a:pt x="1417" y="239"/>
                  </a:lnTo>
                  <a:lnTo>
                    <a:pt x="1399" y="228"/>
                  </a:lnTo>
                  <a:lnTo>
                    <a:pt x="1382" y="219"/>
                  </a:lnTo>
                  <a:lnTo>
                    <a:pt x="1365" y="210"/>
                  </a:lnTo>
                  <a:lnTo>
                    <a:pt x="1346" y="202"/>
                  </a:lnTo>
                  <a:lnTo>
                    <a:pt x="1328" y="194"/>
                  </a:lnTo>
                  <a:lnTo>
                    <a:pt x="1321" y="180"/>
                  </a:lnTo>
                  <a:lnTo>
                    <a:pt x="1314" y="167"/>
                  </a:lnTo>
                  <a:lnTo>
                    <a:pt x="1306" y="153"/>
                  </a:lnTo>
                  <a:lnTo>
                    <a:pt x="1296" y="140"/>
                  </a:lnTo>
                  <a:lnTo>
                    <a:pt x="1284" y="127"/>
                  </a:lnTo>
                  <a:lnTo>
                    <a:pt x="1272" y="117"/>
                  </a:lnTo>
                  <a:lnTo>
                    <a:pt x="1257" y="107"/>
                  </a:lnTo>
                  <a:lnTo>
                    <a:pt x="1240" y="100"/>
                  </a:lnTo>
                  <a:lnTo>
                    <a:pt x="1236" y="98"/>
                  </a:lnTo>
                  <a:lnTo>
                    <a:pt x="1231" y="96"/>
                  </a:lnTo>
                  <a:lnTo>
                    <a:pt x="1227" y="94"/>
                  </a:lnTo>
                  <a:lnTo>
                    <a:pt x="1223" y="92"/>
                  </a:lnTo>
                  <a:lnTo>
                    <a:pt x="1218" y="91"/>
                  </a:lnTo>
                  <a:lnTo>
                    <a:pt x="1214" y="89"/>
                  </a:lnTo>
                  <a:lnTo>
                    <a:pt x="1209" y="88"/>
                  </a:lnTo>
                  <a:lnTo>
                    <a:pt x="1205" y="87"/>
                  </a:lnTo>
                  <a:lnTo>
                    <a:pt x="1198" y="84"/>
                  </a:lnTo>
                  <a:lnTo>
                    <a:pt x="1190" y="82"/>
                  </a:lnTo>
                  <a:lnTo>
                    <a:pt x="1183" y="80"/>
                  </a:lnTo>
                  <a:lnTo>
                    <a:pt x="1179" y="77"/>
                  </a:lnTo>
                  <a:lnTo>
                    <a:pt x="1179" y="76"/>
                  </a:lnTo>
                  <a:lnTo>
                    <a:pt x="1179" y="75"/>
                  </a:lnTo>
                  <a:lnTo>
                    <a:pt x="1179" y="74"/>
                  </a:lnTo>
                  <a:lnTo>
                    <a:pt x="1178" y="67"/>
                  </a:lnTo>
                  <a:lnTo>
                    <a:pt x="1175" y="58"/>
                  </a:lnTo>
                  <a:lnTo>
                    <a:pt x="1163" y="43"/>
                  </a:lnTo>
                  <a:lnTo>
                    <a:pt x="1152" y="31"/>
                  </a:lnTo>
                  <a:lnTo>
                    <a:pt x="1138" y="26"/>
                  </a:lnTo>
                  <a:lnTo>
                    <a:pt x="1125" y="22"/>
                  </a:lnTo>
                  <a:lnTo>
                    <a:pt x="1111" y="21"/>
                  </a:lnTo>
                  <a:lnTo>
                    <a:pt x="1100" y="22"/>
                  </a:lnTo>
                  <a:lnTo>
                    <a:pt x="1088" y="23"/>
                  </a:lnTo>
                  <a:lnTo>
                    <a:pt x="1078" y="26"/>
                  </a:lnTo>
                  <a:lnTo>
                    <a:pt x="1066" y="28"/>
                  </a:lnTo>
                  <a:lnTo>
                    <a:pt x="1059" y="29"/>
                  </a:lnTo>
                  <a:lnTo>
                    <a:pt x="1054" y="29"/>
                  </a:lnTo>
                  <a:lnTo>
                    <a:pt x="1050" y="28"/>
                  </a:lnTo>
                  <a:lnTo>
                    <a:pt x="1041" y="18"/>
                  </a:lnTo>
                  <a:lnTo>
                    <a:pt x="1032" y="11"/>
                  </a:lnTo>
                  <a:lnTo>
                    <a:pt x="1021" y="6"/>
                  </a:lnTo>
                  <a:lnTo>
                    <a:pt x="1011" y="3"/>
                  </a:lnTo>
                  <a:lnTo>
                    <a:pt x="1000" y="1"/>
                  </a:lnTo>
                  <a:lnTo>
                    <a:pt x="989" y="0"/>
                  </a:lnTo>
                  <a:lnTo>
                    <a:pt x="980" y="1"/>
                  </a:lnTo>
                  <a:lnTo>
                    <a:pt x="971" y="1"/>
                  </a:lnTo>
                  <a:lnTo>
                    <a:pt x="964" y="3"/>
                  </a:lnTo>
                  <a:lnTo>
                    <a:pt x="958" y="3"/>
                  </a:lnTo>
                  <a:lnTo>
                    <a:pt x="953" y="3"/>
                  </a:lnTo>
                  <a:lnTo>
                    <a:pt x="949" y="3"/>
                  </a:lnTo>
                  <a:lnTo>
                    <a:pt x="937" y="0"/>
                  </a:lnTo>
                  <a:lnTo>
                    <a:pt x="928" y="5"/>
                  </a:lnTo>
                  <a:lnTo>
                    <a:pt x="927" y="6"/>
                  </a:lnTo>
                  <a:lnTo>
                    <a:pt x="923" y="7"/>
                  </a:lnTo>
                  <a:lnTo>
                    <a:pt x="920" y="9"/>
                  </a:lnTo>
                  <a:lnTo>
                    <a:pt x="914" y="12"/>
                  </a:lnTo>
                  <a:lnTo>
                    <a:pt x="908" y="15"/>
                  </a:lnTo>
                  <a:lnTo>
                    <a:pt x="903" y="19"/>
                  </a:lnTo>
                  <a:lnTo>
                    <a:pt x="898" y="21"/>
                  </a:lnTo>
                  <a:lnTo>
                    <a:pt x="893" y="23"/>
                  </a:lnTo>
                  <a:lnTo>
                    <a:pt x="872" y="23"/>
                  </a:lnTo>
                  <a:lnTo>
                    <a:pt x="849" y="24"/>
                  </a:lnTo>
                  <a:lnTo>
                    <a:pt x="825" y="26"/>
                  </a:lnTo>
                  <a:lnTo>
                    <a:pt x="802" y="27"/>
                  </a:lnTo>
                  <a:lnTo>
                    <a:pt x="778" y="29"/>
                  </a:lnTo>
                  <a:lnTo>
                    <a:pt x="754" y="31"/>
                  </a:lnTo>
                  <a:lnTo>
                    <a:pt x="730" y="35"/>
                  </a:lnTo>
                  <a:lnTo>
                    <a:pt x="706" y="38"/>
                  </a:lnTo>
                  <a:lnTo>
                    <a:pt x="681" y="43"/>
                  </a:lnTo>
                  <a:lnTo>
                    <a:pt x="658" y="50"/>
                  </a:lnTo>
                  <a:lnTo>
                    <a:pt x="634" y="57"/>
                  </a:lnTo>
                  <a:lnTo>
                    <a:pt x="611" y="65"/>
                  </a:lnTo>
                  <a:lnTo>
                    <a:pt x="588" y="75"/>
                  </a:lnTo>
                  <a:lnTo>
                    <a:pt x="566" y="86"/>
                  </a:lnTo>
                  <a:lnTo>
                    <a:pt x="544" y="98"/>
                  </a:lnTo>
                  <a:lnTo>
                    <a:pt x="524" y="113"/>
                  </a:lnTo>
                  <a:lnTo>
                    <a:pt x="502" y="132"/>
                  </a:lnTo>
                  <a:lnTo>
                    <a:pt x="483" y="151"/>
                  </a:lnTo>
                  <a:lnTo>
                    <a:pt x="467" y="173"/>
                  </a:lnTo>
                  <a:lnTo>
                    <a:pt x="453" y="196"/>
                  </a:lnTo>
                  <a:lnTo>
                    <a:pt x="442" y="220"/>
                  </a:lnTo>
                  <a:lnTo>
                    <a:pt x="434" y="247"/>
                  </a:lnTo>
                  <a:lnTo>
                    <a:pt x="428" y="273"/>
                  </a:lnTo>
                  <a:lnTo>
                    <a:pt x="424" y="302"/>
                  </a:lnTo>
                  <a:lnTo>
                    <a:pt x="391" y="324"/>
                  </a:lnTo>
                  <a:lnTo>
                    <a:pt x="359" y="347"/>
                  </a:lnTo>
                  <a:lnTo>
                    <a:pt x="329" y="372"/>
                  </a:lnTo>
                  <a:lnTo>
                    <a:pt x="300" y="400"/>
                  </a:lnTo>
                  <a:lnTo>
                    <a:pt x="272" y="430"/>
                  </a:lnTo>
                  <a:lnTo>
                    <a:pt x="248" y="461"/>
                  </a:lnTo>
                  <a:lnTo>
                    <a:pt x="224" y="495"/>
                  </a:lnTo>
                  <a:lnTo>
                    <a:pt x="202" y="529"/>
                  </a:lnTo>
                  <a:lnTo>
                    <a:pt x="182" y="566"/>
                  </a:lnTo>
                  <a:lnTo>
                    <a:pt x="164" y="604"/>
                  </a:lnTo>
                  <a:lnTo>
                    <a:pt x="148" y="644"/>
                  </a:lnTo>
                  <a:lnTo>
                    <a:pt x="134" y="686"/>
                  </a:lnTo>
                  <a:lnTo>
                    <a:pt x="121" y="729"/>
                  </a:lnTo>
                  <a:lnTo>
                    <a:pt x="111" y="773"/>
                  </a:lnTo>
                  <a:lnTo>
                    <a:pt x="103" y="820"/>
                  </a:lnTo>
                  <a:lnTo>
                    <a:pt x="96" y="867"/>
                  </a:lnTo>
                  <a:lnTo>
                    <a:pt x="96" y="871"/>
                  </a:lnTo>
                  <a:lnTo>
                    <a:pt x="95" y="882"/>
                  </a:lnTo>
                  <a:lnTo>
                    <a:pt x="94" y="891"/>
                  </a:lnTo>
                  <a:lnTo>
                    <a:pt x="94" y="896"/>
                  </a:lnTo>
                  <a:lnTo>
                    <a:pt x="94" y="901"/>
                  </a:lnTo>
                  <a:lnTo>
                    <a:pt x="94" y="907"/>
                  </a:lnTo>
                  <a:lnTo>
                    <a:pt x="94" y="913"/>
                  </a:lnTo>
                  <a:lnTo>
                    <a:pt x="93" y="919"/>
                  </a:lnTo>
                  <a:lnTo>
                    <a:pt x="90" y="920"/>
                  </a:lnTo>
                  <a:lnTo>
                    <a:pt x="88" y="920"/>
                  </a:lnTo>
                  <a:lnTo>
                    <a:pt x="87" y="921"/>
                  </a:lnTo>
                  <a:lnTo>
                    <a:pt x="86" y="921"/>
                  </a:lnTo>
                  <a:lnTo>
                    <a:pt x="75" y="923"/>
                  </a:lnTo>
                  <a:lnTo>
                    <a:pt x="65" y="927"/>
                  </a:lnTo>
                  <a:lnTo>
                    <a:pt x="53" y="931"/>
                  </a:lnTo>
                  <a:lnTo>
                    <a:pt x="42" y="936"/>
                  </a:lnTo>
                  <a:lnTo>
                    <a:pt x="31" y="943"/>
                  </a:lnTo>
                  <a:lnTo>
                    <a:pt x="21" y="951"/>
                  </a:lnTo>
                  <a:lnTo>
                    <a:pt x="13" y="961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3" y="981"/>
                  </a:lnTo>
                  <a:lnTo>
                    <a:pt x="1" y="988"/>
                  </a:lnTo>
                  <a:lnTo>
                    <a:pt x="0" y="994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1" y="1020"/>
                  </a:lnTo>
                  <a:lnTo>
                    <a:pt x="3" y="1032"/>
                  </a:lnTo>
                  <a:lnTo>
                    <a:pt x="6" y="1043"/>
                  </a:lnTo>
                  <a:lnTo>
                    <a:pt x="10" y="1056"/>
                  </a:lnTo>
                  <a:lnTo>
                    <a:pt x="15" y="1066"/>
                  </a:lnTo>
                  <a:lnTo>
                    <a:pt x="21" y="1078"/>
                  </a:lnTo>
                  <a:lnTo>
                    <a:pt x="29" y="1088"/>
                  </a:lnTo>
                  <a:lnTo>
                    <a:pt x="37" y="1097"/>
                  </a:lnTo>
                  <a:lnTo>
                    <a:pt x="39" y="1101"/>
                  </a:lnTo>
                  <a:lnTo>
                    <a:pt x="44" y="1103"/>
                  </a:lnTo>
                  <a:lnTo>
                    <a:pt x="64" y="1113"/>
                  </a:lnTo>
                  <a:lnTo>
                    <a:pt x="83" y="1122"/>
                  </a:lnTo>
                  <a:lnTo>
                    <a:pt x="103" y="1127"/>
                  </a:lnTo>
                  <a:lnTo>
                    <a:pt x="122" y="1131"/>
                  </a:lnTo>
                  <a:lnTo>
                    <a:pt x="143" y="1133"/>
                  </a:lnTo>
                  <a:lnTo>
                    <a:pt x="163" y="1133"/>
                  </a:lnTo>
                  <a:lnTo>
                    <a:pt x="182" y="1132"/>
                  </a:lnTo>
                  <a:lnTo>
                    <a:pt x="202" y="1128"/>
                  </a:lnTo>
                  <a:lnTo>
                    <a:pt x="222" y="1125"/>
                  </a:lnTo>
                  <a:lnTo>
                    <a:pt x="240" y="1120"/>
                  </a:lnTo>
                  <a:lnTo>
                    <a:pt x="260" y="1115"/>
                  </a:lnTo>
                  <a:lnTo>
                    <a:pt x="278" y="1109"/>
                  </a:lnTo>
                  <a:lnTo>
                    <a:pt x="296" y="1102"/>
                  </a:lnTo>
                  <a:lnTo>
                    <a:pt x="314" y="1095"/>
                  </a:lnTo>
                  <a:lnTo>
                    <a:pt x="331" y="1088"/>
                  </a:lnTo>
                  <a:lnTo>
                    <a:pt x="348" y="1081"/>
                  </a:lnTo>
                  <a:lnTo>
                    <a:pt x="389" y="1065"/>
                  </a:lnTo>
                  <a:lnTo>
                    <a:pt x="398" y="1062"/>
                  </a:lnTo>
                  <a:lnTo>
                    <a:pt x="407" y="1059"/>
                  </a:lnTo>
                  <a:lnTo>
                    <a:pt x="416" y="1057"/>
                  </a:lnTo>
                  <a:lnTo>
                    <a:pt x="426" y="1055"/>
                  </a:lnTo>
                  <a:lnTo>
                    <a:pt x="435" y="1052"/>
                  </a:lnTo>
                  <a:lnTo>
                    <a:pt x="443" y="1050"/>
                  </a:lnTo>
                  <a:lnTo>
                    <a:pt x="452" y="1049"/>
                  </a:lnTo>
                  <a:lnTo>
                    <a:pt x="461" y="1048"/>
                  </a:lnTo>
                  <a:lnTo>
                    <a:pt x="461" y="1049"/>
                  </a:lnTo>
                  <a:lnTo>
                    <a:pt x="461" y="1050"/>
                  </a:lnTo>
                  <a:lnTo>
                    <a:pt x="465" y="1059"/>
                  </a:lnTo>
                  <a:lnTo>
                    <a:pt x="468" y="1070"/>
                  </a:lnTo>
                  <a:lnTo>
                    <a:pt x="473" y="1080"/>
                  </a:lnTo>
                  <a:lnTo>
                    <a:pt x="477" y="1090"/>
                  </a:lnTo>
                  <a:lnTo>
                    <a:pt x="484" y="1101"/>
                  </a:lnTo>
                  <a:lnTo>
                    <a:pt x="491" y="1111"/>
                  </a:lnTo>
                  <a:lnTo>
                    <a:pt x="500" y="1120"/>
                  </a:lnTo>
                  <a:lnTo>
                    <a:pt x="511" y="1128"/>
                  </a:lnTo>
                  <a:lnTo>
                    <a:pt x="512" y="1133"/>
                  </a:lnTo>
                  <a:lnTo>
                    <a:pt x="512" y="1138"/>
                  </a:lnTo>
                  <a:lnTo>
                    <a:pt x="513" y="1140"/>
                  </a:lnTo>
                  <a:lnTo>
                    <a:pt x="513" y="1141"/>
                  </a:lnTo>
                  <a:lnTo>
                    <a:pt x="513" y="1143"/>
                  </a:lnTo>
                  <a:lnTo>
                    <a:pt x="514" y="1150"/>
                  </a:lnTo>
                  <a:lnTo>
                    <a:pt x="515" y="1160"/>
                  </a:lnTo>
                  <a:lnTo>
                    <a:pt x="517" y="1170"/>
                  </a:lnTo>
                  <a:lnTo>
                    <a:pt x="498" y="1176"/>
                  </a:lnTo>
                  <a:lnTo>
                    <a:pt x="479" y="1183"/>
                  </a:lnTo>
                  <a:lnTo>
                    <a:pt x="460" y="1190"/>
                  </a:lnTo>
                  <a:lnTo>
                    <a:pt x="443" y="1196"/>
                  </a:lnTo>
                  <a:lnTo>
                    <a:pt x="424" y="1204"/>
                  </a:lnTo>
                  <a:lnTo>
                    <a:pt x="406" y="1211"/>
                  </a:lnTo>
                  <a:lnTo>
                    <a:pt x="389" y="1219"/>
                  </a:lnTo>
                  <a:lnTo>
                    <a:pt x="371" y="1228"/>
                  </a:lnTo>
                  <a:lnTo>
                    <a:pt x="313" y="1253"/>
                  </a:lnTo>
                  <a:lnTo>
                    <a:pt x="310" y="1254"/>
                  </a:lnTo>
                  <a:lnTo>
                    <a:pt x="269" y="1278"/>
                  </a:lnTo>
                  <a:lnTo>
                    <a:pt x="232" y="1304"/>
                  </a:lnTo>
                  <a:lnTo>
                    <a:pt x="202" y="1329"/>
                  </a:lnTo>
                  <a:lnTo>
                    <a:pt x="177" y="1355"/>
                  </a:lnTo>
                  <a:lnTo>
                    <a:pt x="157" y="1383"/>
                  </a:lnTo>
                  <a:lnTo>
                    <a:pt x="143" y="1411"/>
                  </a:lnTo>
                  <a:lnTo>
                    <a:pt x="135" y="1441"/>
                  </a:lnTo>
                  <a:lnTo>
                    <a:pt x="133" y="1471"/>
                  </a:lnTo>
                  <a:lnTo>
                    <a:pt x="133" y="1472"/>
                  </a:lnTo>
                  <a:lnTo>
                    <a:pt x="133" y="1473"/>
                  </a:lnTo>
                  <a:lnTo>
                    <a:pt x="133" y="1475"/>
                  </a:lnTo>
                  <a:lnTo>
                    <a:pt x="133" y="1476"/>
                  </a:lnTo>
                  <a:lnTo>
                    <a:pt x="133" y="1485"/>
                  </a:lnTo>
                  <a:lnTo>
                    <a:pt x="137" y="1491"/>
                  </a:lnTo>
                  <a:lnTo>
                    <a:pt x="137" y="1493"/>
                  </a:lnTo>
                  <a:lnTo>
                    <a:pt x="137" y="1494"/>
                  </a:lnTo>
                  <a:lnTo>
                    <a:pt x="137" y="1495"/>
                  </a:lnTo>
                  <a:lnTo>
                    <a:pt x="137" y="1496"/>
                  </a:lnTo>
                  <a:lnTo>
                    <a:pt x="137" y="1502"/>
                  </a:lnTo>
                  <a:lnTo>
                    <a:pt x="139" y="1509"/>
                  </a:lnTo>
                  <a:lnTo>
                    <a:pt x="146" y="1526"/>
                  </a:lnTo>
                  <a:lnTo>
                    <a:pt x="154" y="1541"/>
                  </a:lnTo>
                  <a:lnTo>
                    <a:pt x="165" y="1556"/>
                  </a:lnTo>
                  <a:lnTo>
                    <a:pt x="179" y="1570"/>
                  </a:lnTo>
                  <a:lnTo>
                    <a:pt x="195" y="1582"/>
                  </a:lnTo>
                  <a:lnTo>
                    <a:pt x="214" y="1594"/>
                  </a:lnTo>
                  <a:lnTo>
                    <a:pt x="234" y="1603"/>
                  </a:lnTo>
                  <a:lnTo>
                    <a:pt x="256" y="1611"/>
                  </a:lnTo>
                  <a:lnTo>
                    <a:pt x="257" y="1612"/>
                  </a:lnTo>
                  <a:lnTo>
                    <a:pt x="260" y="1612"/>
                  </a:lnTo>
                  <a:lnTo>
                    <a:pt x="262" y="1614"/>
                  </a:lnTo>
                  <a:lnTo>
                    <a:pt x="263" y="1614"/>
                  </a:lnTo>
                  <a:lnTo>
                    <a:pt x="264" y="1615"/>
                  </a:lnTo>
                  <a:lnTo>
                    <a:pt x="264" y="1616"/>
                  </a:lnTo>
                  <a:lnTo>
                    <a:pt x="265" y="1619"/>
                  </a:lnTo>
                  <a:lnTo>
                    <a:pt x="265" y="1623"/>
                  </a:lnTo>
                  <a:lnTo>
                    <a:pt x="265" y="1626"/>
                  </a:lnTo>
                  <a:lnTo>
                    <a:pt x="265" y="1630"/>
                  </a:lnTo>
                  <a:lnTo>
                    <a:pt x="265" y="1632"/>
                  </a:lnTo>
                  <a:lnTo>
                    <a:pt x="264" y="1635"/>
                  </a:lnTo>
                  <a:lnTo>
                    <a:pt x="264" y="1638"/>
                  </a:lnTo>
                  <a:lnTo>
                    <a:pt x="264" y="1640"/>
                  </a:lnTo>
                  <a:lnTo>
                    <a:pt x="264" y="1644"/>
                  </a:lnTo>
                  <a:lnTo>
                    <a:pt x="264" y="1647"/>
                  </a:lnTo>
                  <a:lnTo>
                    <a:pt x="264" y="1649"/>
                  </a:lnTo>
                  <a:lnTo>
                    <a:pt x="264" y="1653"/>
                  </a:lnTo>
                  <a:lnTo>
                    <a:pt x="265" y="1655"/>
                  </a:lnTo>
                  <a:lnTo>
                    <a:pt x="265" y="1659"/>
                  </a:lnTo>
                  <a:lnTo>
                    <a:pt x="265" y="1662"/>
                  </a:lnTo>
                  <a:lnTo>
                    <a:pt x="261" y="1670"/>
                  </a:lnTo>
                  <a:lnTo>
                    <a:pt x="255" y="1679"/>
                  </a:lnTo>
                  <a:lnTo>
                    <a:pt x="250" y="1690"/>
                  </a:lnTo>
                  <a:lnTo>
                    <a:pt x="247" y="1700"/>
                  </a:lnTo>
                  <a:lnTo>
                    <a:pt x="280" y="1732"/>
                  </a:lnTo>
                  <a:lnTo>
                    <a:pt x="316" y="1762"/>
                  </a:lnTo>
                  <a:lnTo>
                    <a:pt x="352" y="1791"/>
                  </a:lnTo>
                  <a:lnTo>
                    <a:pt x="390" y="1818"/>
                  </a:lnTo>
                  <a:lnTo>
                    <a:pt x="429" y="1843"/>
                  </a:lnTo>
                  <a:lnTo>
                    <a:pt x="469" y="1866"/>
                  </a:lnTo>
                  <a:lnTo>
                    <a:pt x="510" y="1887"/>
                  </a:lnTo>
                  <a:lnTo>
                    <a:pt x="552" y="1906"/>
                  </a:lnTo>
                  <a:lnTo>
                    <a:pt x="595" y="1924"/>
                  </a:lnTo>
                  <a:lnTo>
                    <a:pt x="640" y="1939"/>
                  </a:lnTo>
                  <a:lnTo>
                    <a:pt x="685" y="1951"/>
                  </a:lnTo>
                  <a:lnTo>
                    <a:pt x="730" y="1962"/>
                  </a:lnTo>
                  <a:lnTo>
                    <a:pt x="777" y="1971"/>
                  </a:lnTo>
                  <a:lnTo>
                    <a:pt x="824" y="1977"/>
                  </a:lnTo>
                  <a:lnTo>
                    <a:pt x="872" y="1980"/>
                  </a:lnTo>
                  <a:lnTo>
                    <a:pt x="920" y="1981"/>
                  </a:lnTo>
                  <a:lnTo>
                    <a:pt x="952" y="1981"/>
                  </a:lnTo>
                  <a:lnTo>
                    <a:pt x="985" y="1979"/>
                  </a:lnTo>
                  <a:lnTo>
                    <a:pt x="1016" y="1977"/>
                  </a:lnTo>
                  <a:lnTo>
                    <a:pt x="1048" y="1972"/>
                  </a:lnTo>
                  <a:lnTo>
                    <a:pt x="1079" y="1967"/>
                  </a:lnTo>
                  <a:lnTo>
                    <a:pt x="1109" y="1962"/>
                  </a:lnTo>
                  <a:lnTo>
                    <a:pt x="1140" y="1955"/>
                  </a:lnTo>
                  <a:lnTo>
                    <a:pt x="1170" y="1947"/>
                  </a:lnTo>
                  <a:lnTo>
                    <a:pt x="1200" y="1939"/>
                  </a:lnTo>
                  <a:lnTo>
                    <a:pt x="1229" y="1928"/>
                  </a:lnTo>
                  <a:lnTo>
                    <a:pt x="1259" y="1918"/>
                  </a:lnTo>
                  <a:lnTo>
                    <a:pt x="1286" y="1906"/>
                  </a:lnTo>
                  <a:lnTo>
                    <a:pt x="1315" y="1894"/>
                  </a:lnTo>
                  <a:lnTo>
                    <a:pt x="1343" y="1880"/>
                  </a:lnTo>
                  <a:lnTo>
                    <a:pt x="1371" y="1866"/>
                  </a:lnTo>
                  <a:lnTo>
                    <a:pt x="1397" y="1851"/>
                  </a:lnTo>
                  <a:lnTo>
                    <a:pt x="1424" y="1835"/>
                  </a:lnTo>
                  <a:lnTo>
                    <a:pt x="1449" y="1818"/>
                  </a:lnTo>
                  <a:lnTo>
                    <a:pt x="1474" y="1800"/>
                  </a:lnTo>
                  <a:lnTo>
                    <a:pt x="1499" y="1782"/>
                  </a:lnTo>
                  <a:lnTo>
                    <a:pt x="1523" y="1762"/>
                  </a:lnTo>
                  <a:lnTo>
                    <a:pt x="1547" y="1743"/>
                  </a:lnTo>
                  <a:lnTo>
                    <a:pt x="1570" y="1722"/>
                  </a:lnTo>
                  <a:lnTo>
                    <a:pt x="1592" y="1701"/>
                  </a:lnTo>
                  <a:lnTo>
                    <a:pt x="1614" y="1678"/>
                  </a:lnTo>
                  <a:lnTo>
                    <a:pt x="1635" y="1656"/>
                  </a:lnTo>
                  <a:lnTo>
                    <a:pt x="1655" y="1632"/>
                  </a:lnTo>
                  <a:lnTo>
                    <a:pt x="1675" y="1608"/>
                  </a:lnTo>
                  <a:lnTo>
                    <a:pt x="1694" y="1584"/>
                  </a:lnTo>
                  <a:lnTo>
                    <a:pt x="1713" y="1558"/>
                  </a:lnTo>
                  <a:lnTo>
                    <a:pt x="1730" y="1532"/>
                  </a:lnTo>
                  <a:lnTo>
                    <a:pt x="1747" y="1505"/>
                  </a:lnTo>
                  <a:lnTo>
                    <a:pt x="1741" y="1501"/>
                  </a:lnTo>
                  <a:lnTo>
                    <a:pt x="1735" y="1496"/>
                  </a:lnTo>
                  <a:lnTo>
                    <a:pt x="1729" y="1493"/>
                  </a:lnTo>
                  <a:lnTo>
                    <a:pt x="1724" y="1489"/>
                  </a:lnTo>
                  <a:lnTo>
                    <a:pt x="1726" y="1480"/>
                  </a:lnTo>
                  <a:lnTo>
                    <a:pt x="1728" y="1471"/>
                  </a:lnTo>
                  <a:lnTo>
                    <a:pt x="1729" y="1461"/>
                  </a:lnTo>
                  <a:lnTo>
                    <a:pt x="1729" y="1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2545" y="2468"/>
              <a:ext cx="463" cy="236"/>
            </a:xfrm>
            <a:custGeom>
              <a:avLst/>
              <a:gdLst>
                <a:gd name="T0" fmla="*/ 133 w 1557"/>
                <a:gd name="T1" fmla="*/ 22 h 786"/>
                <a:gd name="T2" fmla="*/ 133 w 1557"/>
                <a:gd name="T3" fmla="*/ 21 h 786"/>
                <a:gd name="T4" fmla="*/ 133 w 1557"/>
                <a:gd name="T5" fmla="*/ 19 h 786"/>
                <a:gd name="T6" fmla="*/ 131 w 1557"/>
                <a:gd name="T7" fmla="*/ 15 h 786"/>
                <a:gd name="T8" fmla="*/ 129 w 1557"/>
                <a:gd name="T9" fmla="*/ 12 h 786"/>
                <a:gd name="T10" fmla="*/ 123 w 1557"/>
                <a:gd name="T11" fmla="*/ 8 h 786"/>
                <a:gd name="T12" fmla="*/ 115 w 1557"/>
                <a:gd name="T13" fmla="*/ 5 h 786"/>
                <a:gd name="T14" fmla="*/ 103 w 1557"/>
                <a:gd name="T15" fmla="*/ 1 h 786"/>
                <a:gd name="T16" fmla="*/ 35 w 1557"/>
                <a:gd name="T17" fmla="*/ 2 h 786"/>
                <a:gd name="T18" fmla="*/ 9 w 1557"/>
                <a:gd name="T19" fmla="*/ 12 h 786"/>
                <a:gd name="T20" fmla="*/ 4 w 1557"/>
                <a:gd name="T21" fmla="*/ 16 h 786"/>
                <a:gd name="T22" fmla="*/ 1 w 1557"/>
                <a:gd name="T23" fmla="*/ 19 h 786"/>
                <a:gd name="T24" fmla="*/ 0 w 1557"/>
                <a:gd name="T25" fmla="*/ 23 h 786"/>
                <a:gd name="T26" fmla="*/ 1 w 1557"/>
                <a:gd name="T27" fmla="*/ 27 h 786"/>
                <a:gd name="T28" fmla="*/ 4 w 1557"/>
                <a:gd name="T29" fmla="*/ 30 h 786"/>
                <a:gd name="T30" fmla="*/ 7 w 1557"/>
                <a:gd name="T31" fmla="*/ 32 h 786"/>
                <a:gd name="T32" fmla="*/ 10 w 1557"/>
                <a:gd name="T33" fmla="*/ 36 h 786"/>
                <a:gd name="T34" fmla="*/ 12 w 1557"/>
                <a:gd name="T35" fmla="*/ 40 h 786"/>
                <a:gd name="T36" fmla="*/ 9 w 1557"/>
                <a:gd name="T37" fmla="*/ 48 h 786"/>
                <a:gd name="T38" fmla="*/ 12 w 1557"/>
                <a:gd name="T39" fmla="*/ 50 h 786"/>
                <a:gd name="T40" fmla="*/ 18 w 1557"/>
                <a:gd name="T41" fmla="*/ 56 h 786"/>
                <a:gd name="T42" fmla="*/ 25 w 1557"/>
                <a:gd name="T43" fmla="*/ 59 h 786"/>
                <a:gd name="T44" fmla="*/ 32 w 1557"/>
                <a:gd name="T45" fmla="*/ 63 h 786"/>
                <a:gd name="T46" fmla="*/ 39 w 1557"/>
                <a:gd name="T47" fmla="*/ 66 h 786"/>
                <a:gd name="T48" fmla="*/ 46 w 1557"/>
                <a:gd name="T49" fmla="*/ 68 h 786"/>
                <a:gd name="T50" fmla="*/ 54 w 1557"/>
                <a:gd name="T51" fmla="*/ 70 h 786"/>
                <a:gd name="T52" fmla="*/ 62 w 1557"/>
                <a:gd name="T53" fmla="*/ 71 h 786"/>
                <a:gd name="T54" fmla="*/ 69 w 1557"/>
                <a:gd name="T55" fmla="*/ 71 h 786"/>
                <a:gd name="T56" fmla="*/ 74 w 1557"/>
                <a:gd name="T57" fmla="*/ 71 h 786"/>
                <a:gd name="T58" fmla="*/ 80 w 1557"/>
                <a:gd name="T59" fmla="*/ 70 h 786"/>
                <a:gd name="T60" fmla="*/ 85 w 1557"/>
                <a:gd name="T61" fmla="*/ 69 h 786"/>
                <a:gd name="T62" fmla="*/ 90 w 1557"/>
                <a:gd name="T63" fmla="*/ 67 h 786"/>
                <a:gd name="T64" fmla="*/ 95 w 1557"/>
                <a:gd name="T65" fmla="*/ 65 h 786"/>
                <a:gd name="T66" fmla="*/ 100 w 1557"/>
                <a:gd name="T67" fmla="*/ 63 h 786"/>
                <a:gd name="T68" fmla="*/ 105 w 1557"/>
                <a:gd name="T69" fmla="*/ 61 h 786"/>
                <a:gd name="T70" fmla="*/ 109 w 1557"/>
                <a:gd name="T71" fmla="*/ 59 h 786"/>
                <a:gd name="T72" fmla="*/ 114 w 1557"/>
                <a:gd name="T73" fmla="*/ 56 h 786"/>
                <a:gd name="T74" fmla="*/ 118 w 1557"/>
                <a:gd name="T75" fmla="*/ 52 h 786"/>
                <a:gd name="T76" fmla="*/ 122 w 1557"/>
                <a:gd name="T77" fmla="*/ 49 h 786"/>
                <a:gd name="T78" fmla="*/ 126 w 1557"/>
                <a:gd name="T79" fmla="*/ 45 h 786"/>
                <a:gd name="T80" fmla="*/ 130 w 1557"/>
                <a:gd name="T81" fmla="*/ 41 h 786"/>
                <a:gd name="T82" fmla="*/ 133 w 1557"/>
                <a:gd name="T83" fmla="*/ 37 h 786"/>
                <a:gd name="T84" fmla="*/ 136 w 1557"/>
                <a:gd name="T85" fmla="*/ 33 h 786"/>
                <a:gd name="T86" fmla="*/ 132 w 1557"/>
                <a:gd name="T87" fmla="*/ 26 h 7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57"/>
                <a:gd name="T133" fmla="*/ 0 h 786"/>
                <a:gd name="T134" fmla="*/ 1557 w 1557"/>
                <a:gd name="T135" fmla="*/ 786 h 7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57" h="786">
                  <a:moveTo>
                    <a:pt x="1505" y="250"/>
                  </a:moveTo>
                  <a:lnTo>
                    <a:pt x="1505" y="248"/>
                  </a:lnTo>
                  <a:lnTo>
                    <a:pt x="1506" y="242"/>
                  </a:lnTo>
                  <a:lnTo>
                    <a:pt x="1508" y="233"/>
                  </a:lnTo>
                  <a:lnTo>
                    <a:pt x="1506" y="220"/>
                  </a:lnTo>
                  <a:lnTo>
                    <a:pt x="1504" y="207"/>
                  </a:lnTo>
                  <a:lnTo>
                    <a:pt x="1498" y="189"/>
                  </a:lnTo>
                  <a:lnTo>
                    <a:pt x="1488" y="171"/>
                  </a:lnTo>
                  <a:lnTo>
                    <a:pt x="1474" y="151"/>
                  </a:lnTo>
                  <a:lnTo>
                    <a:pt x="1455" y="130"/>
                  </a:lnTo>
                  <a:lnTo>
                    <a:pt x="1428" y="110"/>
                  </a:lnTo>
                  <a:lnTo>
                    <a:pt x="1394" y="88"/>
                  </a:lnTo>
                  <a:lnTo>
                    <a:pt x="1352" y="68"/>
                  </a:lnTo>
                  <a:lnTo>
                    <a:pt x="1301" y="49"/>
                  </a:lnTo>
                  <a:lnTo>
                    <a:pt x="1240" y="30"/>
                  </a:lnTo>
                  <a:lnTo>
                    <a:pt x="1169" y="14"/>
                  </a:lnTo>
                  <a:lnTo>
                    <a:pt x="1086" y="0"/>
                  </a:lnTo>
                  <a:lnTo>
                    <a:pt x="394" y="23"/>
                  </a:lnTo>
                  <a:lnTo>
                    <a:pt x="253" y="52"/>
                  </a:lnTo>
                  <a:lnTo>
                    <a:pt x="99" y="136"/>
                  </a:lnTo>
                  <a:lnTo>
                    <a:pt x="43" y="177"/>
                  </a:lnTo>
                  <a:lnTo>
                    <a:pt x="39" y="180"/>
                  </a:lnTo>
                  <a:lnTo>
                    <a:pt x="29" y="192"/>
                  </a:lnTo>
                  <a:lnTo>
                    <a:pt x="17" y="209"/>
                  </a:lnTo>
                  <a:lnTo>
                    <a:pt x="6" y="230"/>
                  </a:lnTo>
                  <a:lnTo>
                    <a:pt x="0" y="253"/>
                  </a:lnTo>
                  <a:lnTo>
                    <a:pt x="2" y="278"/>
                  </a:lnTo>
                  <a:lnTo>
                    <a:pt x="16" y="303"/>
                  </a:lnTo>
                  <a:lnTo>
                    <a:pt x="45" y="326"/>
                  </a:lnTo>
                  <a:lnTo>
                    <a:pt x="50" y="330"/>
                  </a:lnTo>
                  <a:lnTo>
                    <a:pt x="62" y="340"/>
                  </a:lnTo>
                  <a:lnTo>
                    <a:pt x="80" y="355"/>
                  </a:lnTo>
                  <a:lnTo>
                    <a:pt x="98" y="374"/>
                  </a:lnTo>
                  <a:lnTo>
                    <a:pt x="117" y="396"/>
                  </a:lnTo>
                  <a:lnTo>
                    <a:pt x="132" y="417"/>
                  </a:lnTo>
                  <a:lnTo>
                    <a:pt x="140" y="439"/>
                  </a:lnTo>
                  <a:lnTo>
                    <a:pt x="140" y="460"/>
                  </a:lnTo>
                  <a:lnTo>
                    <a:pt x="103" y="532"/>
                  </a:lnTo>
                  <a:lnTo>
                    <a:pt x="136" y="560"/>
                  </a:lnTo>
                  <a:lnTo>
                    <a:pt x="170" y="588"/>
                  </a:lnTo>
                  <a:lnTo>
                    <a:pt x="205" y="615"/>
                  </a:lnTo>
                  <a:lnTo>
                    <a:pt x="242" y="639"/>
                  </a:lnTo>
                  <a:lnTo>
                    <a:pt x="279" y="661"/>
                  </a:lnTo>
                  <a:lnTo>
                    <a:pt x="317" y="682"/>
                  </a:lnTo>
                  <a:lnTo>
                    <a:pt x="357" y="701"/>
                  </a:lnTo>
                  <a:lnTo>
                    <a:pt x="398" y="718"/>
                  </a:lnTo>
                  <a:lnTo>
                    <a:pt x="438" y="734"/>
                  </a:lnTo>
                  <a:lnTo>
                    <a:pt x="481" y="747"/>
                  </a:lnTo>
                  <a:lnTo>
                    <a:pt x="523" y="760"/>
                  </a:lnTo>
                  <a:lnTo>
                    <a:pt x="566" y="769"/>
                  </a:lnTo>
                  <a:lnTo>
                    <a:pt x="611" y="776"/>
                  </a:lnTo>
                  <a:lnTo>
                    <a:pt x="656" y="782"/>
                  </a:lnTo>
                  <a:lnTo>
                    <a:pt x="701" y="785"/>
                  </a:lnTo>
                  <a:lnTo>
                    <a:pt x="747" y="786"/>
                  </a:lnTo>
                  <a:lnTo>
                    <a:pt x="778" y="786"/>
                  </a:lnTo>
                  <a:lnTo>
                    <a:pt x="809" y="784"/>
                  </a:lnTo>
                  <a:lnTo>
                    <a:pt x="840" y="782"/>
                  </a:lnTo>
                  <a:lnTo>
                    <a:pt x="870" y="778"/>
                  </a:lnTo>
                  <a:lnTo>
                    <a:pt x="901" y="774"/>
                  </a:lnTo>
                  <a:lnTo>
                    <a:pt x="931" y="768"/>
                  </a:lnTo>
                  <a:lnTo>
                    <a:pt x="960" y="762"/>
                  </a:lnTo>
                  <a:lnTo>
                    <a:pt x="990" y="754"/>
                  </a:lnTo>
                  <a:lnTo>
                    <a:pt x="1019" y="746"/>
                  </a:lnTo>
                  <a:lnTo>
                    <a:pt x="1048" y="737"/>
                  </a:lnTo>
                  <a:lnTo>
                    <a:pt x="1075" y="726"/>
                  </a:lnTo>
                  <a:lnTo>
                    <a:pt x="1103" y="716"/>
                  </a:lnTo>
                  <a:lnTo>
                    <a:pt x="1131" y="704"/>
                  </a:lnTo>
                  <a:lnTo>
                    <a:pt x="1157" y="692"/>
                  </a:lnTo>
                  <a:lnTo>
                    <a:pt x="1184" y="678"/>
                  </a:lnTo>
                  <a:lnTo>
                    <a:pt x="1210" y="664"/>
                  </a:lnTo>
                  <a:lnTo>
                    <a:pt x="1236" y="649"/>
                  </a:lnTo>
                  <a:lnTo>
                    <a:pt x="1261" y="633"/>
                  </a:lnTo>
                  <a:lnTo>
                    <a:pt x="1286" y="616"/>
                  </a:lnTo>
                  <a:lnTo>
                    <a:pt x="1311" y="598"/>
                  </a:lnTo>
                  <a:lnTo>
                    <a:pt x="1334" y="581"/>
                  </a:lnTo>
                  <a:lnTo>
                    <a:pt x="1357" y="561"/>
                  </a:lnTo>
                  <a:lnTo>
                    <a:pt x="1380" y="542"/>
                  </a:lnTo>
                  <a:lnTo>
                    <a:pt x="1402" y="522"/>
                  </a:lnTo>
                  <a:lnTo>
                    <a:pt x="1424" y="502"/>
                  </a:lnTo>
                  <a:lnTo>
                    <a:pt x="1444" y="480"/>
                  </a:lnTo>
                  <a:lnTo>
                    <a:pt x="1465" y="458"/>
                  </a:lnTo>
                  <a:lnTo>
                    <a:pt x="1485" y="435"/>
                  </a:lnTo>
                  <a:lnTo>
                    <a:pt x="1504" y="412"/>
                  </a:lnTo>
                  <a:lnTo>
                    <a:pt x="1523" y="387"/>
                  </a:lnTo>
                  <a:lnTo>
                    <a:pt x="1540" y="363"/>
                  </a:lnTo>
                  <a:lnTo>
                    <a:pt x="1557" y="338"/>
                  </a:lnTo>
                  <a:lnTo>
                    <a:pt x="1493" y="292"/>
                  </a:lnTo>
                  <a:lnTo>
                    <a:pt x="1505" y="250"/>
                  </a:lnTo>
                  <a:close/>
                </a:path>
              </a:pathLst>
            </a:custGeom>
            <a:solidFill>
              <a:srgbClr val="21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0"/>
            <p:cNvSpPr>
              <a:spLocks/>
            </p:cNvSpPr>
            <p:nvPr/>
          </p:nvSpPr>
          <p:spPr bwMode="auto">
            <a:xfrm>
              <a:off x="2502" y="2118"/>
              <a:ext cx="536" cy="538"/>
            </a:xfrm>
            <a:custGeom>
              <a:avLst/>
              <a:gdLst>
                <a:gd name="T0" fmla="*/ 100 w 1798"/>
                <a:gd name="T1" fmla="*/ 6 h 1791"/>
                <a:gd name="T2" fmla="*/ 111 w 1798"/>
                <a:gd name="T3" fmla="*/ 13 h 1791"/>
                <a:gd name="T4" fmla="*/ 122 w 1798"/>
                <a:gd name="T5" fmla="*/ 21 h 1791"/>
                <a:gd name="T6" fmla="*/ 139 w 1798"/>
                <a:gd name="T7" fmla="*/ 36 h 1791"/>
                <a:gd name="T8" fmla="*/ 148 w 1798"/>
                <a:gd name="T9" fmla="*/ 66 h 1791"/>
                <a:gd name="T10" fmla="*/ 159 w 1798"/>
                <a:gd name="T11" fmla="*/ 80 h 1791"/>
                <a:gd name="T12" fmla="*/ 144 w 1798"/>
                <a:gd name="T13" fmla="*/ 88 h 1791"/>
                <a:gd name="T14" fmla="*/ 123 w 1798"/>
                <a:gd name="T15" fmla="*/ 87 h 1791"/>
                <a:gd name="T16" fmla="*/ 117 w 1798"/>
                <a:gd name="T17" fmla="*/ 97 h 1791"/>
                <a:gd name="T18" fmla="*/ 112 w 1798"/>
                <a:gd name="T19" fmla="*/ 104 h 1791"/>
                <a:gd name="T20" fmla="*/ 136 w 1798"/>
                <a:gd name="T21" fmla="*/ 111 h 1791"/>
                <a:gd name="T22" fmla="*/ 148 w 1798"/>
                <a:gd name="T23" fmla="*/ 131 h 1791"/>
                <a:gd name="T24" fmla="*/ 132 w 1798"/>
                <a:gd name="T25" fmla="*/ 147 h 1791"/>
                <a:gd name="T26" fmla="*/ 127 w 1798"/>
                <a:gd name="T27" fmla="*/ 157 h 1791"/>
                <a:gd name="T28" fmla="*/ 123 w 1798"/>
                <a:gd name="T29" fmla="*/ 161 h 1791"/>
                <a:gd name="T30" fmla="*/ 129 w 1798"/>
                <a:gd name="T31" fmla="*/ 153 h 1791"/>
                <a:gd name="T32" fmla="*/ 134 w 1798"/>
                <a:gd name="T33" fmla="*/ 138 h 1791"/>
                <a:gd name="T34" fmla="*/ 144 w 1798"/>
                <a:gd name="T35" fmla="*/ 123 h 1791"/>
                <a:gd name="T36" fmla="*/ 125 w 1798"/>
                <a:gd name="T37" fmla="*/ 109 h 1791"/>
                <a:gd name="T38" fmla="*/ 109 w 1798"/>
                <a:gd name="T39" fmla="*/ 110 h 1791"/>
                <a:gd name="T40" fmla="*/ 116 w 1798"/>
                <a:gd name="T41" fmla="*/ 121 h 1791"/>
                <a:gd name="T42" fmla="*/ 114 w 1798"/>
                <a:gd name="T43" fmla="*/ 135 h 1791"/>
                <a:gd name="T44" fmla="*/ 120 w 1798"/>
                <a:gd name="T45" fmla="*/ 130 h 1791"/>
                <a:gd name="T46" fmla="*/ 136 w 1798"/>
                <a:gd name="T47" fmla="*/ 120 h 1791"/>
                <a:gd name="T48" fmla="*/ 136 w 1798"/>
                <a:gd name="T49" fmla="*/ 134 h 1791"/>
                <a:gd name="T50" fmla="*/ 138 w 1798"/>
                <a:gd name="T51" fmla="*/ 129 h 1791"/>
                <a:gd name="T52" fmla="*/ 128 w 1798"/>
                <a:gd name="T53" fmla="*/ 126 h 1791"/>
                <a:gd name="T54" fmla="*/ 123 w 1798"/>
                <a:gd name="T55" fmla="*/ 147 h 1791"/>
                <a:gd name="T56" fmla="*/ 118 w 1798"/>
                <a:gd name="T57" fmla="*/ 155 h 1791"/>
                <a:gd name="T58" fmla="*/ 121 w 1798"/>
                <a:gd name="T59" fmla="*/ 143 h 1791"/>
                <a:gd name="T60" fmla="*/ 106 w 1798"/>
                <a:gd name="T61" fmla="*/ 140 h 1791"/>
                <a:gd name="T62" fmla="*/ 86 w 1798"/>
                <a:gd name="T63" fmla="*/ 152 h 1791"/>
                <a:gd name="T64" fmla="*/ 69 w 1798"/>
                <a:gd name="T65" fmla="*/ 148 h 1791"/>
                <a:gd name="T66" fmla="*/ 54 w 1798"/>
                <a:gd name="T67" fmla="*/ 145 h 1791"/>
                <a:gd name="T68" fmla="*/ 41 w 1798"/>
                <a:gd name="T69" fmla="*/ 146 h 1791"/>
                <a:gd name="T70" fmla="*/ 42 w 1798"/>
                <a:gd name="T71" fmla="*/ 155 h 1791"/>
                <a:gd name="T72" fmla="*/ 38 w 1798"/>
                <a:gd name="T73" fmla="*/ 153 h 1791"/>
                <a:gd name="T74" fmla="*/ 34 w 1798"/>
                <a:gd name="T75" fmla="*/ 130 h 1791"/>
                <a:gd name="T76" fmla="*/ 21 w 1798"/>
                <a:gd name="T77" fmla="*/ 126 h 1791"/>
                <a:gd name="T78" fmla="*/ 21 w 1798"/>
                <a:gd name="T79" fmla="*/ 124 h 1791"/>
                <a:gd name="T80" fmla="*/ 38 w 1798"/>
                <a:gd name="T81" fmla="*/ 133 h 1791"/>
                <a:gd name="T82" fmla="*/ 45 w 1798"/>
                <a:gd name="T83" fmla="*/ 139 h 1791"/>
                <a:gd name="T84" fmla="*/ 46 w 1798"/>
                <a:gd name="T85" fmla="*/ 120 h 1791"/>
                <a:gd name="T86" fmla="*/ 38 w 1798"/>
                <a:gd name="T87" fmla="*/ 111 h 1791"/>
                <a:gd name="T88" fmla="*/ 19 w 1798"/>
                <a:gd name="T89" fmla="*/ 122 h 1791"/>
                <a:gd name="T90" fmla="*/ 16 w 1798"/>
                <a:gd name="T91" fmla="*/ 133 h 1791"/>
                <a:gd name="T92" fmla="*/ 27 w 1798"/>
                <a:gd name="T93" fmla="*/ 147 h 1791"/>
                <a:gd name="T94" fmla="*/ 30 w 1798"/>
                <a:gd name="T95" fmla="*/ 157 h 1791"/>
                <a:gd name="T96" fmla="*/ 34 w 1798"/>
                <a:gd name="T97" fmla="*/ 159 h 1791"/>
                <a:gd name="T98" fmla="*/ 22 w 1798"/>
                <a:gd name="T99" fmla="*/ 155 h 1791"/>
                <a:gd name="T100" fmla="*/ 23 w 1798"/>
                <a:gd name="T101" fmla="*/ 141 h 1791"/>
                <a:gd name="T102" fmla="*/ 12 w 1798"/>
                <a:gd name="T103" fmla="*/ 132 h 1791"/>
                <a:gd name="T104" fmla="*/ 26 w 1798"/>
                <a:gd name="T105" fmla="*/ 113 h 1791"/>
                <a:gd name="T106" fmla="*/ 40 w 1798"/>
                <a:gd name="T107" fmla="*/ 107 h 1791"/>
                <a:gd name="T108" fmla="*/ 43 w 1798"/>
                <a:gd name="T109" fmla="*/ 96 h 1791"/>
                <a:gd name="T110" fmla="*/ 34 w 1798"/>
                <a:gd name="T111" fmla="*/ 90 h 1791"/>
                <a:gd name="T112" fmla="*/ 17 w 1798"/>
                <a:gd name="T113" fmla="*/ 96 h 1791"/>
                <a:gd name="T114" fmla="*/ 0 w 1798"/>
                <a:gd name="T115" fmla="*/ 88 h 1791"/>
                <a:gd name="T116" fmla="*/ 8 w 1798"/>
                <a:gd name="T117" fmla="*/ 79 h 1791"/>
                <a:gd name="T118" fmla="*/ 19 w 1798"/>
                <a:gd name="T119" fmla="*/ 44 h 1791"/>
                <a:gd name="T120" fmla="*/ 40 w 1798"/>
                <a:gd name="T121" fmla="*/ 17 h 1791"/>
                <a:gd name="T122" fmla="*/ 58 w 1798"/>
                <a:gd name="T123" fmla="*/ 4 h 1791"/>
                <a:gd name="T124" fmla="*/ 82 w 1798"/>
                <a:gd name="T125" fmla="*/ 0 h 1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8"/>
                <a:gd name="T190" fmla="*/ 0 h 1791"/>
                <a:gd name="T191" fmla="*/ 1798 w 1798"/>
                <a:gd name="T192" fmla="*/ 1791 h 17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8" h="1791">
                  <a:moveTo>
                    <a:pt x="995" y="18"/>
                  </a:moveTo>
                  <a:lnTo>
                    <a:pt x="1010" y="27"/>
                  </a:lnTo>
                  <a:lnTo>
                    <a:pt x="1025" y="29"/>
                  </a:lnTo>
                  <a:lnTo>
                    <a:pt x="1041" y="28"/>
                  </a:lnTo>
                  <a:lnTo>
                    <a:pt x="1058" y="25"/>
                  </a:lnTo>
                  <a:lnTo>
                    <a:pt x="1075" y="21"/>
                  </a:lnTo>
                  <a:lnTo>
                    <a:pt x="1090" y="21"/>
                  </a:lnTo>
                  <a:lnTo>
                    <a:pt x="1103" y="27"/>
                  </a:lnTo>
                  <a:lnTo>
                    <a:pt x="1116" y="42"/>
                  </a:lnTo>
                  <a:lnTo>
                    <a:pt x="1118" y="57"/>
                  </a:lnTo>
                  <a:lnTo>
                    <a:pt x="1124" y="67"/>
                  </a:lnTo>
                  <a:lnTo>
                    <a:pt x="1134" y="74"/>
                  </a:lnTo>
                  <a:lnTo>
                    <a:pt x="1146" y="80"/>
                  </a:lnTo>
                  <a:lnTo>
                    <a:pt x="1160" y="85"/>
                  </a:lnTo>
                  <a:lnTo>
                    <a:pt x="1174" y="88"/>
                  </a:lnTo>
                  <a:lnTo>
                    <a:pt x="1186" y="93"/>
                  </a:lnTo>
                  <a:lnTo>
                    <a:pt x="1198" y="98"/>
                  </a:lnTo>
                  <a:lnTo>
                    <a:pt x="1212" y="104"/>
                  </a:lnTo>
                  <a:lnTo>
                    <a:pt x="1224" y="112"/>
                  </a:lnTo>
                  <a:lnTo>
                    <a:pt x="1236" y="123"/>
                  </a:lnTo>
                  <a:lnTo>
                    <a:pt x="1245" y="134"/>
                  </a:lnTo>
                  <a:lnTo>
                    <a:pt x="1253" y="148"/>
                  </a:lnTo>
                  <a:lnTo>
                    <a:pt x="1261" y="161"/>
                  </a:lnTo>
                  <a:lnTo>
                    <a:pt x="1268" y="175"/>
                  </a:lnTo>
                  <a:lnTo>
                    <a:pt x="1274" y="187"/>
                  </a:lnTo>
                  <a:lnTo>
                    <a:pt x="1288" y="192"/>
                  </a:lnTo>
                  <a:lnTo>
                    <a:pt x="1300" y="198"/>
                  </a:lnTo>
                  <a:lnTo>
                    <a:pt x="1313" y="203"/>
                  </a:lnTo>
                  <a:lnTo>
                    <a:pt x="1326" y="210"/>
                  </a:lnTo>
                  <a:lnTo>
                    <a:pt x="1338" y="216"/>
                  </a:lnTo>
                  <a:lnTo>
                    <a:pt x="1351" y="223"/>
                  </a:lnTo>
                  <a:lnTo>
                    <a:pt x="1364" y="231"/>
                  </a:lnTo>
                  <a:lnTo>
                    <a:pt x="1375" y="238"/>
                  </a:lnTo>
                  <a:lnTo>
                    <a:pt x="1388" y="246"/>
                  </a:lnTo>
                  <a:lnTo>
                    <a:pt x="1401" y="253"/>
                  </a:lnTo>
                  <a:lnTo>
                    <a:pt x="1412" y="261"/>
                  </a:lnTo>
                  <a:lnTo>
                    <a:pt x="1425" y="269"/>
                  </a:lnTo>
                  <a:lnTo>
                    <a:pt x="1436" y="276"/>
                  </a:lnTo>
                  <a:lnTo>
                    <a:pt x="1449" y="284"/>
                  </a:lnTo>
                  <a:lnTo>
                    <a:pt x="1461" y="292"/>
                  </a:lnTo>
                  <a:lnTo>
                    <a:pt x="1473" y="299"/>
                  </a:lnTo>
                  <a:lnTo>
                    <a:pt x="1506" y="329"/>
                  </a:lnTo>
                  <a:lnTo>
                    <a:pt x="1534" y="360"/>
                  </a:lnTo>
                  <a:lnTo>
                    <a:pt x="1560" y="395"/>
                  </a:lnTo>
                  <a:lnTo>
                    <a:pt x="1582" y="430"/>
                  </a:lnTo>
                  <a:lnTo>
                    <a:pt x="1600" y="470"/>
                  </a:lnTo>
                  <a:lnTo>
                    <a:pt x="1614" y="509"/>
                  </a:lnTo>
                  <a:lnTo>
                    <a:pt x="1623" y="550"/>
                  </a:lnTo>
                  <a:lnTo>
                    <a:pt x="1628" y="593"/>
                  </a:lnTo>
                  <a:lnTo>
                    <a:pt x="1635" y="616"/>
                  </a:lnTo>
                  <a:lnTo>
                    <a:pt x="1640" y="639"/>
                  </a:lnTo>
                  <a:lnTo>
                    <a:pt x="1645" y="663"/>
                  </a:lnTo>
                  <a:lnTo>
                    <a:pt x="1652" y="686"/>
                  </a:lnTo>
                  <a:lnTo>
                    <a:pt x="1660" y="709"/>
                  </a:lnTo>
                  <a:lnTo>
                    <a:pt x="1670" y="730"/>
                  </a:lnTo>
                  <a:lnTo>
                    <a:pt x="1684" y="750"/>
                  </a:lnTo>
                  <a:lnTo>
                    <a:pt x="1703" y="767"/>
                  </a:lnTo>
                  <a:lnTo>
                    <a:pt x="1718" y="775"/>
                  </a:lnTo>
                  <a:lnTo>
                    <a:pt x="1733" y="784"/>
                  </a:lnTo>
                  <a:lnTo>
                    <a:pt x="1748" y="796"/>
                  </a:lnTo>
                  <a:lnTo>
                    <a:pt x="1761" y="808"/>
                  </a:lnTo>
                  <a:lnTo>
                    <a:pt x="1774" y="822"/>
                  </a:lnTo>
                  <a:lnTo>
                    <a:pt x="1784" y="837"/>
                  </a:lnTo>
                  <a:lnTo>
                    <a:pt x="1794" y="853"/>
                  </a:lnTo>
                  <a:lnTo>
                    <a:pt x="1798" y="869"/>
                  </a:lnTo>
                  <a:lnTo>
                    <a:pt x="1795" y="888"/>
                  </a:lnTo>
                  <a:lnTo>
                    <a:pt x="1788" y="904"/>
                  </a:lnTo>
                  <a:lnTo>
                    <a:pt x="1776" y="917"/>
                  </a:lnTo>
                  <a:lnTo>
                    <a:pt x="1761" y="928"/>
                  </a:lnTo>
                  <a:lnTo>
                    <a:pt x="1745" y="937"/>
                  </a:lnTo>
                  <a:lnTo>
                    <a:pt x="1729" y="945"/>
                  </a:lnTo>
                  <a:lnTo>
                    <a:pt x="1712" y="952"/>
                  </a:lnTo>
                  <a:lnTo>
                    <a:pt x="1696" y="958"/>
                  </a:lnTo>
                  <a:lnTo>
                    <a:pt x="1676" y="963"/>
                  </a:lnTo>
                  <a:lnTo>
                    <a:pt x="1657" y="966"/>
                  </a:lnTo>
                  <a:lnTo>
                    <a:pt x="1637" y="970"/>
                  </a:lnTo>
                  <a:lnTo>
                    <a:pt x="1616" y="972"/>
                  </a:lnTo>
                  <a:lnTo>
                    <a:pt x="1595" y="973"/>
                  </a:lnTo>
                  <a:lnTo>
                    <a:pt x="1575" y="974"/>
                  </a:lnTo>
                  <a:lnTo>
                    <a:pt x="1554" y="974"/>
                  </a:lnTo>
                  <a:lnTo>
                    <a:pt x="1533" y="974"/>
                  </a:lnTo>
                  <a:lnTo>
                    <a:pt x="1511" y="974"/>
                  </a:lnTo>
                  <a:lnTo>
                    <a:pt x="1491" y="973"/>
                  </a:lnTo>
                  <a:lnTo>
                    <a:pt x="1470" y="972"/>
                  </a:lnTo>
                  <a:lnTo>
                    <a:pt x="1449" y="970"/>
                  </a:lnTo>
                  <a:lnTo>
                    <a:pt x="1428" y="967"/>
                  </a:lnTo>
                  <a:lnTo>
                    <a:pt x="1408" y="964"/>
                  </a:lnTo>
                  <a:lnTo>
                    <a:pt x="1388" y="962"/>
                  </a:lnTo>
                  <a:lnTo>
                    <a:pt x="1368" y="958"/>
                  </a:lnTo>
                  <a:lnTo>
                    <a:pt x="1366" y="965"/>
                  </a:lnTo>
                  <a:lnTo>
                    <a:pt x="1364" y="972"/>
                  </a:lnTo>
                  <a:lnTo>
                    <a:pt x="1363" y="980"/>
                  </a:lnTo>
                  <a:lnTo>
                    <a:pt x="1363" y="989"/>
                  </a:lnTo>
                  <a:lnTo>
                    <a:pt x="1358" y="997"/>
                  </a:lnTo>
                  <a:lnTo>
                    <a:pt x="1353" y="1005"/>
                  </a:lnTo>
                  <a:lnTo>
                    <a:pt x="1348" y="1013"/>
                  </a:lnTo>
                  <a:lnTo>
                    <a:pt x="1343" y="1022"/>
                  </a:lnTo>
                  <a:lnTo>
                    <a:pt x="1312" y="1056"/>
                  </a:lnTo>
                  <a:lnTo>
                    <a:pt x="1312" y="1077"/>
                  </a:lnTo>
                  <a:lnTo>
                    <a:pt x="1313" y="1096"/>
                  </a:lnTo>
                  <a:lnTo>
                    <a:pt x="1309" y="1114"/>
                  </a:lnTo>
                  <a:lnTo>
                    <a:pt x="1294" y="1128"/>
                  </a:lnTo>
                  <a:lnTo>
                    <a:pt x="1289" y="1130"/>
                  </a:lnTo>
                  <a:lnTo>
                    <a:pt x="1283" y="1132"/>
                  </a:lnTo>
                  <a:lnTo>
                    <a:pt x="1277" y="1134"/>
                  </a:lnTo>
                  <a:lnTo>
                    <a:pt x="1272" y="1137"/>
                  </a:lnTo>
                  <a:lnTo>
                    <a:pt x="1267" y="1139"/>
                  </a:lnTo>
                  <a:lnTo>
                    <a:pt x="1262" y="1143"/>
                  </a:lnTo>
                  <a:lnTo>
                    <a:pt x="1259" y="1147"/>
                  </a:lnTo>
                  <a:lnTo>
                    <a:pt x="1258" y="1153"/>
                  </a:lnTo>
                  <a:lnTo>
                    <a:pt x="1284" y="1155"/>
                  </a:lnTo>
                  <a:lnTo>
                    <a:pt x="1311" y="1159"/>
                  </a:lnTo>
                  <a:lnTo>
                    <a:pt x="1337" y="1163"/>
                  </a:lnTo>
                  <a:lnTo>
                    <a:pt x="1363" y="1167"/>
                  </a:lnTo>
                  <a:lnTo>
                    <a:pt x="1389" y="1172"/>
                  </a:lnTo>
                  <a:lnTo>
                    <a:pt x="1413" y="1179"/>
                  </a:lnTo>
                  <a:lnTo>
                    <a:pt x="1439" y="1186"/>
                  </a:lnTo>
                  <a:lnTo>
                    <a:pt x="1463" y="1194"/>
                  </a:lnTo>
                  <a:lnTo>
                    <a:pt x="1487" y="1205"/>
                  </a:lnTo>
                  <a:lnTo>
                    <a:pt x="1510" y="1215"/>
                  </a:lnTo>
                  <a:lnTo>
                    <a:pt x="1532" y="1228"/>
                  </a:lnTo>
                  <a:lnTo>
                    <a:pt x="1554" y="1243"/>
                  </a:lnTo>
                  <a:lnTo>
                    <a:pt x="1575" y="1258"/>
                  </a:lnTo>
                  <a:lnTo>
                    <a:pt x="1594" y="1276"/>
                  </a:lnTo>
                  <a:lnTo>
                    <a:pt x="1614" y="1296"/>
                  </a:lnTo>
                  <a:lnTo>
                    <a:pt x="1631" y="1318"/>
                  </a:lnTo>
                  <a:lnTo>
                    <a:pt x="1644" y="1337"/>
                  </a:lnTo>
                  <a:lnTo>
                    <a:pt x="1653" y="1358"/>
                  </a:lnTo>
                  <a:lnTo>
                    <a:pt x="1660" y="1380"/>
                  </a:lnTo>
                  <a:lnTo>
                    <a:pt x="1665" y="1403"/>
                  </a:lnTo>
                  <a:lnTo>
                    <a:pt x="1666" y="1427"/>
                  </a:lnTo>
                  <a:lnTo>
                    <a:pt x="1663" y="1449"/>
                  </a:lnTo>
                  <a:lnTo>
                    <a:pt x="1657" y="1471"/>
                  </a:lnTo>
                  <a:lnTo>
                    <a:pt x="1646" y="1492"/>
                  </a:lnTo>
                  <a:lnTo>
                    <a:pt x="1625" y="1508"/>
                  </a:lnTo>
                  <a:lnTo>
                    <a:pt x="1604" y="1522"/>
                  </a:lnTo>
                  <a:lnTo>
                    <a:pt x="1582" y="1534"/>
                  </a:lnTo>
                  <a:lnTo>
                    <a:pt x="1559" y="1546"/>
                  </a:lnTo>
                  <a:lnTo>
                    <a:pt x="1537" y="1559"/>
                  </a:lnTo>
                  <a:lnTo>
                    <a:pt x="1517" y="1575"/>
                  </a:lnTo>
                  <a:lnTo>
                    <a:pt x="1500" y="1593"/>
                  </a:lnTo>
                  <a:lnTo>
                    <a:pt x="1486" y="1617"/>
                  </a:lnTo>
                  <a:lnTo>
                    <a:pt x="1485" y="1635"/>
                  </a:lnTo>
                  <a:lnTo>
                    <a:pt x="1485" y="1652"/>
                  </a:lnTo>
                  <a:lnTo>
                    <a:pt x="1485" y="1669"/>
                  </a:lnTo>
                  <a:lnTo>
                    <a:pt x="1484" y="1685"/>
                  </a:lnTo>
                  <a:lnTo>
                    <a:pt x="1481" y="1701"/>
                  </a:lnTo>
                  <a:lnTo>
                    <a:pt x="1476" y="1715"/>
                  </a:lnTo>
                  <a:lnTo>
                    <a:pt x="1465" y="1727"/>
                  </a:lnTo>
                  <a:lnTo>
                    <a:pt x="1449" y="1736"/>
                  </a:lnTo>
                  <a:lnTo>
                    <a:pt x="1445" y="1738"/>
                  </a:lnTo>
                  <a:lnTo>
                    <a:pt x="1440" y="1739"/>
                  </a:lnTo>
                  <a:lnTo>
                    <a:pt x="1436" y="1742"/>
                  </a:lnTo>
                  <a:lnTo>
                    <a:pt x="1432" y="1743"/>
                  </a:lnTo>
                  <a:lnTo>
                    <a:pt x="1427" y="1745"/>
                  </a:lnTo>
                  <a:lnTo>
                    <a:pt x="1423" y="1746"/>
                  </a:lnTo>
                  <a:lnTo>
                    <a:pt x="1418" y="1748"/>
                  </a:lnTo>
                  <a:lnTo>
                    <a:pt x="1413" y="1749"/>
                  </a:lnTo>
                  <a:lnTo>
                    <a:pt x="1408" y="1753"/>
                  </a:lnTo>
                  <a:lnTo>
                    <a:pt x="1403" y="1758"/>
                  </a:lnTo>
                  <a:lnTo>
                    <a:pt x="1397" y="1763"/>
                  </a:lnTo>
                  <a:lnTo>
                    <a:pt x="1393" y="1768"/>
                  </a:lnTo>
                  <a:lnTo>
                    <a:pt x="1388" y="1774"/>
                  </a:lnTo>
                  <a:lnTo>
                    <a:pt x="1383" y="1780"/>
                  </a:lnTo>
                  <a:lnTo>
                    <a:pt x="1380" y="1786"/>
                  </a:lnTo>
                  <a:lnTo>
                    <a:pt x="1377" y="1791"/>
                  </a:lnTo>
                  <a:lnTo>
                    <a:pt x="1374" y="1781"/>
                  </a:lnTo>
                  <a:lnTo>
                    <a:pt x="1378" y="1771"/>
                  </a:lnTo>
                  <a:lnTo>
                    <a:pt x="1382" y="1763"/>
                  </a:lnTo>
                  <a:lnTo>
                    <a:pt x="1388" y="1753"/>
                  </a:lnTo>
                  <a:lnTo>
                    <a:pt x="1397" y="1743"/>
                  </a:lnTo>
                  <a:lnTo>
                    <a:pt x="1408" y="1734"/>
                  </a:lnTo>
                  <a:lnTo>
                    <a:pt x="1418" y="1724"/>
                  </a:lnTo>
                  <a:lnTo>
                    <a:pt x="1430" y="1715"/>
                  </a:lnTo>
                  <a:lnTo>
                    <a:pt x="1439" y="1706"/>
                  </a:lnTo>
                  <a:lnTo>
                    <a:pt x="1448" y="1696"/>
                  </a:lnTo>
                  <a:lnTo>
                    <a:pt x="1456" y="1684"/>
                  </a:lnTo>
                  <a:lnTo>
                    <a:pt x="1461" y="1671"/>
                  </a:lnTo>
                  <a:lnTo>
                    <a:pt x="1459" y="1653"/>
                  </a:lnTo>
                  <a:lnTo>
                    <a:pt x="1459" y="1636"/>
                  </a:lnTo>
                  <a:lnTo>
                    <a:pt x="1462" y="1618"/>
                  </a:lnTo>
                  <a:lnTo>
                    <a:pt x="1464" y="1602"/>
                  </a:lnTo>
                  <a:lnTo>
                    <a:pt x="1469" y="1586"/>
                  </a:lnTo>
                  <a:lnTo>
                    <a:pt x="1476" y="1571"/>
                  </a:lnTo>
                  <a:lnTo>
                    <a:pt x="1484" y="1557"/>
                  </a:lnTo>
                  <a:lnTo>
                    <a:pt x="1494" y="1544"/>
                  </a:lnTo>
                  <a:lnTo>
                    <a:pt x="1510" y="1529"/>
                  </a:lnTo>
                  <a:lnTo>
                    <a:pt x="1527" y="1517"/>
                  </a:lnTo>
                  <a:lnTo>
                    <a:pt x="1547" y="1508"/>
                  </a:lnTo>
                  <a:lnTo>
                    <a:pt x="1566" y="1500"/>
                  </a:lnTo>
                  <a:lnTo>
                    <a:pt x="1585" y="1492"/>
                  </a:lnTo>
                  <a:lnTo>
                    <a:pt x="1602" y="1481"/>
                  </a:lnTo>
                  <a:lnTo>
                    <a:pt x="1620" y="1470"/>
                  </a:lnTo>
                  <a:lnTo>
                    <a:pt x="1635" y="1455"/>
                  </a:lnTo>
                  <a:lnTo>
                    <a:pt x="1636" y="1429"/>
                  </a:lnTo>
                  <a:lnTo>
                    <a:pt x="1635" y="1405"/>
                  </a:lnTo>
                  <a:lnTo>
                    <a:pt x="1631" y="1381"/>
                  </a:lnTo>
                  <a:lnTo>
                    <a:pt x="1624" y="1357"/>
                  </a:lnTo>
                  <a:lnTo>
                    <a:pt x="1614" y="1335"/>
                  </a:lnTo>
                  <a:lnTo>
                    <a:pt x="1600" y="1315"/>
                  </a:lnTo>
                  <a:lnTo>
                    <a:pt x="1583" y="1297"/>
                  </a:lnTo>
                  <a:lnTo>
                    <a:pt x="1562" y="1281"/>
                  </a:lnTo>
                  <a:lnTo>
                    <a:pt x="1542" y="1266"/>
                  </a:lnTo>
                  <a:lnTo>
                    <a:pt x="1522" y="1253"/>
                  </a:lnTo>
                  <a:lnTo>
                    <a:pt x="1500" y="1242"/>
                  </a:lnTo>
                  <a:lnTo>
                    <a:pt x="1478" y="1231"/>
                  </a:lnTo>
                  <a:lnTo>
                    <a:pt x="1455" y="1223"/>
                  </a:lnTo>
                  <a:lnTo>
                    <a:pt x="1432" y="1216"/>
                  </a:lnTo>
                  <a:lnTo>
                    <a:pt x="1408" y="1212"/>
                  </a:lnTo>
                  <a:lnTo>
                    <a:pt x="1383" y="1208"/>
                  </a:lnTo>
                  <a:lnTo>
                    <a:pt x="1366" y="1202"/>
                  </a:lnTo>
                  <a:lnTo>
                    <a:pt x="1348" y="1199"/>
                  </a:lnTo>
                  <a:lnTo>
                    <a:pt x="1328" y="1196"/>
                  </a:lnTo>
                  <a:lnTo>
                    <a:pt x="1310" y="1194"/>
                  </a:lnTo>
                  <a:lnTo>
                    <a:pt x="1290" y="1192"/>
                  </a:lnTo>
                  <a:lnTo>
                    <a:pt x="1270" y="1191"/>
                  </a:lnTo>
                  <a:lnTo>
                    <a:pt x="1251" y="1190"/>
                  </a:lnTo>
                  <a:lnTo>
                    <a:pt x="1231" y="1187"/>
                  </a:lnTo>
                  <a:lnTo>
                    <a:pt x="1229" y="1202"/>
                  </a:lnTo>
                  <a:lnTo>
                    <a:pt x="1229" y="1220"/>
                  </a:lnTo>
                  <a:lnTo>
                    <a:pt x="1229" y="1236"/>
                  </a:lnTo>
                  <a:lnTo>
                    <a:pt x="1230" y="1252"/>
                  </a:lnTo>
                  <a:lnTo>
                    <a:pt x="1239" y="1259"/>
                  </a:lnTo>
                  <a:lnTo>
                    <a:pt x="1249" y="1266"/>
                  </a:lnTo>
                  <a:lnTo>
                    <a:pt x="1259" y="1273"/>
                  </a:lnTo>
                  <a:lnTo>
                    <a:pt x="1268" y="1280"/>
                  </a:lnTo>
                  <a:lnTo>
                    <a:pt x="1277" y="1289"/>
                  </a:lnTo>
                  <a:lnTo>
                    <a:pt x="1285" y="1298"/>
                  </a:lnTo>
                  <a:lnTo>
                    <a:pt x="1291" y="1307"/>
                  </a:lnTo>
                  <a:lnTo>
                    <a:pt x="1296" y="1319"/>
                  </a:lnTo>
                  <a:lnTo>
                    <a:pt x="1302" y="1337"/>
                  </a:lnTo>
                  <a:lnTo>
                    <a:pt x="1304" y="1357"/>
                  </a:lnTo>
                  <a:lnTo>
                    <a:pt x="1304" y="1376"/>
                  </a:lnTo>
                  <a:lnTo>
                    <a:pt x="1302" y="1396"/>
                  </a:lnTo>
                  <a:lnTo>
                    <a:pt x="1297" y="1414"/>
                  </a:lnTo>
                  <a:lnTo>
                    <a:pt x="1290" y="1432"/>
                  </a:lnTo>
                  <a:lnTo>
                    <a:pt x="1281" y="1449"/>
                  </a:lnTo>
                  <a:lnTo>
                    <a:pt x="1269" y="1464"/>
                  </a:lnTo>
                  <a:lnTo>
                    <a:pt x="1272" y="1473"/>
                  </a:lnTo>
                  <a:lnTo>
                    <a:pt x="1274" y="1482"/>
                  </a:lnTo>
                  <a:lnTo>
                    <a:pt x="1279" y="1491"/>
                  </a:lnTo>
                  <a:lnTo>
                    <a:pt x="1288" y="1495"/>
                  </a:lnTo>
                  <a:lnTo>
                    <a:pt x="1295" y="1496"/>
                  </a:lnTo>
                  <a:lnTo>
                    <a:pt x="1302" y="1497"/>
                  </a:lnTo>
                  <a:lnTo>
                    <a:pt x="1309" y="1499"/>
                  </a:lnTo>
                  <a:lnTo>
                    <a:pt x="1314" y="1501"/>
                  </a:lnTo>
                  <a:lnTo>
                    <a:pt x="1321" y="1503"/>
                  </a:lnTo>
                  <a:lnTo>
                    <a:pt x="1327" y="1506"/>
                  </a:lnTo>
                  <a:lnTo>
                    <a:pt x="1333" y="1509"/>
                  </a:lnTo>
                  <a:lnTo>
                    <a:pt x="1340" y="1511"/>
                  </a:lnTo>
                  <a:lnTo>
                    <a:pt x="1343" y="1488"/>
                  </a:lnTo>
                  <a:lnTo>
                    <a:pt x="1348" y="1465"/>
                  </a:lnTo>
                  <a:lnTo>
                    <a:pt x="1356" y="1443"/>
                  </a:lnTo>
                  <a:lnTo>
                    <a:pt x="1365" y="1423"/>
                  </a:lnTo>
                  <a:lnTo>
                    <a:pt x="1377" y="1403"/>
                  </a:lnTo>
                  <a:lnTo>
                    <a:pt x="1391" y="1385"/>
                  </a:lnTo>
                  <a:lnTo>
                    <a:pt x="1409" y="1368"/>
                  </a:lnTo>
                  <a:lnTo>
                    <a:pt x="1428" y="1355"/>
                  </a:lnTo>
                  <a:lnTo>
                    <a:pt x="1443" y="1347"/>
                  </a:lnTo>
                  <a:lnTo>
                    <a:pt x="1459" y="1341"/>
                  </a:lnTo>
                  <a:lnTo>
                    <a:pt x="1476" y="1335"/>
                  </a:lnTo>
                  <a:lnTo>
                    <a:pt x="1493" y="1333"/>
                  </a:lnTo>
                  <a:lnTo>
                    <a:pt x="1509" y="1332"/>
                  </a:lnTo>
                  <a:lnTo>
                    <a:pt x="1526" y="1334"/>
                  </a:lnTo>
                  <a:lnTo>
                    <a:pt x="1542" y="1338"/>
                  </a:lnTo>
                  <a:lnTo>
                    <a:pt x="1559" y="1347"/>
                  </a:lnTo>
                  <a:lnTo>
                    <a:pt x="1572" y="1363"/>
                  </a:lnTo>
                  <a:lnTo>
                    <a:pt x="1582" y="1381"/>
                  </a:lnTo>
                  <a:lnTo>
                    <a:pt x="1585" y="1402"/>
                  </a:lnTo>
                  <a:lnTo>
                    <a:pt x="1582" y="1423"/>
                  </a:lnTo>
                  <a:lnTo>
                    <a:pt x="1576" y="1440"/>
                  </a:lnTo>
                  <a:lnTo>
                    <a:pt x="1567" y="1454"/>
                  </a:lnTo>
                  <a:lnTo>
                    <a:pt x="1555" y="1466"/>
                  </a:lnTo>
                  <a:lnTo>
                    <a:pt x="1541" y="1477"/>
                  </a:lnTo>
                  <a:lnTo>
                    <a:pt x="1526" y="1487"/>
                  </a:lnTo>
                  <a:lnTo>
                    <a:pt x="1511" y="1497"/>
                  </a:lnTo>
                  <a:lnTo>
                    <a:pt x="1498" y="1508"/>
                  </a:lnTo>
                  <a:lnTo>
                    <a:pt x="1485" y="1521"/>
                  </a:lnTo>
                  <a:lnTo>
                    <a:pt x="1473" y="1527"/>
                  </a:lnTo>
                  <a:lnTo>
                    <a:pt x="1484" y="1512"/>
                  </a:lnTo>
                  <a:lnTo>
                    <a:pt x="1495" y="1499"/>
                  </a:lnTo>
                  <a:lnTo>
                    <a:pt x="1507" y="1485"/>
                  </a:lnTo>
                  <a:lnTo>
                    <a:pt x="1519" y="1471"/>
                  </a:lnTo>
                  <a:lnTo>
                    <a:pt x="1532" y="1457"/>
                  </a:lnTo>
                  <a:lnTo>
                    <a:pt x="1542" y="1442"/>
                  </a:lnTo>
                  <a:lnTo>
                    <a:pt x="1552" y="1427"/>
                  </a:lnTo>
                  <a:lnTo>
                    <a:pt x="1557" y="1411"/>
                  </a:lnTo>
                  <a:lnTo>
                    <a:pt x="1556" y="1400"/>
                  </a:lnTo>
                  <a:lnTo>
                    <a:pt x="1553" y="1389"/>
                  </a:lnTo>
                  <a:lnTo>
                    <a:pt x="1547" y="1381"/>
                  </a:lnTo>
                  <a:lnTo>
                    <a:pt x="1538" y="1375"/>
                  </a:lnTo>
                  <a:lnTo>
                    <a:pt x="1521" y="1370"/>
                  </a:lnTo>
                  <a:lnTo>
                    <a:pt x="1503" y="1368"/>
                  </a:lnTo>
                  <a:lnTo>
                    <a:pt x="1487" y="1371"/>
                  </a:lnTo>
                  <a:lnTo>
                    <a:pt x="1470" y="1375"/>
                  </a:lnTo>
                  <a:lnTo>
                    <a:pt x="1454" y="1382"/>
                  </a:lnTo>
                  <a:lnTo>
                    <a:pt x="1439" y="1391"/>
                  </a:lnTo>
                  <a:lnTo>
                    <a:pt x="1425" y="1401"/>
                  </a:lnTo>
                  <a:lnTo>
                    <a:pt x="1411" y="1412"/>
                  </a:lnTo>
                  <a:lnTo>
                    <a:pt x="1395" y="1433"/>
                  </a:lnTo>
                  <a:lnTo>
                    <a:pt x="1383" y="1456"/>
                  </a:lnTo>
                  <a:lnTo>
                    <a:pt x="1375" y="1480"/>
                  </a:lnTo>
                  <a:lnTo>
                    <a:pt x="1371" y="1507"/>
                  </a:lnTo>
                  <a:lnTo>
                    <a:pt x="1370" y="1533"/>
                  </a:lnTo>
                  <a:lnTo>
                    <a:pt x="1373" y="1560"/>
                  </a:lnTo>
                  <a:lnTo>
                    <a:pt x="1379" y="1585"/>
                  </a:lnTo>
                  <a:lnTo>
                    <a:pt x="1388" y="1609"/>
                  </a:lnTo>
                  <a:lnTo>
                    <a:pt x="1389" y="1629"/>
                  </a:lnTo>
                  <a:lnTo>
                    <a:pt x="1387" y="1647"/>
                  </a:lnTo>
                  <a:lnTo>
                    <a:pt x="1381" y="1665"/>
                  </a:lnTo>
                  <a:lnTo>
                    <a:pt x="1372" y="1681"/>
                  </a:lnTo>
                  <a:lnTo>
                    <a:pt x="1362" y="1697"/>
                  </a:lnTo>
                  <a:lnTo>
                    <a:pt x="1348" y="1711"/>
                  </a:lnTo>
                  <a:lnTo>
                    <a:pt x="1334" y="1726"/>
                  </a:lnTo>
                  <a:lnTo>
                    <a:pt x="1320" y="1738"/>
                  </a:lnTo>
                  <a:lnTo>
                    <a:pt x="1322" y="1733"/>
                  </a:lnTo>
                  <a:lnTo>
                    <a:pt x="1325" y="1728"/>
                  </a:lnTo>
                  <a:lnTo>
                    <a:pt x="1327" y="1723"/>
                  </a:lnTo>
                  <a:lnTo>
                    <a:pt x="1328" y="1719"/>
                  </a:lnTo>
                  <a:lnTo>
                    <a:pt x="1337" y="1711"/>
                  </a:lnTo>
                  <a:lnTo>
                    <a:pt x="1343" y="1701"/>
                  </a:lnTo>
                  <a:lnTo>
                    <a:pt x="1348" y="1691"/>
                  </a:lnTo>
                  <a:lnTo>
                    <a:pt x="1352" y="1682"/>
                  </a:lnTo>
                  <a:lnTo>
                    <a:pt x="1357" y="1670"/>
                  </a:lnTo>
                  <a:lnTo>
                    <a:pt x="1360" y="1658"/>
                  </a:lnTo>
                  <a:lnTo>
                    <a:pt x="1363" y="1644"/>
                  </a:lnTo>
                  <a:lnTo>
                    <a:pt x="1364" y="1630"/>
                  </a:lnTo>
                  <a:lnTo>
                    <a:pt x="1365" y="1615"/>
                  </a:lnTo>
                  <a:lnTo>
                    <a:pt x="1363" y="1601"/>
                  </a:lnTo>
                  <a:lnTo>
                    <a:pt x="1359" y="1586"/>
                  </a:lnTo>
                  <a:lnTo>
                    <a:pt x="1357" y="1572"/>
                  </a:lnTo>
                  <a:lnTo>
                    <a:pt x="1347" y="1561"/>
                  </a:lnTo>
                  <a:lnTo>
                    <a:pt x="1335" y="1550"/>
                  </a:lnTo>
                  <a:lnTo>
                    <a:pt x="1322" y="1542"/>
                  </a:lnTo>
                  <a:lnTo>
                    <a:pt x="1309" y="1537"/>
                  </a:lnTo>
                  <a:lnTo>
                    <a:pt x="1294" y="1532"/>
                  </a:lnTo>
                  <a:lnTo>
                    <a:pt x="1279" y="1531"/>
                  </a:lnTo>
                  <a:lnTo>
                    <a:pt x="1262" y="1532"/>
                  </a:lnTo>
                  <a:lnTo>
                    <a:pt x="1246" y="1535"/>
                  </a:lnTo>
                  <a:lnTo>
                    <a:pt x="1220" y="1541"/>
                  </a:lnTo>
                  <a:lnTo>
                    <a:pt x="1196" y="1553"/>
                  </a:lnTo>
                  <a:lnTo>
                    <a:pt x="1174" y="1568"/>
                  </a:lnTo>
                  <a:lnTo>
                    <a:pt x="1153" y="1586"/>
                  </a:lnTo>
                  <a:lnTo>
                    <a:pt x="1133" y="1606"/>
                  </a:lnTo>
                  <a:lnTo>
                    <a:pt x="1113" y="1624"/>
                  </a:lnTo>
                  <a:lnTo>
                    <a:pt x="1091" y="1642"/>
                  </a:lnTo>
                  <a:lnTo>
                    <a:pt x="1068" y="1654"/>
                  </a:lnTo>
                  <a:lnTo>
                    <a:pt x="1048" y="1666"/>
                  </a:lnTo>
                  <a:lnTo>
                    <a:pt x="1027" y="1675"/>
                  </a:lnTo>
                  <a:lnTo>
                    <a:pt x="1007" y="1681"/>
                  </a:lnTo>
                  <a:lnTo>
                    <a:pt x="985" y="1685"/>
                  </a:lnTo>
                  <a:lnTo>
                    <a:pt x="962" y="1688"/>
                  </a:lnTo>
                  <a:lnTo>
                    <a:pt x="940" y="1688"/>
                  </a:lnTo>
                  <a:lnTo>
                    <a:pt x="917" y="1686"/>
                  </a:lnTo>
                  <a:lnTo>
                    <a:pt x="894" y="1683"/>
                  </a:lnTo>
                  <a:lnTo>
                    <a:pt x="879" y="1677"/>
                  </a:lnTo>
                  <a:lnTo>
                    <a:pt x="864" y="1673"/>
                  </a:lnTo>
                  <a:lnTo>
                    <a:pt x="849" y="1667"/>
                  </a:lnTo>
                  <a:lnTo>
                    <a:pt x="834" y="1661"/>
                  </a:lnTo>
                  <a:lnTo>
                    <a:pt x="819" y="1656"/>
                  </a:lnTo>
                  <a:lnTo>
                    <a:pt x="804" y="1651"/>
                  </a:lnTo>
                  <a:lnTo>
                    <a:pt x="788" y="1646"/>
                  </a:lnTo>
                  <a:lnTo>
                    <a:pt x="773" y="1642"/>
                  </a:lnTo>
                  <a:lnTo>
                    <a:pt x="758" y="1638"/>
                  </a:lnTo>
                  <a:lnTo>
                    <a:pt x="741" y="1633"/>
                  </a:lnTo>
                  <a:lnTo>
                    <a:pt x="725" y="1630"/>
                  </a:lnTo>
                  <a:lnTo>
                    <a:pt x="710" y="1627"/>
                  </a:lnTo>
                  <a:lnTo>
                    <a:pt x="694" y="1624"/>
                  </a:lnTo>
                  <a:lnTo>
                    <a:pt x="678" y="1622"/>
                  </a:lnTo>
                  <a:lnTo>
                    <a:pt x="661" y="1621"/>
                  </a:lnTo>
                  <a:lnTo>
                    <a:pt x="645" y="1620"/>
                  </a:lnTo>
                  <a:lnTo>
                    <a:pt x="632" y="1615"/>
                  </a:lnTo>
                  <a:lnTo>
                    <a:pt x="619" y="1610"/>
                  </a:lnTo>
                  <a:lnTo>
                    <a:pt x="607" y="1605"/>
                  </a:lnTo>
                  <a:lnTo>
                    <a:pt x="594" y="1599"/>
                  </a:lnTo>
                  <a:lnTo>
                    <a:pt x="582" y="1591"/>
                  </a:lnTo>
                  <a:lnTo>
                    <a:pt x="572" y="1583"/>
                  </a:lnTo>
                  <a:lnTo>
                    <a:pt x="562" y="1574"/>
                  </a:lnTo>
                  <a:lnTo>
                    <a:pt x="552" y="1562"/>
                  </a:lnTo>
                  <a:lnTo>
                    <a:pt x="536" y="1571"/>
                  </a:lnTo>
                  <a:lnTo>
                    <a:pt x="520" y="1580"/>
                  </a:lnTo>
                  <a:lnTo>
                    <a:pt x="505" y="1590"/>
                  </a:lnTo>
                  <a:lnTo>
                    <a:pt x="489" y="1599"/>
                  </a:lnTo>
                  <a:lnTo>
                    <a:pt x="473" y="1608"/>
                  </a:lnTo>
                  <a:lnTo>
                    <a:pt x="457" y="1616"/>
                  </a:lnTo>
                  <a:lnTo>
                    <a:pt x="440" y="1624"/>
                  </a:lnTo>
                  <a:lnTo>
                    <a:pt x="423" y="1631"/>
                  </a:lnTo>
                  <a:lnTo>
                    <a:pt x="423" y="1648"/>
                  </a:lnTo>
                  <a:lnTo>
                    <a:pt x="426" y="1665"/>
                  </a:lnTo>
                  <a:lnTo>
                    <a:pt x="430" y="1680"/>
                  </a:lnTo>
                  <a:lnTo>
                    <a:pt x="441" y="1692"/>
                  </a:lnTo>
                  <a:lnTo>
                    <a:pt x="446" y="1699"/>
                  </a:lnTo>
                  <a:lnTo>
                    <a:pt x="453" y="1705"/>
                  </a:lnTo>
                  <a:lnTo>
                    <a:pt x="460" y="1710"/>
                  </a:lnTo>
                  <a:lnTo>
                    <a:pt x="467" y="1714"/>
                  </a:lnTo>
                  <a:lnTo>
                    <a:pt x="474" y="1719"/>
                  </a:lnTo>
                  <a:lnTo>
                    <a:pt x="481" y="1722"/>
                  </a:lnTo>
                  <a:lnTo>
                    <a:pt x="488" y="1727"/>
                  </a:lnTo>
                  <a:lnTo>
                    <a:pt x="495" y="1731"/>
                  </a:lnTo>
                  <a:lnTo>
                    <a:pt x="484" y="1731"/>
                  </a:lnTo>
                  <a:lnTo>
                    <a:pt x="475" y="1729"/>
                  </a:lnTo>
                  <a:lnTo>
                    <a:pt x="466" y="1726"/>
                  </a:lnTo>
                  <a:lnTo>
                    <a:pt x="457" y="1721"/>
                  </a:lnTo>
                  <a:lnTo>
                    <a:pt x="448" y="1716"/>
                  </a:lnTo>
                  <a:lnTo>
                    <a:pt x="440" y="1711"/>
                  </a:lnTo>
                  <a:lnTo>
                    <a:pt x="430" y="1706"/>
                  </a:lnTo>
                  <a:lnTo>
                    <a:pt x="422" y="1701"/>
                  </a:lnTo>
                  <a:lnTo>
                    <a:pt x="406" y="1684"/>
                  </a:lnTo>
                  <a:lnTo>
                    <a:pt x="393" y="1665"/>
                  </a:lnTo>
                  <a:lnTo>
                    <a:pt x="385" y="1643"/>
                  </a:lnTo>
                  <a:lnTo>
                    <a:pt x="380" y="1620"/>
                  </a:lnTo>
                  <a:lnTo>
                    <a:pt x="377" y="1597"/>
                  </a:lnTo>
                  <a:lnTo>
                    <a:pt x="377" y="1572"/>
                  </a:lnTo>
                  <a:lnTo>
                    <a:pt x="381" y="1549"/>
                  </a:lnTo>
                  <a:lnTo>
                    <a:pt x="387" y="1527"/>
                  </a:lnTo>
                  <a:lnTo>
                    <a:pt x="392" y="1499"/>
                  </a:lnTo>
                  <a:lnTo>
                    <a:pt x="391" y="1470"/>
                  </a:lnTo>
                  <a:lnTo>
                    <a:pt x="382" y="1442"/>
                  </a:lnTo>
                  <a:lnTo>
                    <a:pt x="366" y="1419"/>
                  </a:lnTo>
                  <a:lnTo>
                    <a:pt x="354" y="1410"/>
                  </a:lnTo>
                  <a:lnTo>
                    <a:pt x="342" y="1402"/>
                  </a:lnTo>
                  <a:lnTo>
                    <a:pt x="328" y="1396"/>
                  </a:lnTo>
                  <a:lnTo>
                    <a:pt x="314" y="1391"/>
                  </a:lnTo>
                  <a:lnTo>
                    <a:pt x="300" y="1389"/>
                  </a:lnTo>
                  <a:lnTo>
                    <a:pt x="285" y="1388"/>
                  </a:lnTo>
                  <a:lnTo>
                    <a:pt x="269" y="1389"/>
                  </a:lnTo>
                  <a:lnTo>
                    <a:pt x="254" y="1391"/>
                  </a:lnTo>
                  <a:lnTo>
                    <a:pt x="247" y="1395"/>
                  </a:lnTo>
                  <a:lnTo>
                    <a:pt x="239" y="1397"/>
                  </a:lnTo>
                  <a:lnTo>
                    <a:pt x="232" y="1400"/>
                  </a:lnTo>
                  <a:lnTo>
                    <a:pt x="224" y="1402"/>
                  </a:lnTo>
                  <a:lnTo>
                    <a:pt x="217" y="1404"/>
                  </a:lnTo>
                  <a:lnTo>
                    <a:pt x="209" y="1406"/>
                  </a:lnTo>
                  <a:lnTo>
                    <a:pt x="202" y="1410"/>
                  </a:lnTo>
                  <a:lnTo>
                    <a:pt x="195" y="1414"/>
                  </a:lnTo>
                  <a:lnTo>
                    <a:pt x="195" y="1405"/>
                  </a:lnTo>
                  <a:lnTo>
                    <a:pt x="201" y="1398"/>
                  </a:lnTo>
                  <a:lnTo>
                    <a:pt x="210" y="1393"/>
                  </a:lnTo>
                  <a:lnTo>
                    <a:pt x="217" y="1387"/>
                  </a:lnTo>
                  <a:lnTo>
                    <a:pt x="236" y="1378"/>
                  </a:lnTo>
                  <a:lnTo>
                    <a:pt x="255" y="1370"/>
                  </a:lnTo>
                  <a:lnTo>
                    <a:pt x="276" y="1365"/>
                  </a:lnTo>
                  <a:lnTo>
                    <a:pt x="298" y="1361"/>
                  </a:lnTo>
                  <a:lnTo>
                    <a:pt x="319" y="1361"/>
                  </a:lnTo>
                  <a:lnTo>
                    <a:pt x="339" y="1365"/>
                  </a:lnTo>
                  <a:lnTo>
                    <a:pt x="359" y="1373"/>
                  </a:lnTo>
                  <a:lnTo>
                    <a:pt x="377" y="1383"/>
                  </a:lnTo>
                  <a:lnTo>
                    <a:pt x="399" y="1403"/>
                  </a:lnTo>
                  <a:lnTo>
                    <a:pt x="415" y="1426"/>
                  </a:lnTo>
                  <a:lnTo>
                    <a:pt x="425" y="1451"/>
                  </a:lnTo>
                  <a:lnTo>
                    <a:pt x="430" y="1479"/>
                  </a:lnTo>
                  <a:lnTo>
                    <a:pt x="433" y="1507"/>
                  </a:lnTo>
                  <a:lnTo>
                    <a:pt x="433" y="1535"/>
                  </a:lnTo>
                  <a:lnTo>
                    <a:pt x="431" y="1564"/>
                  </a:lnTo>
                  <a:lnTo>
                    <a:pt x="430" y="1591"/>
                  </a:lnTo>
                  <a:lnTo>
                    <a:pt x="441" y="1584"/>
                  </a:lnTo>
                  <a:lnTo>
                    <a:pt x="452" y="1576"/>
                  </a:lnTo>
                  <a:lnTo>
                    <a:pt x="463" y="1569"/>
                  </a:lnTo>
                  <a:lnTo>
                    <a:pt x="474" y="1562"/>
                  </a:lnTo>
                  <a:lnTo>
                    <a:pt x="484" y="1555"/>
                  </a:lnTo>
                  <a:lnTo>
                    <a:pt x="496" y="1547"/>
                  </a:lnTo>
                  <a:lnTo>
                    <a:pt x="506" y="1539"/>
                  </a:lnTo>
                  <a:lnTo>
                    <a:pt x="517" y="1530"/>
                  </a:lnTo>
                  <a:lnTo>
                    <a:pt x="516" y="1515"/>
                  </a:lnTo>
                  <a:lnTo>
                    <a:pt x="511" y="1500"/>
                  </a:lnTo>
                  <a:lnTo>
                    <a:pt x="506" y="1484"/>
                  </a:lnTo>
                  <a:lnTo>
                    <a:pt x="504" y="1468"/>
                  </a:lnTo>
                  <a:lnTo>
                    <a:pt x="501" y="1443"/>
                  </a:lnTo>
                  <a:lnTo>
                    <a:pt x="498" y="1418"/>
                  </a:lnTo>
                  <a:lnTo>
                    <a:pt x="498" y="1394"/>
                  </a:lnTo>
                  <a:lnTo>
                    <a:pt x="501" y="1370"/>
                  </a:lnTo>
                  <a:lnTo>
                    <a:pt x="508" y="1347"/>
                  </a:lnTo>
                  <a:lnTo>
                    <a:pt x="518" y="1325"/>
                  </a:lnTo>
                  <a:lnTo>
                    <a:pt x="533" y="1305"/>
                  </a:lnTo>
                  <a:lnTo>
                    <a:pt x="552" y="1289"/>
                  </a:lnTo>
                  <a:lnTo>
                    <a:pt x="549" y="1269"/>
                  </a:lnTo>
                  <a:lnTo>
                    <a:pt x="546" y="1249"/>
                  </a:lnTo>
                  <a:lnTo>
                    <a:pt x="543" y="1228"/>
                  </a:lnTo>
                  <a:lnTo>
                    <a:pt x="541" y="1208"/>
                  </a:lnTo>
                  <a:lnTo>
                    <a:pt x="519" y="1212"/>
                  </a:lnTo>
                  <a:lnTo>
                    <a:pt x="497" y="1215"/>
                  </a:lnTo>
                  <a:lnTo>
                    <a:pt x="475" y="1221"/>
                  </a:lnTo>
                  <a:lnTo>
                    <a:pt x="453" y="1227"/>
                  </a:lnTo>
                  <a:lnTo>
                    <a:pt x="433" y="1232"/>
                  </a:lnTo>
                  <a:lnTo>
                    <a:pt x="411" y="1240"/>
                  </a:lnTo>
                  <a:lnTo>
                    <a:pt x="390" y="1249"/>
                  </a:lnTo>
                  <a:lnTo>
                    <a:pt x="370" y="1258"/>
                  </a:lnTo>
                  <a:lnTo>
                    <a:pt x="350" y="1267"/>
                  </a:lnTo>
                  <a:lnTo>
                    <a:pt x="330" y="1277"/>
                  </a:lnTo>
                  <a:lnTo>
                    <a:pt x="310" y="1288"/>
                  </a:lnTo>
                  <a:lnTo>
                    <a:pt x="291" y="1299"/>
                  </a:lnTo>
                  <a:lnTo>
                    <a:pt x="271" y="1311"/>
                  </a:lnTo>
                  <a:lnTo>
                    <a:pt x="253" y="1322"/>
                  </a:lnTo>
                  <a:lnTo>
                    <a:pt x="233" y="1335"/>
                  </a:lnTo>
                  <a:lnTo>
                    <a:pt x="215" y="1348"/>
                  </a:lnTo>
                  <a:lnTo>
                    <a:pt x="208" y="1353"/>
                  </a:lnTo>
                  <a:lnTo>
                    <a:pt x="201" y="1359"/>
                  </a:lnTo>
                  <a:lnTo>
                    <a:pt x="193" y="1365"/>
                  </a:lnTo>
                  <a:lnTo>
                    <a:pt x="186" y="1371"/>
                  </a:lnTo>
                  <a:lnTo>
                    <a:pt x="179" y="1378"/>
                  </a:lnTo>
                  <a:lnTo>
                    <a:pt x="173" y="1385"/>
                  </a:lnTo>
                  <a:lnTo>
                    <a:pt x="170" y="1393"/>
                  </a:lnTo>
                  <a:lnTo>
                    <a:pt x="168" y="1402"/>
                  </a:lnTo>
                  <a:lnTo>
                    <a:pt x="163" y="1425"/>
                  </a:lnTo>
                  <a:lnTo>
                    <a:pt x="165" y="1449"/>
                  </a:lnTo>
                  <a:lnTo>
                    <a:pt x="173" y="1471"/>
                  </a:lnTo>
                  <a:lnTo>
                    <a:pt x="187" y="1489"/>
                  </a:lnTo>
                  <a:lnTo>
                    <a:pt x="207" y="1501"/>
                  </a:lnTo>
                  <a:lnTo>
                    <a:pt x="229" y="1512"/>
                  </a:lnTo>
                  <a:lnTo>
                    <a:pt x="251" y="1524"/>
                  </a:lnTo>
                  <a:lnTo>
                    <a:pt x="272" y="1537"/>
                  </a:lnTo>
                  <a:lnTo>
                    <a:pt x="291" y="1552"/>
                  </a:lnTo>
                  <a:lnTo>
                    <a:pt x="306" y="1570"/>
                  </a:lnTo>
                  <a:lnTo>
                    <a:pt x="313" y="1592"/>
                  </a:lnTo>
                  <a:lnTo>
                    <a:pt x="313" y="1618"/>
                  </a:lnTo>
                  <a:lnTo>
                    <a:pt x="309" y="1627"/>
                  </a:lnTo>
                  <a:lnTo>
                    <a:pt x="305" y="1633"/>
                  </a:lnTo>
                  <a:lnTo>
                    <a:pt x="301" y="1642"/>
                  </a:lnTo>
                  <a:lnTo>
                    <a:pt x="301" y="1650"/>
                  </a:lnTo>
                  <a:lnTo>
                    <a:pt x="294" y="1666"/>
                  </a:lnTo>
                  <a:lnTo>
                    <a:pt x="287" y="1681"/>
                  </a:lnTo>
                  <a:lnTo>
                    <a:pt x="283" y="1698"/>
                  </a:lnTo>
                  <a:lnTo>
                    <a:pt x="284" y="1716"/>
                  </a:lnTo>
                  <a:lnTo>
                    <a:pt x="293" y="1724"/>
                  </a:lnTo>
                  <a:lnTo>
                    <a:pt x="305" y="1729"/>
                  </a:lnTo>
                  <a:lnTo>
                    <a:pt x="316" y="1731"/>
                  </a:lnTo>
                  <a:lnTo>
                    <a:pt x="328" y="1734"/>
                  </a:lnTo>
                  <a:lnTo>
                    <a:pt x="340" y="1736"/>
                  </a:lnTo>
                  <a:lnTo>
                    <a:pt x="352" y="1738"/>
                  </a:lnTo>
                  <a:lnTo>
                    <a:pt x="365" y="1741"/>
                  </a:lnTo>
                  <a:lnTo>
                    <a:pt x="375" y="1746"/>
                  </a:lnTo>
                  <a:lnTo>
                    <a:pt x="382" y="1751"/>
                  </a:lnTo>
                  <a:lnTo>
                    <a:pt x="390" y="1756"/>
                  </a:lnTo>
                  <a:lnTo>
                    <a:pt x="397" y="1760"/>
                  </a:lnTo>
                  <a:lnTo>
                    <a:pt x="403" y="1765"/>
                  </a:lnTo>
                  <a:lnTo>
                    <a:pt x="398" y="1766"/>
                  </a:lnTo>
                  <a:lnTo>
                    <a:pt x="393" y="1766"/>
                  </a:lnTo>
                  <a:lnTo>
                    <a:pt x="389" y="1765"/>
                  </a:lnTo>
                  <a:lnTo>
                    <a:pt x="384" y="1764"/>
                  </a:lnTo>
                  <a:lnTo>
                    <a:pt x="380" y="1761"/>
                  </a:lnTo>
                  <a:lnTo>
                    <a:pt x="376" y="1759"/>
                  </a:lnTo>
                  <a:lnTo>
                    <a:pt x="372" y="1757"/>
                  </a:lnTo>
                  <a:lnTo>
                    <a:pt x="367" y="1756"/>
                  </a:lnTo>
                  <a:lnTo>
                    <a:pt x="350" y="1750"/>
                  </a:lnTo>
                  <a:lnTo>
                    <a:pt x="331" y="1748"/>
                  </a:lnTo>
                  <a:lnTo>
                    <a:pt x="312" y="1745"/>
                  </a:lnTo>
                  <a:lnTo>
                    <a:pt x="293" y="1742"/>
                  </a:lnTo>
                  <a:lnTo>
                    <a:pt x="276" y="1737"/>
                  </a:lnTo>
                  <a:lnTo>
                    <a:pt x="261" y="1729"/>
                  </a:lnTo>
                  <a:lnTo>
                    <a:pt x="251" y="1715"/>
                  </a:lnTo>
                  <a:lnTo>
                    <a:pt x="245" y="1695"/>
                  </a:lnTo>
                  <a:lnTo>
                    <a:pt x="246" y="1678"/>
                  </a:lnTo>
                  <a:lnTo>
                    <a:pt x="252" y="1665"/>
                  </a:lnTo>
                  <a:lnTo>
                    <a:pt x="260" y="1651"/>
                  </a:lnTo>
                  <a:lnTo>
                    <a:pt x="268" y="1638"/>
                  </a:lnTo>
                  <a:lnTo>
                    <a:pt x="265" y="1625"/>
                  </a:lnTo>
                  <a:lnTo>
                    <a:pt x="265" y="1613"/>
                  </a:lnTo>
                  <a:lnTo>
                    <a:pt x="265" y="1599"/>
                  </a:lnTo>
                  <a:lnTo>
                    <a:pt x="265" y="1586"/>
                  </a:lnTo>
                  <a:lnTo>
                    <a:pt x="263" y="1574"/>
                  </a:lnTo>
                  <a:lnTo>
                    <a:pt x="259" y="1563"/>
                  </a:lnTo>
                  <a:lnTo>
                    <a:pt x="249" y="1555"/>
                  </a:lnTo>
                  <a:lnTo>
                    <a:pt x="236" y="1549"/>
                  </a:lnTo>
                  <a:lnTo>
                    <a:pt x="221" y="1544"/>
                  </a:lnTo>
                  <a:lnTo>
                    <a:pt x="206" y="1538"/>
                  </a:lnTo>
                  <a:lnTo>
                    <a:pt x="191" y="1530"/>
                  </a:lnTo>
                  <a:lnTo>
                    <a:pt x="177" y="1521"/>
                  </a:lnTo>
                  <a:lnTo>
                    <a:pt x="164" y="1509"/>
                  </a:lnTo>
                  <a:lnTo>
                    <a:pt x="154" y="1497"/>
                  </a:lnTo>
                  <a:lnTo>
                    <a:pt x="144" y="1484"/>
                  </a:lnTo>
                  <a:lnTo>
                    <a:pt x="139" y="1468"/>
                  </a:lnTo>
                  <a:lnTo>
                    <a:pt x="139" y="1461"/>
                  </a:lnTo>
                  <a:lnTo>
                    <a:pt x="139" y="1455"/>
                  </a:lnTo>
                  <a:lnTo>
                    <a:pt x="136" y="1449"/>
                  </a:lnTo>
                  <a:lnTo>
                    <a:pt x="134" y="1443"/>
                  </a:lnTo>
                  <a:lnTo>
                    <a:pt x="138" y="1410"/>
                  </a:lnTo>
                  <a:lnTo>
                    <a:pt x="148" y="1380"/>
                  </a:lnTo>
                  <a:lnTo>
                    <a:pt x="165" y="1351"/>
                  </a:lnTo>
                  <a:lnTo>
                    <a:pt x="187" y="1326"/>
                  </a:lnTo>
                  <a:lnTo>
                    <a:pt x="211" y="1304"/>
                  </a:lnTo>
                  <a:lnTo>
                    <a:pt x="239" y="1283"/>
                  </a:lnTo>
                  <a:lnTo>
                    <a:pt x="267" y="1265"/>
                  </a:lnTo>
                  <a:lnTo>
                    <a:pt x="294" y="1250"/>
                  </a:lnTo>
                  <a:lnTo>
                    <a:pt x="308" y="1244"/>
                  </a:lnTo>
                  <a:lnTo>
                    <a:pt x="322" y="1238"/>
                  </a:lnTo>
                  <a:lnTo>
                    <a:pt x="336" y="1231"/>
                  </a:lnTo>
                  <a:lnTo>
                    <a:pt x="351" y="1225"/>
                  </a:lnTo>
                  <a:lnTo>
                    <a:pt x="365" y="1220"/>
                  </a:lnTo>
                  <a:lnTo>
                    <a:pt x="378" y="1213"/>
                  </a:lnTo>
                  <a:lnTo>
                    <a:pt x="392" y="1207"/>
                  </a:lnTo>
                  <a:lnTo>
                    <a:pt x="406" y="1201"/>
                  </a:lnTo>
                  <a:lnTo>
                    <a:pt x="420" y="1196"/>
                  </a:lnTo>
                  <a:lnTo>
                    <a:pt x="434" y="1190"/>
                  </a:lnTo>
                  <a:lnTo>
                    <a:pt x="449" y="1184"/>
                  </a:lnTo>
                  <a:lnTo>
                    <a:pt x="463" y="1178"/>
                  </a:lnTo>
                  <a:lnTo>
                    <a:pt x="478" y="1174"/>
                  </a:lnTo>
                  <a:lnTo>
                    <a:pt x="491" y="1169"/>
                  </a:lnTo>
                  <a:lnTo>
                    <a:pt x="506" y="1164"/>
                  </a:lnTo>
                  <a:lnTo>
                    <a:pt x="521" y="1161"/>
                  </a:lnTo>
                  <a:lnTo>
                    <a:pt x="519" y="1140"/>
                  </a:lnTo>
                  <a:lnTo>
                    <a:pt x="517" y="1119"/>
                  </a:lnTo>
                  <a:lnTo>
                    <a:pt x="512" y="1099"/>
                  </a:lnTo>
                  <a:lnTo>
                    <a:pt x="509" y="1078"/>
                  </a:lnTo>
                  <a:lnTo>
                    <a:pt x="496" y="1071"/>
                  </a:lnTo>
                  <a:lnTo>
                    <a:pt x="486" y="1061"/>
                  </a:lnTo>
                  <a:lnTo>
                    <a:pt x="478" y="1049"/>
                  </a:lnTo>
                  <a:lnTo>
                    <a:pt x="471" y="1037"/>
                  </a:lnTo>
                  <a:lnTo>
                    <a:pt x="466" y="1024"/>
                  </a:lnTo>
                  <a:lnTo>
                    <a:pt x="461" y="1010"/>
                  </a:lnTo>
                  <a:lnTo>
                    <a:pt x="457" y="996"/>
                  </a:lnTo>
                  <a:lnTo>
                    <a:pt x="452" y="982"/>
                  </a:lnTo>
                  <a:lnTo>
                    <a:pt x="438" y="982"/>
                  </a:lnTo>
                  <a:lnTo>
                    <a:pt x="425" y="983"/>
                  </a:lnTo>
                  <a:lnTo>
                    <a:pt x="411" y="985"/>
                  </a:lnTo>
                  <a:lnTo>
                    <a:pt x="398" y="988"/>
                  </a:lnTo>
                  <a:lnTo>
                    <a:pt x="384" y="992"/>
                  </a:lnTo>
                  <a:lnTo>
                    <a:pt x="372" y="995"/>
                  </a:lnTo>
                  <a:lnTo>
                    <a:pt x="359" y="1000"/>
                  </a:lnTo>
                  <a:lnTo>
                    <a:pt x="346" y="1004"/>
                  </a:lnTo>
                  <a:lnTo>
                    <a:pt x="328" y="1011"/>
                  </a:lnTo>
                  <a:lnTo>
                    <a:pt x="309" y="1019"/>
                  </a:lnTo>
                  <a:lnTo>
                    <a:pt x="291" y="1026"/>
                  </a:lnTo>
                  <a:lnTo>
                    <a:pt x="271" y="1034"/>
                  </a:lnTo>
                  <a:lnTo>
                    <a:pt x="252" y="1041"/>
                  </a:lnTo>
                  <a:lnTo>
                    <a:pt x="231" y="1048"/>
                  </a:lnTo>
                  <a:lnTo>
                    <a:pt x="211" y="1055"/>
                  </a:lnTo>
                  <a:lnTo>
                    <a:pt x="191" y="1060"/>
                  </a:lnTo>
                  <a:lnTo>
                    <a:pt x="170" y="1064"/>
                  </a:lnTo>
                  <a:lnTo>
                    <a:pt x="150" y="1068"/>
                  </a:lnTo>
                  <a:lnTo>
                    <a:pt x="130" y="1069"/>
                  </a:lnTo>
                  <a:lnTo>
                    <a:pt x="109" y="1068"/>
                  </a:lnTo>
                  <a:lnTo>
                    <a:pt x="89" y="1065"/>
                  </a:lnTo>
                  <a:lnTo>
                    <a:pt x="68" y="1061"/>
                  </a:lnTo>
                  <a:lnTo>
                    <a:pt x="49" y="1054"/>
                  </a:lnTo>
                  <a:lnTo>
                    <a:pt x="29" y="1043"/>
                  </a:lnTo>
                  <a:lnTo>
                    <a:pt x="14" y="1024"/>
                  </a:lnTo>
                  <a:lnTo>
                    <a:pt x="5" y="1003"/>
                  </a:lnTo>
                  <a:lnTo>
                    <a:pt x="0" y="979"/>
                  </a:lnTo>
                  <a:lnTo>
                    <a:pt x="3" y="956"/>
                  </a:lnTo>
                  <a:lnTo>
                    <a:pt x="10" y="944"/>
                  </a:lnTo>
                  <a:lnTo>
                    <a:pt x="19" y="936"/>
                  </a:lnTo>
                  <a:lnTo>
                    <a:pt x="29" y="930"/>
                  </a:lnTo>
                  <a:lnTo>
                    <a:pt x="40" y="926"/>
                  </a:lnTo>
                  <a:lnTo>
                    <a:pt x="52" y="922"/>
                  </a:lnTo>
                  <a:lnTo>
                    <a:pt x="64" y="919"/>
                  </a:lnTo>
                  <a:lnTo>
                    <a:pt x="75" y="917"/>
                  </a:lnTo>
                  <a:lnTo>
                    <a:pt x="87" y="913"/>
                  </a:lnTo>
                  <a:lnTo>
                    <a:pt x="93" y="896"/>
                  </a:lnTo>
                  <a:lnTo>
                    <a:pt x="95" y="877"/>
                  </a:lnTo>
                  <a:lnTo>
                    <a:pt x="95" y="858"/>
                  </a:lnTo>
                  <a:lnTo>
                    <a:pt x="96" y="839"/>
                  </a:lnTo>
                  <a:lnTo>
                    <a:pt x="102" y="798"/>
                  </a:lnTo>
                  <a:lnTo>
                    <a:pt x="109" y="758"/>
                  </a:lnTo>
                  <a:lnTo>
                    <a:pt x="118" y="717"/>
                  </a:lnTo>
                  <a:lnTo>
                    <a:pt x="130" y="677"/>
                  </a:lnTo>
                  <a:lnTo>
                    <a:pt x="142" y="638"/>
                  </a:lnTo>
                  <a:lnTo>
                    <a:pt x="157" y="600"/>
                  </a:lnTo>
                  <a:lnTo>
                    <a:pt x="173" y="562"/>
                  </a:lnTo>
                  <a:lnTo>
                    <a:pt x="193" y="525"/>
                  </a:lnTo>
                  <a:lnTo>
                    <a:pt x="214" y="490"/>
                  </a:lnTo>
                  <a:lnTo>
                    <a:pt x="237" y="456"/>
                  </a:lnTo>
                  <a:lnTo>
                    <a:pt x="262" y="423"/>
                  </a:lnTo>
                  <a:lnTo>
                    <a:pt x="290" y="392"/>
                  </a:lnTo>
                  <a:lnTo>
                    <a:pt x="320" y="363"/>
                  </a:lnTo>
                  <a:lnTo>
                    <a:pt x="352" y="336"/>
                  </a:lnTo>
                  <a:lnTo>
                    <a:pt x="387" y="312"/>
                  </a:lnTo>
                  <a:lnTo>
                    <a:pt x="423" y="289"/>
                  </a:lnTo>
                  <a:lnTo>
                    <a:pt x="425" y="261"/>
                  </a:lnTo>
                  <a:lnTo>
                    <a:pt x="429" y="236"/>
                  </a:lnTo>
                  <a:lnTo>
                    <a:pt x="436" y="210"/>
                  </a:lnTo>
                  <a:lnTo>
                    <a:pt x="445" y="187"/>
                  </a:lnTo>
                  <a:lnTo>
                    <a:pt x="458" y="164"/>
                  </a:lnTo>
                  <a:lnTo>
                    <a:pt x="473" y="143"/>
                  </a:lnTo>
                  <a:lnTo>
                    <a:pt x="491" y="124"/>
                  </a:lnTo>
                  <a:lnTo>
                    <a:pt x="512" y="107"/>
                  </a:lnTo>
                  <a:lnTo>
                    <a:pt x="532" y="94"/>
                  </a:lnTo>
                  <a:lnTo>
                    <a:pt x="551" y="81"/>
                  </a:lnTo>
                  <a:lnTo>
                    <a:pt x="572" y="71"/>
                  </a:lnTo>
                  <a:lnTo>
                    <a:pt x="593" y="63"/>
                  </a:lnTo>
                  <a:lnTo>
                    <a:pt x="615" y="55"/>
                  </a:lnTo>
                  <a:lnTo>
                    <a:pt x="637" y="48"/>
                  </a:lnTo>
                  <a:lnTo>
                    <a:pt x="658" y="42"/>
                  </a:lnTo>
                  <a:lnTo>
                    <a:pt x="682" y="37"/>
                  </a:lnTo>
                  <a:lnTo>
                    <a:pt x="705" y="34"/>
                  </a:lnTo>
                  <a:lnTo>
                    <a:pt x="728" y="30"/>
                  </a:lnTo>
                  <a:lnTo>
                    <a:pt x="752" y="28"/>
                  </a:lnTo>
                  <a:lnTo>
                    <a:pt x="776" y="27"/>
                  </a:lnTo>
                  <a:lnTo>
                    <a:pt x="799" y="25"/>
                  </a:lnTo>
                  <a:lnTo>
                    <a:pt x="823" y="24"/>
                  </a:lnTo>
                  <a:lnTo>
                    <a:pt x="848" y="24"/>
                  </a:lnTo>
                  <a:lnTo>
                    <a:pt x="872" y="22"/>
                  </a:lnTo>
                  <a:lnTo>
                    <a:pt x="912" y="2"/>
                  </a:lnTo>
                  <a:lnTo>
                    <a:pt x="922" y="3"/>
                  </a:lnTo>
                  <a:lnTo>
                    <a:pt x="934" y="3"/>
                  </a:lnTo>
                  <a:lnTo>
                    <a:pt x="947" y="2"/>
                  </a:lnTo>
                  <a:lnTo>
                    <a:pt x="958" y="0"/>
                  </a:lnTo>
                  <a:lnTo>
                    <a:pt x="969" y="0"/>
                  </a:lnTo>
                  <a:lnTo>
                    <a:pt x="979" y="4"/>
                  </a:lnTo>
                  <a:lnTo>
                    <a:pt x="988" y="9"/>
                  </a:lnTo>
                  <a:lnTo>
                    <a:pt x="995" y="1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01"/>
            <p:cNvSpPr>
              <a:spLocks/>
            </p:cNvSpPr>
            <p:nvPr/>
          </p:nvSpPr>
          <p:spPr bwMode="auto">
            <a:xfrm>
              <a:off x="2512" y="2123"/>
              <a:ext cx="513" cy="307"/>
            </a:xfrm>
            <a:custGeom>
              <a:avLst/>
              <a:gdLst>
                <a:gd name="T0" fmla="*/ 84 w 1723"/>
                <a:gd name="T1" fmla="*/ 30 h 1019"/>
                <a:gd name="T2" fmla="*/ 83 w 1723"/>
                <a:gd name="T3" fmla="*/ 45 h 1019"/>
                <a:gd name="T4" fmla="*/ 84 w 1723"/>
                <a:gd name="T5" fmla="*/ 42 h 1019"/>
                <a:gd name="T6" fmla="*/ 88 w 1723"/>
                <a:gd name="T7" fmla="*/ 32 h 1019"/>
                <a:gd name="T8" fmla="*/ 91 w 1723"/>
                <a:gd name="T9" fmla="*/ 33 h 1019"/>
                <a:gd name="T10" fmla="*/ 93 w 1723"/>
                <a:gd name="T11" fmla="*/ 43 h 1019"/>
                <a:gd name="T12" fmla="*/ 94 w 1723"/>
                <a:gd name="T13" fmla="*/ 29 h 1019"/>
                <a:gd name="T14" fmla="*/ 92 w 1723"/>
                <a:gd name="T15" fmla="*/ 14 h 1019"/>
                <a:gd name="T16" fmla="*/ 90 w 1723"/>
                <a:gd name="T17" fmla="*/ 4 h 1019"/>
                <a:gd name="T18" fmla="*/ 93 w 1723"/>
                <a:gd name="T19" fmla="*/ 13 h 1019"/>
                <a:gd name="T20" fmla="*/ 96 w 1723"/>
                <a:gd name="T21" fmla="*/ 36 h 1019"/>
                <a:gd name="T22" fmla="*/ 98 w 1723"/>
                <a:gd name="T23" fmla="*/ 41 h 1019"/>
                <a:gd name="T24" fmla="*/ 99 w 1723"/>
                <a:gd name="T25" fmla="*/ 27 h 1019"/>
                <a:gd name="T26" fmla="*/ 102 w 1723"/>
                <a:gd name="T27" fmla="*/ 16 h 1019"/>
                <a:gd name="T28" fmla="*/ 102 w 1723"/>
                <a:gd name="T29" fmla="*/ 10 h 1019"/>
                <a:gd name="T30" fmla="*/ 108 w 1723"/>
                <a:gd name="T31" fmla="*/ 26 h 1019"/>
                <a:gd name="T32" fmla="*/ 110 w 1723"/>
                <a:gd name="T33" fmla="*/ 55 h 1019"/>
                <a:gd name="T34" fmla="*/ 120 w 1723"/>
                <a:gd name="T35" fmla="*/ 63 h 1019"/>
                <a:gd name="T36" fmla="*/ 132 w 1723"/>
                <a:gd name="T37" fmla="*/ 67 h 1019"/>
                <a:gd name="T38" fmla="*/ 142 w 1723"/>
                <a:gd name="T39" fmla="*/ 70 h 1019"/>
                <a:gd name="T40" fmla="*/ 152 w 1723"/>
                <a:gd name="T41" fmla="*/ 74 h 1019"/>
                <a:gd name="T42" fmla="*/ 151 w 1723"/>
                <a:gd name="T43" fmla="*/ 80 h 1019"/>
                <a:gd name="T44" fmla="*/ 144 w 1723"/>
                <a:gd name="T45" fmla="*/ 83 h 1019"/>
                <a:gd name="T46" fmla="*/ 136 w 1723"/>
                <a:gd name="T47" fmla="*/ 83 h 1019"/>
                <a:gd name="T48" fmla="*/ 128 w 1723"/>
                <a:gd name="T49" fmla="*/ 83 h 1019"/>
                <a:gd name="T50" fmla="*/ 120 w 1723"/>
                <a:gd name="T51" fmla="*/ 82 h 1019"/>
                <a:gd name="T52" fmla="*/ 116 w 1723"/>
                <a:gd name="T53" fmla="*/ 72 h 1019"/>
                <a:gd name="T54" fmla="*/ 109 w 1723"/>
                <a:gd name="T55" fmla="*/ 70 h 1019"/>
                <a:gd name="T56" fmla="*/ 104 w 1723"/>
                <a:gd name="T57" fmla="*/ 62 h 1019"/>
                <a:gd name="T58" fmla="*/ 96 w 1723"/>
                <a:gd name="T59" fmla="*/ 55 h 1019"/>
                <a:gd name="T60" fmla="*/ 86 w 1723"/>
                <a:gd name="T61" fmla="*/ 53 h 1019"/>
                <a:gd name="T62" fmla="*/ 55 w 1723"/>
                <a:gd name="T63" fmla="*/ 57 h 1019"/>
                <a:gd name="T64" fmla="*/ 44 w 1723"/>
                <a:gd name="T65" fmla="*/ 64 h 1019"/>
                <a:gd name="T66" fmla="*/ 35 w 1723"/>
                <a:gd name="T67" fmla="*/ 74 h 1019"/>
                <a:gd name="T68" fmla="*/ 30 w 1723"/>
                <a:gd name="T69" fmla="*/ 78 h 1019"/>
                <a:gd name="T70" fmla="*/ 40 w 1723"/>
                <a:gd name="T71" fmla="*/ 73 h 1019"/>
                <a:gd name="T72" fmla="*/ 40 w 1723"/>
                <a:gd name="T73" fmla="*/ 78 h 1019"/>
                <a:gd name="T74" fmla="*/ 36 w 1723"/>
                <a:gd name="T75" fmla="*/ 82 h 1019"/>
                <a:gd name="T76" fmla="*/ 33 w 1723"/>
                <a:gd name="T77" fmla="*/ 85 h 1019"/>
                <a:gd name="T78" fmla="*/ 26 w 1723"/>
                <a:gd name="T79" fmla="*/ 87 h 1019"/>
                <a:gd name="T80" fmla="*/ 18 w 1723"/>
                <a:gd name="T81" fmla="*/ 90 h 1019"/>
                <a:gd name="T82" fmla="*/ 10 w 1723"/>
                <a:gd name="T83" fmla="*/ 92 h 1019"/>
                <a:gd name="T84" fmla="*/ 2 w 1723"/>
                <a:gd name="T85" fmla="*/ 91 h 1019"/>
                <a:gd name="T86" fmla="*/ 4 w 1723"/>
                <a:gd name="T87" fmla="*/ 84 h 1019"/>
                <a:gd name="T88" fmla="*/ 18 w 1723"/>
                <a:gd name="T89" fmla="*/ 79 h 1019"/>
                <a:gd name="T90" fmla="*/ 29 w 1723"/>
                <a:gd name="T91" fmla="*/ 70 h 1019"/>
                <a:gd name="T92" fmla="*/ 36 w 1723"/>
                <a:gd name="T93" fmla="*/ 38 h 1019"/>
                <a:gd name="T94" fmla="*/ 38 w 1723"/>
                <a:gd name="T95" fmla="*/ 20 h 1019"/>
                <a:gd name="T96" fmla="*/ 43 w 1723"/>
                <a:gd name="T97" fmla="*/ 12 h 1019"/>
                <a:gd name="T98" fmla="*/ 51 w 1723"/>
                <a:gd name="T99" fmla="*/ 7 h 1019"/>
                <a:gd name="T100" fmla="*/ 64 w 1723"/>
                <a:gd name="T101" fmla="*/ 4 h 1019"/>
                <a:gd name="T102" fmla="*/ 75 w 1723"/>
                <a:gd name="T103" fmla="*/ 5 h 1019"/>
                <a:gd name="T104" fmla="*/ 72 w 1723"/>
                <a:gd name="T105" fmla="*/ 18 h 1019"/>
                <a:gd name="T106" fmla="*/ 77 w 1723"/>
                <a:gd name="T107" fmla="*/ 27 h 1019"/>
                <a:gd name="T108" fmla="*/ 80 w 1723"/>
                <a:gd name="T109" fmla="*/ 35 h 1019"/>
                <a:gd name="T110" fmla="*/ 80 w 1723"/>
                <a:gd name="T111" fmla="*/ 20 h 1019"/>
                <a:gd name="T112" fmla="*/ 78 w 1723"/>
                <a:gd name="T113" fmla="*/ 2 h 1019"/>
                <a:gd name="T114" fmla="*/ 83 w 1723"/>
                <a:gd name="T115" fmla="*/ 6 h 10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3"/>
                <a:gd name="T175" fmla="*/ 0 h 1019"/>
                <a:gd name="T176" fmla="*/ 1723 w 1723"/>
                <a:gd name="T177" fmla="*/ 1019 h 10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3" h="1019">
                  <a:moveTo>
                    <a:pt x="946" y="92"/>
                  </a:moveTo>
                  <a:lnTo>
                    <a:pt x="945" y="139"/>
                  </a:lnTo>
                  <a:lnTo>
                    <a:pt x="937" y="185"/>
                  </a:lnTo>
                  <a:lnTo>
                    <a:pt x="930" y="230"/>
                  </a:lnTo>
                  <a:lnTo>
                    <a:pt x="931" y="279"/>
                  </a:lnTo>
                  <a:lnTo>
                    <a:pt x="941" y="303"/>
                  </a:lnTo>
                  <a:lnTo>
                    <a:pt x="946" y="328"/>
                  </a:lnTo>
                  <a:lnTo>
                    <a:pt x="947" y="354"/>
                  </a:lnTo>
                  <a:lnTo>
                    <a:pt x="946" y="379"/>
                  </a:lnTo>
                  <a:lnTo>
                    <a:pt x="942" y="404"/>
                  </a:lnTo>
                  <a:lnTo>
                    <a:pt x="939" y="430"/>
                  </a:lnTo>
                  <a:lnTo>
                    <a:pt x="938" y="456"/>
                  </a:lnTo>
                  <a:lnTo>
                    <a:pt x="940" y="483"/>
                  </a:lnTo>
                  <a:lnTo>
                    <a:pt x="941" y="491"/>
                  </a:lnTo>
                  <a:lnTo>
                    <a:pt x="945" y="499"/>
                  </a:lnTo>
                  <a:lnTo>
                    <a:pt x="947" y="507"/>
                  </a:lnTo>
                  <a:lnTo>
                    <a:pt x="949" y="515"/>
                  </a:lnTo>
                  <a:lnTo>
                    <a:pt x="951" y="515"/>
                  </a:lnTo>
                  <a:lnTo>
                    <a:pt x="949" y="500"/>
                  </a:lnTo>
                  <a:lnTo>
                    <a:pt x="949" y="484"/>
                  </a:lnTo>
                  <a:lnTo>
                    <a:pt x="949" y="469"/>
                  </a:lnTo>
                  <a:lnTo>
                    <a:pt x="951" y="454"/>
                  </a:lnTo>
                  <a:lnTo>
                    <a:pt x="956" y="427"/>
                  </a:lnTo>
                  <a:lnTo>
                    <a:pt x="965" y="402"/>
                  </a:lnTo>
                  <a:lnTo>
                    <a:pt x="972" y="376"/>
                  </a:lnTo>
                  <a:lnTo>
                    <a:pt x="972" y="347"/>
                  </a:lnTo>
                  <a:lnTo>
                    <a:pt x="979" y="350"/>
                  </a:lnTo>
                  <a:lnTo>
                    <a:pt x="986" y="353"/>
                  </a:lnTo>
                  <a:lnTo>
                    <a:pt x="994" y="354"/>
                  </a:lnTo>
                  <a:lnTo>
                    <a:pt x="1002" y="356"/>
                  </a:lnTo>
                  <a:lnTo>
                    <a:pt x="1010" y="356"/>
                  </a:lnTo>
                  <a:lnTo>
                    <a:pt x="1020" y="356"/>
                  </a:lnTo>
                  <a:lnTo>
                    <a:pt x="1027" y="354"/>
                  </a:lnTo>
                  <a:lnTo>
                    <a:pt x="1035" y="351"/>
                  </a:lnTo>
                  <a:lnTo>
                    <a:pt x="1031" y="368"/>
                  </a:lnTo>
                  <a:lnTo>
                    <a:pt x="1031" y="384"/>
                  </a:lnTo>
                  <a:lnTo>
                    <a:pt x="1033" y="398"/>
                  </a:lnTo>
                  <a:lnTo>
                    <a:pt x="1038" y="412"/>
                  </a:lnTo>
                  <a:lnTo>
                    <a:pt x="1043" y="427"/>
                  </a:lnTo>
                  <a:lnTo>
                    <a:pt x="1047" y="441"/>
                  </a:lnTo>
                  <a:lnTo>
                    <a:pt x="1050" y="457"/>
                  </a:lnTo>
                  <a:lnTo>
                    <a:pt x="1050" y="474"/>
                  </a:lnTo>
                  <a:lnTo>
                    <a:pt x="1052" y="477"/>
                  </a:lnTo>
                  <a:lnTo>
                    <a:pt x="1060" y="451"/>
                  </a:lnTo>
                  <a:lnTo>
                    <a:pt x="1058" y="424"/>
                  </a:lnTo>
                  <a:lnTo>
                    <a:pt x="1053" y="398"/>
                  </a:lnTo>
                  <a:lnTo>
                    <a:pt x="1054" y="369"/>
                  </a:lnTo>
                  <a:lnTo>
                    <a:pt x="1059" y="344"/>
                  </a:lnTo>
                  <a:lnTo>
                    <a:pt x="1058" y="323"/>
                  </a:lnTo>
                  <a:lnTo>
                    <a:pt x="1052" y="302"/>
                  </a:lnTo>
                  <a:lnTo>
                    <a:pt x="1043" y="281"/>
                  </a:lnTo>
                  <a:lnTo>
                    <a:pt x="1035" y="262"/>
                  </a:lnTo>
                  <a:lnTo>
                    <a:pt x="1027" y="241"/>
                  </a:lnTo>
                  <a:lnTo>
                    <a:pt x="1024" y="219"/>
                  </a:lnTo>
                  <a:lnTo>
                    <a:pt x="1027" y="195"/>
                  </a:lnTo>
                  <a:lnTo>
                    <a:pt x="1033" y="160"/>
                  </a:lnTo>
                  <a:lnTo>
                    <a:pt x="1037" y="122"/>
                  </a:lnTo>
                  <a:lnTo>
                    <a:pt x="1032" y="85"/>
                  </a:lnTo>
                  <a:lnTo>
                    <a:pt x="1017" y="52"/>
                  </a:lnTo>
                  <a:lnTo>
                    <a:pt x="1015" y="49"/>
                  </a:lnTo>
                  <a:lnTo>
                    <a:pt x="1013" y="47"/>
                  </a:lnTo>
                  <a:lnTo>
                    <a:pt x="1012" y="44"/>
                  </a:lnTo>
                  <a:lnTo>
                    <a:pt x="1010" y="40"/>
                  </a:lnTo>
                  <a:lnTo>
                    <a:pt x="1020" y="38"/>
                  </a:lnTo>
                  <a:lnTo>
                    <a:pt x="1028" y="40"/>
                  </a:lnTo>
                  <a:lnTo>
                    <a:pt x="1035" y="45"/>
                  </a:lnTo>
                  <a:lnTo>
                    <a:pt x="1043" y="48"/>
                  </a:lnTo>
                  <a:lnTo>
                    <a:pt x="1058" y="76"/>
                  </a:lnTo>
                  <a:lnTo>
                    <a:pt x="1059" y="107"/>
                  </a:lnTo>
                  <a:lnTo>
                    <a:pt x="1054" y="139"/>
                  </a:lnTo>
                  <a:lnTo>
                    <a:pt x="1051" y="170"/>
                  </a:lnTo>
                  <a:lnTo>
                    <a:pt x="1050" y="211"/>
                  </a:lnTo>
                  <a:lnTo>
                    <a:pt x="1054" y="250"/>
                  </a:lnTo>
                  <a:lnTo>
                    <a:pt x="1065" y="288"/>
                  </a:lnTo>
                  <a:lnTo>
                    <a:pt x="1080" y="323"/>
                  </a:lnTo>
                  <a:lnTo>
                    <a:pt x="1085" y="358"/>
                  </a:lnTo>
                  <a:lnTo>
                    <a:pt x="1088" y="395"/>
                  </a:lnTo>
                  <a:lnTo>
                    <a:pt x="1088" y="433"/>
                  </a:lnTo>
                  <a:lnTo>
                    <a:pt x="1084" y="468"/>
                  </a:lnTo>
                  <a:lnTo>
                    <a:pt x="1085" y="478"/>
                  </a:lnTo>
                  <a:lnTo>
                    <a:pt x="1087" y="489"/>
                  </a:lnTo>
                  <a:lnTo>
                    <a:pt x="1089" y="498"/>
                  </a:lnTo>
                  <a:lnTo>
                    <a:pt x="1095" y="506"/>
                  </a:lnTo>
                  <a:lnTo>
                    <a:pt x="1101" y="456"/>
                  </a:lnTo>
                  <a:lnTo>
                    <a:pt x="1108" y="406"/>
                  </a:lnTo>
                  <a:lnTo>
                    <a:pt x="1108" y="355"/>
                  </a:lnTo>
                  <a:lnTo>
                    <a:pt x="1097" y="306"/>
                  </a:lnTo>
                  <a:lnTo>
                    <a:pt x="1101" y="303"/>
                  </a:lnTo>
                  <a:lnTo>
                    <a:pt x="1107" y="300"/>
                  </a:lnTo>
                  <a:lnTo>
                    <a:pt x="1112" y="296"/>
                  </a:lnTo>
                  <a:lnTo>
                    <a:pt x="1118" y="291"/>
                  </a:lnTo>
                  <a:lnTo>
                    <a:pt x="1122" y="288"/>
                  </a:lnTo>
                  <a:lnTo>
                    <a:pt x="1127" y="283"/>
                  </a:lnTo>
                  <a:lnTo>
                    <a:pt x="1130" y="279"/>
                  </a:lnTo>
                  <a:lnTo>
                    <a:pt x="1135" y="274"/>
                  </a:lnTo>
                  <a:lnTo>
                    <a:pt x="1150" y="244"/>
                  </a:lnTo>
                  <a:lnTo>
                    <a:pt x="1157" y="210"/>
                  </a:lnTo>
                  <a:lnTo>
                    <a:pt x="1156" y="174"/>
                  </a:lnTo>
                  <a:lnTo>
                    <a:pt x="1144" y="142"/>
                  </a:lnTo>
                  <a:lnTo>
                    <a:pt x="1137" y="130"/>
                  </a:lnTo>
                  <a:lnTo>
                    <a:pt x="1131" y="119"/>
                  </a:lnTo>
                  <a:lnTo>
                    <a:pt x="1123" y="107"/>
                  </a:lnTo>
                  <a:lnTo>
                    <a:pt x="1114" y="97"/>
                  </a:lnTo>
                  <a:lnTo>
                    <a:pt x="1133" y="101"/>
                  </a:lnTo>
                  <a:lnTo>
                    <a:pt x="1148" y="109"/>
                  </a:lnTo>
                  <a:lnTo>
                    <a:pt x="1160" y="121"/>
                  </a:lnTo>
                  <a:lnTo>
                    <a:pt x="1172" y="135"/>
                  </a:lnTo>
                  <a:lnTo>
                    <a:pt x="1180" y="151"/>
                  </a:lnTo>
                  <a:lnTo>
                    <a:pt x="1188" y="168"/>
                  </a:lnTo>
                  <a:lnTo>
                    <a:pt x="1195" y="184"/>
                  </a:lnTo>
                  <a:lnTo>
                    <a:pt x="1201" y="200"/>
                  </a:lnTo>
                  <a:lnTo>
                    <a:pt x="1216" y="285"/>
                  </a:lnTo>
                  <a:lnTo>
                    <a:pt x="1220" y="372"/>
                  </a:lnTo>
                  <a:lnTo>
                    <a:pt x="1219" y="461"/>
                  </a:lnTo>
                  <a:lnTo>
                    <a:pt x="1221" y="547"/>
                  </a:lnTo>
                  <a:lnTo>
                    <a:pt x="1226" y="563"/>
                  </a:lnTo>
                  <a:lnTo>
                    <a:pt x="1232" y="580"/>
                  </a:lnTo>
                  <a:lnTo>
                    <a:pt x="1239" y="595"/>
                  </a:lnTo>
                  <a:lnTo>
                    <a:pt x="1247" y="608"/>
                  </a:lnTo>
                  <a:lnTo>
                    <a:pt x="1256" y="623"/>
                  </a:lnTo>
                  <a:lnTo>
                    <a:pt x="1266" y="636"/>
                  </a:lnTo>
                  <a:lnTo>
                    <a:pt x="1278" y="649"/>
                  </a:lnTo>
                  <a:lnTo>
                    <a:pt x="1290" y="660"/>
                  </a:lnTo>
                  <a:lnTo>
                    <a:pt x="1310" y="673"/>
                  </a:lnTo>
                  <a:lnTo>
                    <a:pt x="1330" y="686"/>
                  </a:lnTo>
                  <a:lnTo>
                    <a:pt x="1349" y="697"/>
                  </a:lnTo>
                  <a:lnTo>
                    <a:pt x="1370" y="708"/>
                  </a:lnTo>
                  <a:lnTo>
                    <a:pt x="1391" y="717"/>
                  </a:lnTo>
                  <a:lnTo>
                    <a:pt x="1412" y="725"/>
                  </a:lnTo>
                  <a:lnTo>
                    <a:pt x="1433" y="732"/>
                  </a:lnTo>
                  <a:lnTo>
                    <a:pt x="1456" y="737"/>
                  </a:lnTo>
                  <a:lnTo>
                    <a:pt x="1473" y="741"/>
                  </a:lnTo>
                  <a:lnTo>
                    <a:pt x="1489" y="744"/>
                  </a:lnTo>
                  <a:lnTo>
                    <a:pt x="1506" y="748"/>
                  </a:lnTo>
                  <a:lnTo>
                    <a:pt x="1522" y="751"/>
                  </a:lnTo>
                  <a:lnTo>
                    <a:pt x="1539" y="755"/>
                  </a:lnTo>
                  <a:lnTo>
                    <a:pt x="1556" y="757"/>
                  </a:lnTo>
                  <a:lnTo>
                    <a:pt x="1572" y="761"/>
                  </a:lnTo>
                  <a:lnTo>
                    <a:pt x="1588" y="764"/>
                  </a:lnTo>
                  <a:lnTo>
                    <a:pt x="1604" y="769"/>
                  </a:lnTo>
                  <a:lnTo>
                    <a:pt x="1620" y="773"/>
                  </a:lnTo>
                  <a:lnTo>
                    <a:pt x="1636" y="778"/>
                  </a:lnTo>
                  <a:lnTo>
                    <a:pt x="1651" y="785"/>
                  </a:lnTo>
                  <a:lnTo>
                    <a:pt x="1666" y="792"/>
                  </a:lnTo>
                  <a:lnTo>
                    <a:pt x="1680" y="799"/>
                  </a:lnTo>
                  <a:lnTo>
                    <a:pt x="1694" y="808"/>
                  </a:lnTo>
                  <a:lnTo>
                    <a:pt x="1708" y="818"/>
                  </a:lnTo>
                  <a:lnTo>
                    <a:pt x="1713" y="827"/>
                  </a:lnTo>
                  <a:lnTo>
                    <a:pt x="1717" y="837"/>
                  </a:lnTo>
                  <a:lnTo>
                    <a:pt x="1720" y="846"/>
                  </a:lnTo>
                  <a:lnTo>
                    <a:pt x="1723" y="855"/>
                  </a:lnTo>
                  <a:lnTo>
                    <a:pt x="1716" y="865"/>
                  </a:lnTo>
                  <a:lnTo>
                    <a:pt x="1708" y="875"/>
                  </a:lnTo>
                  <a:lnTo>
                    <a:pt x="1698" y="883"/>
                  </a:lnTo>
                  <a:lnTo>
                    <a:pt x="1689" y="890"/>
                  </a:lnTo>
                  <a:lnTo>
                    <a:pt x="1678" y="895"/>
                  </a:lnTo>
                  <a:lnTo>
                    <a:pt x="1667" y="901"/>
                  </a:lnTo>
                  <a:lnTo>
                    <a:pt x="1656" y="906"/>
                  </a:lnTo>
                  <a:lnTo>
                    <a:pt x="1645" y="910"/>
                  </a:lnTo>
                  <a:lnTo>
                    <a:pt x="1634" y="914"/>
                  </a:lnTo>
                  <a:lnTo>
                    <a:pt x="1621" y="916"/>
                  </a:lnTo>
                  <a:lnTo>
                    <a:pt x="1610" y="918"/>
                  </a:lnTo>
                  <a:lnTo>
                    <a:pt x="1597" y="920"/>
                  </a:lnTo>
                  <a:lnTo>
                    <a:pt x="1584" y="920"/>
                  </a:lnTo>
                  <a:lnTo>
                    <a:pt x="1572" y="920"/>
                  </a:lnTo>
                  <a:lnTo>
                    <a:pt x="1559" y="920"/>
                  </a:lnTo>
                  <a:lnTo>
                    <a:pt x="1546" y="918"/>
                  </a:lnTo>
                  <a:lnTo>
                    <a:pt x="1534" y="917"/>
                  </a:lnTo>
                  <a:lnTo>
                    <a:pt x="1521" y="917"/>
                  </a:lnTo>
                  <a:lnTo>
                    <a:pt x="1508" y="916"/>
                  </a:lnTo>
                  <a:lnTo>
                    <a:pt x="1496" y="915"/>
                  </a:lnTo>
                  <a:lnTo>
                    <a:pt x="1484" y="915"/>
                  </a:lnTo>
                  <a:lnTo>
                    <a:pt x="1471" y="915"/>
                  </a:lnTo>
                  <a:lnTo>
                    <a:pt x="1459" y="915"/>
                  </a:lnTo>
                  <a:lnTo>
                    <a:pt x="1447" y="916"/>
                  </a:lnTo>
                  <a:lnTo>
                    <a:pt x="1433" y="914"/>
                  </a:lnTo>
                  <a:lnTo>
                    <a:pt x="1420" y="913"/>
                  </a:lnTo>
                  <a:lnTo>
                    <a:pt x="1407" y="910"/>
                  </a:lnTo>
                  <a:lnTo>
                    <a:pt x="1393" y="909"/>
                  </a:lnTo>
                  <a:lnTo>
                    <a:pt x="1379" y="907"/>
                  </a:lnTo>
                  <a:lnTo>
                    <a:pt x="1367" y="905"/>
                  </a:lnTo>
                  <a:lnTo>
                    <a:pt x="1354" y="902"/>
                  </a:lnTo>
                  <a:lnTo>
                    <a:pt x="1341" y="899"/>
                  </a:lnTo>
                  <a:lnTo>
                    <a:pt x="1339" y="877"/>
                  </a:lnTo>
                  <a:lnTo>
                    <a:pt x="1338" y="853"/>
                  </a:lnTo>
                  <a:lnTo>
                    <a:pt x="1334" y="830"/>
                  </a:lnTo>
                  <a:lnTo>
                    <a:pt x="1323" y="810"/>
                  </a:lnTo>
                  <a:lnTo>
                    <a:pt x="1315" y="803"/>
                  </a:lnTo>
                  <a:lnTo>
                    <a:pt x="1305" y="797"/>
                  </a:lnTo>
                  <a:lnTo>
                    <a:pt x="1296" y="793"/>
                  </a:lnTo>
                  <a:lnTo>
                    <a:pt x="1287" y="789"/>
                  </a:lnTo>
                  <a:lnTo>
                    <a:pt x="1277" y="787"/>
                  </a:lnTo>
                  <a:lnTo>
                    <a:pt x="1266" y="785"/>
                  </a:lnTo>
                  <a:lnTo>
                    <a:pt x="1256" y="785"/>
                  </a:lnTo>
                  <a:lnTo>
                    <a:pt x="1244" y="785"/>
                  </a:lnTo>
                  <a:lnTo>
                    <a:pt x="1233" y="774"/>
                  </a:lnTo>
                  <a:lnTo>
                    <a:pt x="1226" y="763"/>
                  </a:lnTo>
                  <a:lnTo>
                    <a:pt x="1220" y="749"/>
                  </a:lnTo>
                  <a:lnTo>
                    <a:pt x="1212" y="737"/>
                  </a:lnTo>
                  <a:lnTo>
                    <a:pt x="1199" y="726"/>
                  </a:lnTo>
                  <a:lnTo>
                    <a:pt x="1190" y="712"/>
                  </a:lnTo>
                  <a:lnTo>
                    <a:pt x="1181" y="698"/>
                  </a:lnTo>
                  <a:lnTo>
                    <a:pt x="1172" y="684"/>
                  </a:lnTo>
                  <a:lnTo>
                    <a:pt x="1163" y="671"/>
                  </a:lnTo>
                  <a:lnTo>
                    <a:pt x="1152" y="658"/>
                  </a:lnTo>
                  <a:lnTo>
                    <a:pt x="1140" y="648"/>
                  </a:lnTo>
                  <a:lnTo>
                    <a:pt x="1125" y="638"/>
                  </a:lnTo>
                  <a:lnTo>
                    <a:pt x="1111" y="628"/>
                  </a:lnTo>
                  <a:lnTo>
                    <a:pt x="1097" y="620"/>
                  </a:lnTo>
                  <a:lnTo>
                    <a:pt x="1082" y="612"/>
                  </a:lnTo>
                  <a:lnTo>
                    <a:pt x="1067" y="606"/>
                  </a:lnTo>
                  <a:lnTo>
                    <a:pt x="1052" y="600"/>
                  </a:lnTo>
                  <a:lnTo>
                    <a:pt x="1036" y="595"/>
                  </a:lnTo>
                  <a:lnTo>
                    <a:pt x="1020" y="591"/>
                  </a:lnTo>
                  <a:lnTo>
                    <a:pt x="1004" y="588"/>
                  </a:lnTo>
                  <a:lnTo>
                    <a:pt x="986" y="585"/>
                  </a:lnTo>
                  <a:lnTo>
                    <a:pt x="970" y="584"/>
                  </a:lnTo>
                  <a:lnTo>
                    <a:pt x="953" y="583"/>
                  </a:lnTo>
                  <a:lnTo>
                    <a:pt x="936" y="582"/>
                  </a:lnTo>
                  <a:lnTo>
                    <a:pt x="917" y="582"/>
                  </a:lnTo>
                  <a:lnTo>
                    <a:pt x="900" y="582"/>
                  </a:lnTo>
                  <a:lnTo>
                    <a:pt x="883" y="583"/>
                  </a:lnTo>
                  <a:lnTo>
                    <a:pt x="864" y="584"/>
                  </a:lnTo>
                  <a:lnTo>
                    <a:pt x="617" y="627"/>
                  </a:lnTo>
                  <a:lnTo>
                    <a:pt x="598" y="634"/>
                  </a:lnTo>
                  <a:lnTo>
                    <a:pt x="579" y="643"/>
                  </a:lnTo>
                  <a:lnTo>
                    <a:pt x="562" y="653"/>
                  </a:lnTo>
                  <a:lnTo>
                    <a:pt x="545" y="666"/>
                  </a:lnTo>
                  <a:lnTo>
                    <a:pt x="530" y="680"/>
                  </a:lnTo>
                  <a:lnTo>
                    <a:pt x="515" y="694"/>
                  </a:lnTo>
                  <a:lnTo>
                    <a:pt x="500" y="710"/>
                  </a:lnTo>
                  <a:lnTo>
                    <a:pt x="486" y="725"/>
                  </a:lnTo>
                  <a:lnTo>
                    <a:pt x="472" y="741"/>
                  </a:lnTo>
                  <a:lnTo>
                    <a:pt x="457" y="757"/>
                  </a:lnTo>
                  <a:lnTo>
                    <a:pt x="443" y="773"/>
                  </a:lnTo>
                  <a:lnTo>
                    <a:pt x="428" y="788"/>
                  </a:lnTo>
                  <a:lnTo>
                    <a:pt x="412" y="802"/>
                  </a:lnTo>
                  <a:lnTo>
                    <a:pt x="396" y="816"/>
                  </a:lnTo>
                  <a:lnTo>
                    <a:pt x="379" y="827"/>
                  </a:lnTo>
                  <a:lnTo>
                    <a:pt x="360" y="838"/>
                  </a:lnTo>
                  <a:lnTo>
                    <a:pt x="354" y="841"/>
                  </a:lnTo>
                  <a:lnTo>
                    <a:pt x="347" y="845"/>
                  </a:lnTo>
                  <a:lnTo>
                    <a:pt x="341" y="849"/>
                  </a:lnTo>
                  <a:lnTo>
                    <a:pt x="336" y="855"/>
                  </a:lnTo>
                  <a:lnTo>
                    <a:pt x="339" y="858"/>
                  </a:lnTo>
                  <a:lnTo>
                    <a:pt x="355" y="853"/>
                  </a:lnTo>
                  <a:lnTo>
                    <a:pt x="371" y="847"/>
                  </a:lnTo>
                  <a:lnTo>
                    <a:pt x="387" y="840"/>
                  </a:lnTo>
                  <a:lnTo>
                    <a:pt x="402" y="833"/>
                  </a:lnTo>
                  <a:lnTo>
                    <a:pt x="418" y="825"/>
                  </a:lnTo>
                  <a:lnTo>
                    <a:pt x="433" y="817"/>
                  </a:lnTo>
                  <a:lnTo>
                    <a:pt x="447" y="808"/>
                  </a:lnTo>
                  <a:lnTo>
                    <a:pt x="462" y="797"/>
                  </a:lnTo>
                  <a:lnTo>
                    <a:pt x="462" y="814"/>
                  </a:lnTo>
                  <a:lnTo>
                    <a:pt x="461" y="829"/>
                  </a:lnTo>
                  <a:lnTo>
                    <a:pt x="462" y="843"/>
                  </a:lnTo>
                  <a:lnTo>
                    <a:pt x="464" y="858"/>
                  </a:lnTo>
                  <a:lnTo>
                    <a:pt x="458" y="855"/>
                  </a:lnTo>
                  <a:lnTo>
                    <a:pt x="451" y="855"/>
                  </a:lnTo>
                  <a:lnTo>
                    <a:pt x="445" y="856"/>
                  </a:lnTo>
                  <a:lnTo>
                    <a:pt x="438" y="857"/>
                  </a:lnTo>
                  <a:lnTo>
                    <a:pt x="428" y="864"/>
                  </a:lnTo>
                  <a:lnTo>
                    <a:pt x="420" y="873"/>
                  </a:lnTo>
                  <a:lnTo>
                    <a:pt x="415" y="883"/>
                  </a:lnTo>
                  <a:lnTo>
                    <a:pt x="411" y="894"/>
                  </a:lnTo>
                  <a:lnTo>
                    <a:pt x="411" y="905"/>
                  </a:lnTo>
                  <a:lnTo>
                    <a:pt x="413" y="915"/>
                  </a:lnTo>
                  <a:lnTo>
                    <a:pt x="416" y="924"/>
                  </a:lnTo>
                  <a:lnTo>
                    <a:pt x="418" y="935"/>
                  </a:lnTo>
                  <a:lnTo>
                    <a:pt x="405" y="933"/>
                  </a:lnTo>
                  <a:lnTo>
                    <a:pt x="393" y="933"/>
                  </a:lnTo>
                  <a:lnTo>
                    <a:pt x="380" y="935"/>
                  </a:lnTo>
                  <a:lnTo>
                    <a:pt x="368" y="936"/>
                  </a:lnTo>
                  <a:lnTo>
                    <a:pt x="357" y="938"/>
                  </a:lnTo>
                  <a:lnTo>
                    <a:pt x="345" y="941"/>
                  </a:lnTo>
                  <a:lnTo>
                    <a:pt x="334" y="945"/>
                  </a:lnTo>
                  <a:lnTo>
                    <a:pt x="322" y="948"/>
                  </a:lnTo>
                  <a:lnTo>
                    <a:pt x="311" y="953"/>
                  </a:lnTo>
                  <a:lnTo>
                    <a:pt x="299" y="958"/>
                  </a:lnTo>
                  <a:lnTo>
                    <a:pt x="289" y="962"/>
                  </a:lnTo>
                  <a:lnTo>
                    <a:pt x="277" y="967"/>
                  </a:lnTo>
                  <a:lnTo>
                    <a:pt x="266" y="971"/>
                  </a:lnTo>
                  <a:lnTo>
                    <a:pt x="256" y="975"/>
                  </a:lnTo>
                  <a:lnTo>
                    <a:pt x="244" y="979"/>
                  </a:lnTo>
                  <a:lnTo>
                    <a:pt x="232" y="983"/>
                  </a:lnTo>
                  <a:lnTo>
                    <a:pt x="220" y="986"/>
                  </a:lnTo>
                  <a:lnTo>
                    <a:pt x="208" y="990"/>
                  </a:lnTo>
                  <a:lnTo>
                    <a:pt x="196" y="994"/>
                  </a:lnTo>
                  <a:lnTo>
                    <a:pt x="183" y="998"/>
                  </a:lnTo>
                  <a:lnTo>
                    <a:pt x="170" y="1003"/>
                  </a:lnTo>
                  <a:lnTo>
                    <a:pt x="158" y="1006"/>
                  </a:lnTo>
                  <a:lnTo>
                    <a:pt x="145" y="1009"/>
                  </a:lnTo>
                  <a:lnTo>
                    <a:pt x="131" y="1013"/>
                  </a:lnTo>
                  <a:lnTo>
                    <a:pt x="118" y="1015"/>
                  </a:lnTo>
                  <a:lnTo>
                    <a:pt x="105" y="1018"/>
                  </a:lnTo>
                  <a:lnTo>
                    <a:pt x="92" y="1019"/>
                  </a:lnTo>
                  <a:lnTo>
                    <a:pt x="78" y="1019"/>
                  </a:lnTo>
                  <a:lnTo>
                    <a:pt x="65" y="1018"/>
                  </a:lnTo>
                  <a:lnTo>
                    <a:pt x="52" y="1015"/>
                  </a:lnTo>
                  <a:lnTo>
                    <a:pt x="39" y="1012"/>
                  </a:lnTo>
                  <a:lnTo>
                    <a:pt x="25" y="1007"/>
                  </a:lnTo>
                  <a:lnTo>
                    <a:pt x="16" y="994"/>
                  </a:lnTo>
                  <a:lnTo>
                    <a:pt x="9" y="981"/>
                  </a:lnTo>
                  <a:lnTo>
                    <a:pt x="4" y="966"/>
                  </a:lnTo>
                  <a:lnTo>
                    <a:pt x="0" y="951"/>
                  </a:lnTo>
                  <a:lnTo>
                    <a:pt x="5" y="937"/>
                  </a:lnTo>
                  <a:lnTo>
                    <a:pt x="27" y="931"/>
                  </a:lnTo>
                  <a:lnTo>
                    <a:pt x="49" y="924"/>
                  </a:lnTo>
                  <a:lnTo>
                    <a:pt x="71" y="917"/>
                  </a:lnTo>
                  <a:lnTo>
                    <a:pt x="92" y="910"/>
                  </a:lnTo>
                  <a:lnTo>
                    <a:pt x="114" y="902"/>
                  </a:lnTo>
                  <a:lnTo>
                    <a:pt x="136" y="895"/>
                  </a:lnTo>
                  <a:lnTo>
                    <a:pt x="156" y="886"/>
                  </a:lnTo>
                  <a:lnTo>
                    <a:pt x="177" y="878"/>
                  </a:lnTo>
                  <a:lnTo>
                    <a:pt x="198" y="868"/>
                  </a:lnTo>
                  <a:lnTo>
                    <a:pt x="218" y="857"/>
                  </a:lnTo>
                  <a:lnTo>
                    <a:pt x="237" y="847"/>
                  </a:lnTo>
                  <a:lnTo>
                    <a:pt x="257" y="835"/>
                  </a:lnTo>
                  <a:lnTo>
                    <a:pt x="276" y="822"/>
                  </a:lnTo>
                  <a:lnTo>
                    <a:pt x="295" y="809"/>
                  </a:lnTo>
                  <a:lnTo>
                    <a:pt x="313" y="794"/>
                  </a:lnTo>
                  <a:lnTo>
                    <a:pt x="330" y="778"/>
                  </a:lnTo>
                  <a:lnTo>
                    <a:pt x="366" y="736"/>
                  </a:lnTo>
                  <a:lnTo>
                    <a:pt x="389" y="689"/>
                  </a:lnTo>
                  <a:lnTo>
                    <a:pt x="402" y="640"/>
                  </a:lnTo>
                  <a:lnTo>
                    <a:pt x="407" y="587"/>
                  </a:lnTo>
                  <a:lnTo>
                    <a:pt x="408" y="531"/>
                  </a:lnTo>
                  <a:lnTo>
                    <a:pt x="408" y="476"/>
                  </a:lnTo>
                  <a:lnTo>
                    <a:pt x="409" y="422"/>
                  </a:lnTo>
                  <a:lnTo>
                    <a:pt x="413" y="368"/>
                  </a:lnTo>
                  <a:lnTo>
                    <a:pt x="417" y="343"/>
                  </a:lnTo>
                  <a:lnTo>
                    <a:pt x="418" y="318"/>
                  </a:lnTo>
                  <a:lnTo>
                    <a:pt x="420" y="293"/>
                  </a:lnTo>
                  <a:lnTo>
                    <a:pt x="423" y="267"/>
                  </a:lnTo>
                  <a:lnTo>
                    <a:pt x="426" y="242"/>
                  </a:lnTo>
                  <a:lnTo>
                    <a:pt x="432" y="218"/>
                  </a:lnTo>
                  <a:lnTo>
                    <a:pt x="441" y="195"/>
                  </a:lnTo>
                  <a:lnTo>
                    <a:pt x="454" y="174"/>
                  </a:lnTo>
                  <a:lnTo>
                    <a:pt x="457" y="165"/>
                  </a:lnTo>
                  <a:lnTo>
                    <a:pt x="462" y="158"/>
                  </a:lnTo>
                  <a:lnTo>
                    <a:pt x="468" y="150"/>
                  </a:lnTo>
                  <a:lnTo>
                    <a:pt x="475" y="143"/>
                  </a:lnTo>
                  <a:lnTo>
                    <a:pt x="483" y="137"/>
                  </a:lnTo>
                  <a:lnTo>
                    <a:pt x="491" y="130"/>
                  </a:lnTo>
                  <a:lnTo>
                    <a:pt x="498" y="124"/>
                  </a:lnTo>
                  <a:lnTo>
                    <a:pt x="504" y="117"/>
                  </a:lnTo>
                  <a:lnTo>
                    <a:pt x="523" y="106"/>
                  </a:lnTo>
                  <a:lnTo>
                    <a:pt x="540" y="96"/>
                  </a:lnTo>
                  <a:lnTo>
                    <a:pt x="560" y="86"/>
                  </a:lnTo>
                  <a:lnTo>
                    <a:pt x="578" y="78"/>
                  </a:lnTo>
                  <a:lnTo>
                    <a:pt x="598" y="70"/>
                  </a:lnTo>
                  <a:lnTo>
                    <a:pt x="617" y="63"/>
                  </a:lnTo>
                  <a:lnTo>
                    <a:pt x="638" y="58"/>
                  </a:lnTo>
                  <a:lnTo>
                    <a:pt x="659" y="52"/>
                  </a:lnTo>
                  <a:lnTo>
                    <a:pt x="680" y="48"/>
                  </a:lnTo>
                  <a:lnTo>
                    <a:pt x="700" y="44"/>
                  </a:lnTo>
                  <a:lnTo>
                    <a:pt x="722" y="41"/>
                  </a:lnTo>
                  <a:lnTo>
                    <a:pt x="743" y="39"/>
                  </a:lnTo>
                  <a:lnTo>
                    <a:pt x="765" y="38"/>
                  </a:lnTo>
                  <a:lnTo>
                    <a:pt x="787" y="37"/>
                  </a:lnTo>
                  <a:lnTo>
                    <a:pt x="810" y="37"/>
                  </a:lnTo>
                  <a:lnTo>
                    <a:pt x="832" y="38"/>
                  </a:lnTo>
                  <a:lnTo>
                    <a:pt x="857" y="31"/>
                  </a:lnTo>
                  <a:lnTo>
                    <a:pt x="851" y="52"/>
                  </a:lnTo>
                  <a:lnTo>
                    <a:pt x="842" y="71"/>
                  </a:lnTo>
                  <a:lnTo>
                    <a:pt x="832" y="90"/>
                  </a:lnTo>
                  <a:lnTo>
                    <a:pt x="821" y="109"/>
                  </a:lnTo>
                  <a:lnTo>
                    <a:pt x="812" y="129"/>
                  </a:lnTo>
                  <a:lnTo>
                    <a:pt x="805" y="149"/>
                  </a:lnTo>
                  <a:lnTo>
                    <a:pt x="804" y="170"/>
                  </a:lnTo>
                  <a:lnTo>
                    <a:pt x="808" y="195"/>
                  </a:lnTo>
                  <a:lnTo>
                    <a:pt x="811" y="211"/>
                  </a:lnTo>
                  <a:lnTo>
                    <a:pt x="817" y="227"/>
                  </a:lnTo>
                  <a:lnTo>
                    <a:pt x="825" y="242"/>
                  </a:lnTo>
                  <a:lnTo>
                    <a:pt x="834" y="256"/>
                  </a:lnTo>
                  <a:lnTo>
                    <a:pt x="846" y="270"/>
                  </a:lnTo>
                  <a:lnTo>
                    <a:pt x="857" y="282"/>
                  </a:lnTo>
                  <a:lnTo>
                    <a:pt x="870" y="295"/>
                  </a:lnTo>
                  <a:lnTo>
                    <a:pt x="884" y="306"/>
                  </a:lnTo>
                  <a:lnTo>
                    <a:pt x="894" y="311"/>
                  </a:lnTo>
                  <a:lnTo>
                    <a:pt x="900" y="321"/>
                  </a:lnTo>
                  <a:lnTo>
                    <a:pt x="902" y="335"/>
                  </a:lnTo>
                  <a:lnTo>
                    <a:pt x="906" y="347"/>
                  </a:lnTo>
                  <a:lnTo>
                    <a:pt x="907" y="368"/>
                  </a:lnTo>
                  <a:lnTo>
                    <a:pt x="904" y="387"/>
                  </a:lnTo>
                  <a:lnTo>
                    <a:pt x="902" y="406"/>
                  </a:lnTo>
                  <a:lnTo>
                    <a:pt x="901" y="425"/>
                  </a:lnTo>
                  <a:lnTo>
                    <a:pt x="918" y="385"/>
                  </a:lnTo>
                  <a:lnTo>
                    <a:pt x="923" y="338"/>
                  </a:lnTo>
                  <a:lnTo>
                    <a:pt x="918" y="291"/>
                  </a:lnTo>
                  <a:lnTo>
                    <a:pt x="906" y="248"/>
                  </a:lnTo>
                  <a:lnTo>
                    <a:pt x="904" y="218"/>
                  </a:lnTo>
                  <a:lnTo>
                    <a:pt x="908" y="187"/>
                  </a:lnTo>
                  <a:lnTo>
                    <a:pt x="912" y="154"/>
                  </a:lnTo>
                  <a:lnTo>
                    <a:pt x="916" y="124"/>
                  </a:lnTo>
                  <a:lnTo>
                    <a:pt x="916" y="94"/>
                  </a:lnTo>
                  <a:lnTo>
                    <a:pt x="912" y="66"/>
                  </a:lnTo>
                  <a:lnTo>
                    <a:pt x="901" y="39"/>
                  </a:lnTo>
                  <a:lnTo>
                    <a:pt x="881" y="15"/>
                  </a:lnTo>
                  <a:lnTo>
                    <a:pt x="888" y="9"/>
                  </a:lnTo>
                  <a:lnTo>
                    <a:pt x="895" y="3"/>
                  </a:lnTo>
                  <a:lnTo>
                    <a:pt x="903" y="0"/>
                  </a:lnTo>
                  <a:lnTo>
                    <a:pt x="912" y="3"/>
                  </a:lnTo>
                  <a:lnTo>
                    <a:pt x="927" y="23"/>
                  </a:lnTo>
                  <a:lnTo>
                    <a:pt x="938" y="45"/>
                  </a:lnTo>
                  <a:lnTo>
                    <a:pt x="942" y="68"/>
                  </a:lnTo>
                  <a:lnTo>
                    <a:pt x="946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02"/>
            <p:cNvSpPr>
              <a:spLocks/>
            </p:cNvSpPr>
            <p:nvPr/>
          </p:nvSpPr>
          <p:spPr bwMode="auto">
            <a:xfrm>
              <a:off x="2796" y="2132"/>
              <a:ext cx="23" cy="87"/>
            </a:xfrm>
            <a:custGeom>
              <a:avLst/>
              <a:gdLst>
                <a:gd name="T0" fmla="*/ 4 w 77"/>
                <a:gd name="T1" fmla="*/ 5 h 291"/>
                <a:gd name="T2" fmla="*/ 5 w 77"/>
                <a:gd name="T3" fmla="*/ 8 h 291"/>
                <a:gd name="T4" fmla="*/ 4 w 77"/>
                <a:gd name="T5" fmla="*/ 11 h 291"/>
                <a:gd name="T6" fmla="*/ 4 w 77"/>
                <a:gd name="T7" fmla="*/ 14 h 291"/>
                <a:gd name="T8" fmla="*/ 4 w 77"/>
                <a:gd name="T9" fmla="*/ 17 h 291"/>
                <a:gd name="T10" fmla="*/ 5 w 77"/>
                <a:gd name="T11" fmla="*/ 19 h 291"/>
                <a:gd name="T12" fmla="*/ 6 w 77"/>
                <a:gd name="T13" fmla="*/ 21 h 291"/>
                <a:gd name="T14" fmla="*/ 6 w 77"/>
                <a:gd name="T15" fmla="*/ 24 h 291"/>
                <a:gd name="T16" fmla="*/ 7 w 77"/>
                <a:gd name="T17" fmla="*/ 26 h 291"/>
                <a:gd name="T18" fmla="*/ 6 w 77"/>
                <a:gd name="T19" fmla="*/ 26 h 291"/>
                <a:gd name="T20" fmla="*/ 5 w 77"/>
                <a:gd name="T21" fmla="*/ 26 h 291"/>
                <a:gd name="T22" fmla="*/ 5 w 77"/>
                <a:gd name="T23" fmla="*/ 26 h 291"/>
                <a:gd name="T24" fmla="*/ 4 w 77"/>
                <a:gd name="T25" fmla="*/ 26 h 291"/>
                <a:gd name="T26" fmla="*/ 3 w 77"/>
                <a:gd name="T27" fmla="*/ 26 h 291"/>
                <a:gd name="T28" fmla="*/ 2 w 77"/>
                <a:gd name="T29" fmla="*/ 25 h 291"/>
                <a:gd name="T30" fmla="*/ 1 w 77"/>
                <a:gd name="T31" fmla="*/ 25 h 291"/>
                <a:gd name="T32" fmla="*/ 1 w 77"/>
                <a:gd name="T33" fmla="*/ 25 h 291"/>
                <a:gd name="T34" fmla="*/ 1 w 77"/>
                <a:gd name="T35" fmla="*/ 24 h 291"/>
                <a:gd name="T36" fmla="*/ 0 w 77"/>
                <a:gd name="T37" fmla="*/ 23 h 291"/>
                <a:gd name="T38" fmla="*/ 0 w 77"/>
                <a:gd name="T39" fmla="*/ 22 h 291"/>
                <a:gd name="T40" fmla="*/ 0 w 77"/>
                <a:gd name="T41" fmla="*/ 21 h 291"/>
                <a:gd name="T42" fmla="*/ 0 w 77"/>
                <a:gd name="T43" fmla="*/ 19 h 291"/>
                <a:gd name="T44" fmla="*/ 1 w 77"/>
                <a:gd name="T45" fmla="*/ 17 h 291"/>
                <a:gd name="T46" fmla="*/ 1 w 77"/>
                <a:gd name="T47" fmla="*/ 15 h 291"/>
                <a:gd name="T48" fmla="*/ 1 w 77"/>
                <a:gd name="T49" fmla="*/ 13 h 291"/>
                <a:gd name="T50" fmla="*/ 2 w 77"/>
                <a:gd name="T51" fmla="*/ 11 h 291"/>
                <a:gd name="T52" fmla="*/ 2 w 77"/>
                <a:gd name="T53" fmla="*/ 10 h 291"/>
                <a:gd name="T54" fmla="*/ 2 w 77"/>
                <a:gd name="T55" fmla="*/ 7 h 291"/>
                <a:gd name="T56" fmla="*/ 2 w 77"/>
                <a:gd name="T57" fmla="*/ 6 h 291"/>
                <a:gd name="T58" fmla="*/ 1 w 77"/>
                <a:gd name="T59" fmla="*/ 4 h 291"/>
                <a:gd name="T60" fmla="*/ 1 w 77"/>
                <a:gd name="T61" fmla="*/ 3 h 291"/>
                <a:gd name="T62" fmla="*/ 1 w 77"/>
                <a:gd name="T63" fmla="*/ 1 h 291"/>
                <a:gd name="T64" fmla="*/ 0 w 77"/>
                <a:gd name="T65" fmla="*/ 0 h 291"/>
                <a:gd name="T66" fmla="*/ 1 w 77"/>
                <a:gd name="T67" fmla="*/ 0 h 291"/>
                <a:gd name="T68" fmla="*/ 2 w 77"/>
                <a:gd name="T69" fmla="*/ 1 h 291"/>
                <a:gd name="T70" fmla="*/ 2 w 77"/>
                <a:gd name="T71" fmla="*/ 1 h 291"/>
                <a:gd name="T72" fmla="*/ 3 w 77"/>
                <a:gd name="T73" fmla="*/ 2 h 291"/>
                <a:gd name="T74" fmla="*/ 4 w 77"/>
                <a:gd name="T75" fmla="*/ 3 h 291"/>
                <a:gd name="T76" fmla="*/ 4 w 77"/>
                <a:gd name="T77" fmla="*/ 3 h 291"/>
                <a:gd name="T78" fmla="*/ 4 w 77"/>
                <a:gd name="T79" fmla="*/ 4 h 291"/>
                <a:gd name="T80" fmla="*/ 4 w 77"/>
                <a:gd name="T81" fmla="*/ 5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1"/>
                <a:gd name="T125" fmla="*/ 77 w 77"/>
                <a:gd name="T126" fmla="*/ 291 h 2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1">
                  <a:moveTo>
                    <a:pt x="51" y="58"/>
                  </a:moveTo>
                  <a:lnTo>
                    <a:pt x="52" y="91"/>
                  </a:lnTo>
                  <a:lnTo>
                    <a:pt x="47" y="124"/>
                  </a:lnTo>
                  <a:lnTo>
                    <a:pt x="45" y="156"/>
                  </a:lnTo>
                  <a:lnTo>
                    <a:pt x="47" y="189"/>
                  </a:lnTo>
                  <a:lnTo>
                    <a:pt x="54" y="215"/>
                  </a:lnTo>
                  <a:lnTo>
                    <a:pt x="62" y="239"/>
                  </a:lnTo>
                  <a:lnTo>
                    <a:pt x="70" y="264"/>
                  </a:lnTo>
                  <a:lnTo>
                    <a:pt x="77" y="290"/>
                  </a:lnTo>
                  <a:lnTo>
                    <a:pt x="69" y="291"/>
                  </a:lnTo>
                  <a:lnTo>
                    <a:pt x="60" y="291"/>
                  </a:lnTo>
                  <a:lnTo>
                    <a:pt x="52" y="290"/>
                  </a:lnTo>
                  <a:lnTo>
                    <a:pt x="43" y="289"/>
                  </a:lnTo>
                  <a:lnTo>
                    <a:pt x="35" y="286"/>
                  </a:lnTo>
                  <a:lnTo>
                    <a:pt x="25" y="284"/>
                  </a:lnTo>
                  <a:lnTo>
                    <a:pt x="17" y="280"/>
                  </a:lnTo>
                  <a:lnTo>
                    <a:pt x="9" y="277"/>
                  </a:lnTo>
                  <a:lnTo>
                    <a:pt x="6" y="267"/>
                  </a:lnTo>
                  <a:lnTo>
                    <a:pt x="3" y="255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2" y="211"/>
                  </a:lnTo>
                  <a:lnTo>
                    <a:pt x="6" y="191"/>
                  </a:lnTo>
                  <a:lnTo>
                    <a:pt x="11" y="169"/>
                  </a:lnTo>
                  <a:lnTo>
                    <a:pt x="16" y="148"/>
                  </a:lnTo>
                  <a:lnTo>
                    <a:pt x="21" y="127"/>
                  </a:lnTo>
                  <a:lnTo>
                    <a:pt x="23" y="106"/>
                  </a:lnTo>
                  <a:lnTo>
                    <a:pt x="23" y="85"/>
                  </a:lnTo>
                  <a:lnTo>
                    <a:pt x="20" y="63"/>
                  </a:lnTo>
                  <a:lnTo>
                    <a:pt x="14" y="48"/>
                  </a:lnTo>
                  <a:lnTo>
                    <a:pt x="10" y="32"/>
                  </a:lnTo>
                  <a:lnTo>
                    <a:pt x="7" y="15"/>
                  </a:lnTo>
                  <a:lnTo>
                    <a:pt x="0" y="0"/>
                  </a:lnTo>
                  <a:lnTo>
                    <a:pt x="10" y="3"/>
                  </a:lnTo>
                  <a:lnTo>
                    <a:pt x="20" y="6"/>
                  </a:lnTo>
                  <a:lnTo>
                    <a:pt x="28" y="13"/>
                  </a:lnTo>
                  <a:lnTo>
                    <a:pt x="35" y="20"/>
                  </a:lnTo>
                  <a:lnTo>
                    <a:pt x="39" y="29"/>
                  </a:lnTo>
                  <a:lnTo>
                    <a:pt x="44" y="38"/>
                  </a:lnTo>
                  <a:lnTo>
                    <a:pt x="47" y="49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3"/>
            <p:cNvSpPr>
              <a:spLocks/>
            </p:cNvSpPr>
            <p:nvPr/>
          </p:nvSpPr>
          <p:spPr bwMode="auto">
            <a:xfrm>
              <a:off x="2763" y="2136"/>
              <a:ext cx="16" cy="64"/>
            </a:xfrm>
            <a:custGeom>
              <a:avLst/>
              <a:gdLst>
                <a:gd name="T0" fmla="*/ 4 w 53"/>
                <a:gd name="T1" fmla="*/ 14 h 212"/>
                <a:gd name="T2" fmla="*/ 3 w 53"/>
                <a:gd name="T3" fmla="*/ 15 h 212"/>
                <a:gd name="T4" fmla="*/ 3 w 53"/>
                <a:gd name="T5" fmla="*/ 17 h 212"/>
                <a:gd name="T6" fmla="*/ 3 w 53"/>
                <a:gd name="T7" fmla="*/ 18 h 212"/>
                <a:gd name="T8" fmla="*/ 4 w 53"/>
                <a:gd name="T9" fmla="*/ 19 h 212"/>
                <a:gd name="T10" fmla="*/ 3 w 53"/>
                <a:gd name="T11" fmla="*/ 18 h 212"/>
                <a:gd name="T12" fmla="*/ 2 w 53"/>
                <a:gd name="T13" fmla="*/ 17 h 212"/>
                <a:gd name="T14" fmla="*/ 1 w 53"/>
                <a:gd name="T15" fmla="*/ 16 h 212"/>
                <a:gd name="T16" fmla="*/ 1 w 53"/>
                <a:gd name="T17" fmla="*/ 15 h 212"/>
                <a:gd name="T18" fmla="*/ 0 w 53"/>
                <a:gd name="T19" fmla="*/ 13 h 212"/>
                <a:gd name="T20" fmla="*/ 0 w 53"/>
                <a:gd name="T21" fmla="*/ 12 h 212"/>
                <a:gd name="T22" fmla="*/ 0 w 53"/>
                <a:gd name="T23" fmla="*/ 11 h 212"/>
                <a:gd name="T24" fmla="*/ 0 w 53"/>
                <a:gd name="T25" fmla="*/ 9 h 212"/>
                <a:gd name="T26" fmla="*/ 1 w 53"/>
                <a:gd name="T27" fmla="*/ 8 h 212"/>
                <a:gd name="T28" fmla="*/ 1 w 53"/>
                <a:gd name="T29" fmla="*/ 7 h 212"/>
                <a:gd name="T30" fmla="*/ 2 w 53"/>
                <a:gd name="T31" fmla="*/ 6 h 212"/>
                <a:gd name="T32" fmla="*/ 2 w 53"/>
                <a:gd name="T33" fmla="*/ 5 h 212"/>
                <a:gd name="T34" fmla="*/ 2 w 53"/>
                <a:gd name="T35" fmla="*/ 3 h 212"/>
                <a:gd name="T36" fmla="*/ 3 w 53"/>
                <a:gd name="T37" fmla="*/ 2 h 212"/>
                <a:gd name="T38" fmla="*/ 3 w 53"/>
                <a:gd name="T39" fmla="*/ 1 h 212"/>
                <a:gd name="T40" fmla="*/ 4 w 53"/>
                <a:gd name="T41" fmla="*/ 0 h 212"/>
                <a:gd name="T42" fmla="*/ 5 w 53"/>
                <a:gd name="T43" fmla="*/ 3 h 212"/>
                <a:gd name="T44" fmla="*/ 5 w 53"/>
                <a:gd name="T45" fmla="*/ 7 h 212"/>
                <a:gd name="T46" fmla="*/ 4 w 53"/>
                <a:gd name="T47" fmla="*/ 10 h 212"/>
                <a:gd name="T48" fmla="*/ 4 w 53"/>
                <a:gd name="T49" fmla="*/ 14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12"/>
                <a:gd name="T77" fmla="*/ 53 w 53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12">
                  <a:moveTo>
                    <a:pt x="42" y="150"/>
                  </a:moveTo>
                  <a:lnTo>
                    <a:pt x="38" y="165"/>
                  </a:lnTo>
                  <a:lnTo>
                    <a:pt x="38" y="181"/>
                  </a:lnTo>
                  <a:lnTo>
                    <a:pt x="38" y="197"/>
                  </a:lnTo>
                  <a:lnTo>
                    <a:pt x="39" y="212"/>
                  </a:lnTo>
                  <a:lnTo>
                    <a:pt x="29" y="200"/>
                  </a:lnTo>
                  <a:lnTo>
                    <a:pt x="21" y="188"/>
                  </a:lnTo>
                  <a:lnTo>
                    <a:pt x="13" y="175"/>
                  </a:lnTo>
                  <a:lnTo>
                    <a:pt x="7" y="161"/>
                  </a:lnTo>
                  <a:lnTo>
                    <a:pt x="2" y="147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2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7" y="38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39" y="0"/>
                  </a:lnTo>
                  <a:lnTo>
                    <a:pt x="53" y="35"/>
                  </a:lnTo>
                  <a:lnTo>
                    <a:pt x="53" y="72"/>
                  </a:lnTo>
                  <a:lnTo>
                    <a:pt x="46" y="112"/>
                  </a:lnTo>
                  <a:lnTo>
                    <a:pt x="4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4"/>
            <p:cNvSpPr>
              <a:spLocks/>
            </p:cNvSpPr>
            <p:nvPr/>
          </p:nvSpPr>
          <p:spPr bwMode="auto">
            <a:xfrm>
              <a:off x="2833" y="2159"/>
              <a:ext cx="13" cy="47"/>
            </a:xfrm>
            <a:custGeom>
              <a:avLst/>
              <a:gdLst>
                <a:gd name="T0" fmla="*/ 3 w 45"/>
                <a:gd name="T1" fmla="*/ 10 h 158"/>
                <a:gd name="T2" fmla="*/ 3 w 45"/>
                <a:gd name="T3" fmla="*/ 11 h 158"/>
                <a:gd name="T4" fmla="*/ 2 w 45"/>
                <a:gd name="T5" fmla="*/ 12 h 158"/>
                <a:gd name="T6" fmla="*/ 2 w 45"/>
                <a:gd name="T7" fmla="*/ 13 h 158"/>
                <a:gd name="T8" fmla="*/ 1 w 45"/>
                <a:gd name="T9" fmla="*/ 14 h 158"/>
                <a:gd name="T10" fmla="*/ 0 w 45"/>
                <a:gd name="T11" fmla="*/ 10 h 158"/>
                <a:gd name="T12" fmla="*/ 0 w 45"/>
                <a:gd name="T13" fmla="*/ 7 h 158"/>
                <a:gd name="T14" fmla="*/ 1 w 45"/>
                <a:gd name="T15" fmla="*/ 4 h 158"/>
                <a:gd name="T16" fmla="*/ 1 w 45"/>
                <a:gd name="T17" fmla="*/ 0 h 158"/>
                <a:gd name="T18" fmla="*/ 2 w 45"/>
                <a:gd name="T19" fmla="*/ 1 h 158"/>
                <a:gd name="T20" fmla="*/ 2 w 45"/>
                <a:gd name="T21" fmla="*/ 2 h 158"/>
                <a:gd name="T22" fmla="*/ 3 w 45"/>
                <a:gd name="T23" fmla="*/ 3 h 158"/>
                <a:gd name="T24" fmla="*/ 3 w 45"/>
                <a:gd name="T25" fmla="*/ 4 h 158"/>
                <a:gd name="T26" fmla="*/ 4 w 45"/>
                <a:gd name="T27" fmla="*/ 6 h 158"/>
                <a:gd name="T28" fmla="*/ 4 w 45"/>
                <a:gd name="T29" fmla="*/ 7 h 158"/>
                <a:gd name="T30" fmla="*/ 4 w 45"/>
                <a:gd name="T31" fmla="*/ 8 h 158"/>
                <a:gd name="T32" fmla="*/ 3 w 45"/>
                <a:gd name="T33" fmla="*/ 10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58"/>
                <a:gd name="T53" fmla="*/ 45 w 45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58">
                  <a:moveTo>
                    <a:pt x="39" y="107"/>
                  </a:moveTo>
                  <a:lnTo>
                    <a:pt x="34" y="121"/>
                  </a:lnTo>
                  <a:lnTo>
                    <a:pt x="28" y="134"/>
                  </a:lnTo>
                  <a:lnTo>
                    <a:pt x="20" y="147"/>
                  </a:lnTo>
                  <a:lnTo>
                    <a:pt x="10" y="158"/>
                  </a:lnTo>
                  <a:lnTo>
                    <a:pt x="0" y="119"/>
                  </a:lnTo>
                  <a:lnTo>
                    <a:pt x="1" y="79"/>
                  </a:lnTo>
                  <a:lnTo>
                    <a:pt x="8" y="40"/>
                  </a:lnTo>
                  <a:lnTo>
                    <a:pt x="15" y="0"/>
                  </a:lnTo>
                  <a:lnTo>
                    <a:pt x="22" y="13"/>
                  </a:lnTo>
                  <a:lnTo>
                    <a:pt x="29" y="26"/>
                  </a:lnTo>
                  <a:lnTo>
                    <a:pt x="35" y="38"/>
                  </a:lnTo>
                  <a:lnTo>
                    <a:pt x="41" y="51"/>
                  </a:lnTo>
                  <a:lnTo>
                    <a:pt x="44" y="65"/>
                  </a:lnTo>
                  <a:lnTo>
                    <a:pt x="45" y="79"/>
                  </a:lnTo>
                  <a:lnTo>
                    <a:pt x="44" y="93"/>
                  </a:lnTo>
                  <a:lnTo>
                    <a:pt x="39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5"/>
            <p:cNvSpPr>
              <a:spLocks/>
            </p:cNvSpPr>
            <p:nvPr/>
          </p:nvSpPr>
          <p:spPr bwMode="auto">
            <a:xfrm>
              <a:off x="2640" y="2165"/>
              <a:ext cx="40" cy="163"/>
            </a:xfrm>
            <a:custGeom>
              <a:avLst/>
              <a:gdLst>
                <a:gd name="T0" fmla="*/ 10 w 134"/>
                <a:gd name="T1" fmla="*/ 4 h 544"/>
                <a:gd name="T2" fmla="*/ 8 w 134"/>
                <a:gd name="T3" fmla="*/ 8 h 544"/>
                <a:gd name="T4" fmla="*/ 7 w 134"/>
                <a:gd name="T5" fmla="*/ 12 h 544"/>
                <a:gd name="T6" fmla="*/ 7 w 134"/>
                <a:gd name="T7" fmla="*/ 16 h 544"/>
                <a:gd name="T8" fmla="*/ 7 w 134"/>
                <a:gd name="T9" fmla="*/ 19 h 544"/>
                <a:gd name="T10" fmla="*/ 8 w 134"/>
                <a:gd name="T11" fmla="*/ 23 h 544"/>
                <a:gd name="T12" fmla="*/ 8 w 134"/>
                <a:gd name="T13" fmla="*/ 27 h 544"/>
                <a:gd name="T14" fmla="*/ 7 w 134"/>
                <a:gd name="T15" fmla="*/ 31 h 544"/>
                <a:gd name="T16" fmla="*/ 6 w 134"/>
                <a:gd name="T17" fmla="*/ 35 h 544"/>
                <a:gd name="T18" fmla="*/ 6 w 134"/>
                <a:gd name="T19" fmla="*/ 36 h 544"/>
                <a:gd name="T20" fmla="*/ 6 w 134"/>
                <a:gd name="T21" fmla="*/ 37 h 544"/>
                <a:gd name="T22" fmla="*/ 5 w 134"/>
                <a:gd name="T23" fmla="*/ 38 h 544"/>
                <a:gd name="T24" fmla="*/ 5 w 134"/>
                <a:gd name="T25" fmla="*/ 39 h 544"/>
                <a:gd name="T26" fmla="*/ 4 w 134"/>
                <a:gd name="T27" fmla="*/ 40 h 544"/>
                <a:gd name="T28" fmla="*/ 4 w 134"/>
                <a:gd name="T29" fmla="*/ 41 h 544"/>
                <a:gd name="T30" fmla="*/ 4 w 134"/>
                <a:gd name="T31" fmla="*/ 43 h 544"/>
                <a:gd name="T32" fmla="*/ 3 w 134"/>
                <a:gd name="T33" fmla="*/ 43 h 544"/>
                <a:gd name="T34" fmla="*/ 2 w 134"/>
                <a:gd name="T35" fmla="*/ 45 h 544"/>
                <a:gd name="T36" fmla="*/ 1 w 134"/>
                <a:gd name="T37" fmla="*/ 46 h 544"/>
                <a:gd name="T38" fmla="*/ 1 w 134"/>
                <a:gd name="T39" fmla="*/ 47 h 544"/>
                <a:gd name="T40" fmla="*/ 0 w 134"/>
                <a:gd name="T41" fmla="*/ 49 h 544"/>
                <a:gd name="T42" fmla="*/ 0 w 134"/>
                <a:gd name="T43" fmla="*/ 49 h 544"/>
                <a:gd name="T44" fmla="*/ 0 w 134"/>
                <a:gd name="T45" fmla="*/ 49 h 544"/>
                <a:gd name="T46" fmla="*/ 0 w 134"/>
                <a:gd name="T47" fmla="*/ 49 h 544"/>
                <a:gd name="T48" fmla="*/ 0 w 134"/>
                <a:gd name="T49" fmla="*/ 49 h 544"/>
                <a:gd name="T50" fmla="*/ 0 w 134"/>
                <a:gd name="T51" fmla="*/ 49 h 544"/>
                <a:gd name="T52" fmla="*/ 1 w 134"/>
                <a:gd name="T53" fmla="*/ 47 h 544"/>
                <a:gd name="T54" fmla="*/ 1 w 134"/>
                <a:gd name="T55" fmla="*/ 45 h 544"/>
                <a:gd name="T56" fmla="*/ 2 w 134"/>
                <a:gd name="T57" fmla="*/ 43 h 544"/>
                <a:gd name="T58" fmla="*/ 2 w 134"/>
                <a:gd name="T59" fmla="*/ 41 h 544"/>
                <a:gd name="T60" fmla="*/ 3 w 134"/>
                <a:gd name="T61" fmla="*/ 39 h 544"/>
                <a:gd name="T62" fmla="*/ 4 w 134"/>
                <a:gd name="T63" fmla="*/ 37 h 544"/>
                <a:gd name="T64" fmla="*/ 4 w 134"/>
                <a:gd name="T65" fmla="*/ 35 h 544"/>
                <a:gd name="T66" fmla="*/ 4 w 134"/>
                <a:gd name="T67" fmla="*/ 33 h 544"/>
                <a:gd name="T68" fmla="*/ 4 w 134"/>
                <a:gd name="T69" fmla="*/ 29 h 544"/>
                <a:gd name="T70" fmla="*/ 4 w 134"/>
                <a:gd name="T71" fmla="*/ 25 h 544"/>
                <a:gd name="T72" fmla="*/ 4 w 134"/>
                <a:gd name="T73" fmla="*/ 20 h 544"/>
                <a:gd name="T74" fmla="*/ 4 w 134"/>
                <a:gd name="T75" fmla="*/ 16 h 544"/>
                <a:gd name="T76" fmla="*/ 4 w 134"/>
                <a:gd name="T77" fmla="*/ 12 h 544"/>
                <a:gd name="T78" fmla="*/ 5 w 134"/>
                <a:gd name="T79" fmla="*/ 8 h 544"/>
                <a:gd name="T80" fmla="*/ 7 w 134"/>
                <a:gd name="T81" fmla="*/ 5 h 544"/>
                <a:gd name="T82" fmla="*/ 10 w 134"/>
                <a:gd name="T83" fmla="*/ 2 h 544"/>
                <a:gd name="T84" fmla="*/ 12 w 134"/>
                <a:gd name="T85" fmla="*/ 0 h 544"/>
                <a:gd name="T86" fmla="*/ 12 w 134"/>
                <a:gd name="T87" fmla="*/ 1 h 544"/>
                <a:gd name="T88" fmla="*/ 11 w 134"/>
                <a:gd name="T89" fmla="*/ 2 h 544"/>
                <a:gd name="T90" fmla="*/ 10 w 134"/>
                <a:gd name="T91" fmla="*/ 3 h 544"/>
                <a:gd name="T92" fmla="*/ 10 w 134"/>
                <a:gd name="T93" fmla="*/ 4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544"/>
                <a:gd name="T143" fmla="*/ 134 w 13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544">
                  <a:moveTo>
                    <a:pt x="106" y="47"/>
                  </a:moveTo>
                  <a:lnTo>
                    <a:pt x="89" y="88"/>
                  </a:lnTo>
                  <a:lnTo>
                    <a:pt x="83" y="129"/>
                  </a:lnTo>
                  <a:lnTo>
                    <a:pt x="81" y="172"/>
                  </a:lnTo>
                  <a:lnTo>
                    <a:pt x="85" y="216"/>
                  </a:lnTo>
                  <a:lnTo>
                    <a:pt x="88" y="259"/>
                  </a:lnTo>
                  <a:lnTo>
                    <a:pt x="89" y="303"/>
                  </a:lnTo>
                  <a:lnTo>
                    <a:pt x="85" y="346"/>
                  </a:lnTo>
                  <a:lnTo>
                    <a:pt x="71" y="387"/>
                  </a:lnTo>
                  <a:lnTo>
                    <a:pt x="68" y="400"/>
                  </a:lnTo>
                  <a:lnTo>
                    <a:pt x="64" y="413"/>
                  </a:lnTo>
                  <a:lnTo>
                    <a:pt x="60" y="425"/>
                  </a:lnTo>
                  <a:lnTo>
                    <a:pt x="56" y="438"/>
                  </a:lnTo>
                  <a:lnTo>
                    <a:pt x="51" y="450"/>
                  </a:lnTo>
                  <a:lnTo>
                    <a:pt x="46" y="462"/>
                  </a:lnTo>
                  <a:lnTo>
                    <a:pt x="39" y="474"/>
                  </a:lnTo>
                  <a:lnTo>
                    <a:pt x="32" y="485"/>
                  </a:lnTo>
                  <a:lnTo>
                    <a:pt x="23" y="499"/>
                  </a:lnTo>
                  <a:lnTo>
                    <a:pt x="17" y="513"/>
                  </a:lnTo>
                  <a:lnTo>
                    <a:pt x="10" y="527"/>
                  </a:lnTo>
                  <a:lnTo>
                    <a:pt x="1" y="541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2" y="544"/>
                  </a:lnTo>
                  <a:lnTo>
                    <a:pt x="0" y="544"/>
                  </a:lnTo>
                  <a:lnTo>
                    <a:pt x="6" y="522"/>
                  </a:lnTo>
                  <a:lnTo>
                    <a:pt x="13" y="500"/>
                  </a:lnTo>
                  <a:lnTo>
                    <a:pt x="21" y="478"/>
                  </a:lnTo>
                  <a:lnTo>
                    <a:pt x="28" y="456"/>
                  </a:lnTo>
                  <a:lnTo>
                    <a:pt x="34" y="435"/>
                  </a:lnTo>
                  <a:lnTo>
                    <a:pt x="40" y="411"/>
                  </a:lnTo>
                  <a:lnTo>
                    <a:pt x="46" y="388"/>
                  </a:lnTo>
                  <a:lnTo>
                    <a:pt x="49" y="365"/>
                  </a:lnTo>
                  <a:lnTo>
                    <a:pt x="51" y="320"/>
                  </a:lnTo>
                  <a:lnTo>
                    <a:pt x="49" y="274"/>
                  </a:lnTo>
                  <a:lnTo>
                    <a:pt x="47" y="226"/>
                  </a:lnTo>
                  <a:lnTo>
                    <a:pt x="46" y="179"/>
                  </a:lnTo>
                  <a:lnTo>
                    <a:pt x="48" y="133"/>
                  </a:lnTo>
                  <a:lnTo>
                    <a:pt x="58" y="90"/>
                  </a:lnTo>
                  <a:lnTo>
                    <a:pt x="80" y="52"/>
                  </a:lnTo>
                  <a:lnTo>
                    <a:pt x="114" y="20"/>
                  </a:lnTo>
                  <a:lnTo>
                    <a:pt x="134" y="0"/>
                  </a:lnTo>
                  <a:lnTo>
                    <a:pt x="130" y="12"/>
                  </a:lnTo>
                  <a:lnTo>
                    <a:pt x="121" y="23"/>
                  </a:lnTo>
                  <a:lnTo>
                    <a:pt x="113" y="35"/>
                  </a:lnTo>
                  <a:lnTo>
                    <a:pt x="106" y="4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6"/>
            <p:cNvSpPr>
              <a:spLocks/>
            </p:cNvSpPr>
            <p:nvPr/>
          </p:nvSpPr>
          <p:spPr bwMode="auto">
            <a:xfrm>
              <a:off x="2883" y="2186"/>
              <a:ext cx="111" cy="161"/>
            </a:xfrm>
            <a:custGeom>
              <a:avLst/>
              <a:gdLst>
                <a:gd name="T0" fmla="*/ 24 w 372"/>
                <a:gd name="T1" fmla="*/ 20 h 533"/>
                <a:gd name="T2" fmla="*/ 24 w 372"/>
                <a:gd name="T3" fmla="*/ 22 h 533"/>
                <a:gd name="T4" fmla="*/ 25 w 372"/>
                <a:gd name="T5" fmla="*/ 25 h 533"/>
                <a:gd name="T6" fmla="*/ 26 w 372"/>
                <a:gd name="T7" fmla="*/ 27 h 533"/>
                <a:gd name="T8" fmla="*/ 27 w 372"/>
                <a:gd name="T9" fmla="*/ 30 h 533"/>
                <a:gd name="T10" fmla="*/ 27 w 372"/>
                <a:gd name="T11" fmla="*/ 32 h 533"/>
                <a:gd name="T12" fmla="*/ 28 w 372"/>
                <a:gd name="T13" fmla="*/ 34 h 533"/>
                <a:gd name="T14" fmla="*/ 28 w 372"/>
                <a:gd name="T15" fmla="*/ 37 h 533"/>
                <a:gd name="T16" fmla="*/ 29 w 372"/>
                <a:gd name="T17" fmla="*/ 40 h 533"/>
                <a:gd name="T18" fmla="*/ 29 w 372"/>
                <a:gd name="T19" fmla="*/ 41 h 533"/>
                <a:gd name="T20" fmla="*/ 30 w 372"/>
                <a:gd name="T21" fmla="*/ 42 h 533"/>
                <a:gd name="T22" fmla="*/ 30 w 372"/>
                <a:gd name="T23" fmla="*/ 43 h 533"/>
                <a:gd name="T24" fmla="*/ 31 w 372"/>
                <a:gd name="T25" fmla="*/ 44 h 533"/>
                <a:gd name="T26" fmla="*/ 31 w 372"/>
                <a:gd name="T27" fmla="*/ 46 h 533"/>
                <a:gd name="T28" fmla="*/ 32 w 372"/>
                <a:gd name="T29" fmla="*/ 47 h 533"/>
                <a:gd name="T30" fmla="*/ 33 w 372"/>
                <a:gd name="T31" fmla="*/ 48 h 533"/>
                <a:gd name="T32" fmla="*/ 33 w 372"/>
                <a:gd name="T33" fmla="*/ 49 h 533"/>
                <a:gd name="T34" fmla="*/ 31 w 372"/>
                <a:gd name="T35" fmla="*/ 48 h 533"/>
                <a:gd name="T36" fmla="*/ 29 w 372"/>
                <a:gd name="T37" fmla="*/ 48 h 533"/>
                <a:gd name="T38" fmla="*/ 27 w 372"/>
                <a:gd name="T39" fmla="*/ 47 h 533"/>
                <a:gd name="T40" fmla="*/ 26 w 372"/>
                <a:gd name="T41" fmla="*/ 47 h 533"/>
                <a:gd name="T42" fmla="*/ 24 w 372"/>
                <a:gd name="T43" fmla="*/ 46 h 533"/>
                <a:gd name="T44" fmla="*/ 22 w 372"/>
                <a:gd name="T45" fmla="*/ 46 h 533"/>
                <a:gd name="T46" fmla="*/ 20 w 372"/>
                <a:gd name="T47" fmla="*/ 45 h 533"/>
                <a:gd name="T48" fmla="*/ 18 w 372"/>
                <a:gd name="T49" fmla="*/ 45 h 533"/>
                <a:gd name="T50" fmla="*/ 16 w 372"/>
                <a:gd name="T51" fmla="*/ 45 h 533"/>
                <a:gd name="T52" fmla="*/ 13 w 372"/>
                <a:gd name="T53" fmla="*/ 44 h 533"/>
                <a:gd name="T54" fmla="*/ 11 w 372"/>
                <a:gd name="T55" fmla="*/ 43 h 533"/>
                <a:gd name="T56" fmla="*/ 9 w 372"/>
                <a:gd name="T57" fmla="*/ 41 h 533"/>
                <a:gd name="T58" fmla="*/ 7 w 372"/>
                <a:gd name="T59" fmla="*/ 40 h 533"/>
                <a:gd name="T60" fmla="*/ 5 w 372"/>
                <a:gd name="T61" fmla="*/ 37 h 533"/>
                <a:gd name="T62" fmla="*/ 4 w 372"/>
                <a:gd name="T63" fmla="*/ 35 h 533"/>
                <a:gd name="T64" fmla="*/ 4 w 372"/>
                <a:gd name="T65" fmla="*/ 33 h 533"/>
                <a:gd name="T66" fmla="*/ 3 w 372"/>
                <a:gd name="T67" fmla="*/ 30 h 533"/>
                <a:gd name="T68" fmla="*/ 3 w 372"/>
                <a:gd name="T69" fmla="*/ 27 h 533"/>
                <a:gd name="T70" fmla="*/ 2 w 372"/>
                <a:gd name="T71" fmla="*/ 24 h 533"/>
                <a:gd name="T72" fmla="*/ 2 w 372"/>
                <a:gd name="T73" fmla="*/ 20 h 533"/>
                <a:gd name="T74" fmla="*/ 2 w 372"/>
                <a:gd name="T75" fmla="*/ 18 h 533"/>
                <a:gd name="T76" fmla="*/ 2 w 372"/>
                <a:gd name="T77" fmla="*/ 15 h 533"/>
                <a:gd name="T78" fmla="*/ 2 w 372"/>
                <a:gd name="T79" fmla="*/ 13 h 533"/>
                <a:gd name="T80" fmla="*/ 2 w 372"/>
                <a:gd name="T81" fmla="*/ 10 h 533"/>
                <a:gd name="T82" fmla="*/ 2 w 372"/>
                <a:gd name="T83" fmla="*/ 9 h 533"/>
                <a:gd name="T84" fmla="*/ 2 w 372"/>
                <a:gd name="T85" fmla="*/ 7 h 533"/>
                <a:gd name="T86" fmla="*/ 1 w 372"/>
                <a:gd name="T87" fmla="*/ 6 h 533"/>
                <a:gd name="T88" fmla="*/ 1 w 372"/>
                <a:gd name="T89" fmla="*/ 4 h 533"/>
                <a:gd name="T90" fmla="*/ 0 w 372"/>
                <a:gd name="T91" fmla="*/ 0 h 533"/>
                <a:gd name="T92" fmla="*/ 1 w 372"/>
                <a:gd name="T93" fmla="*/ 1 h 533"/>
                <a:gd name="T94" fmla="*/ 3 w 372"/>
                <a:gd name="T95" fmla="*/ 2 h 533"/>
                <a:gd name="T96" fmla="*/ 5 w 372"/>
                <a:gd name="T97" fmla="*/ 3 h 533"/>
                <a:gd name="T98" fmla="*/ 7 w 372"/>
                <a:gd name="T99" fmla="*/ 4 h 533"/>
                <a:gd name="T100" fmla="*/ 8 w 372"/>
                <a:gd name="T101" fmla="*/ 5 h 533"/>
                <a:gd name="T102" fmla="*/ 10 w 372"/>
                <a:gd name="T103" fmla="*/ 6 h 533"/>
                <a:gd name="T104" fmla="*/ 12 w 372"/>
                <a:gd name="T105" fmla="*/ 7 h 533"/>
                <a:gd name="T106" fmla="*/ 13 w 372"/>
                <a:gd name="T107" fmla="*/ 8 h 533"/>
                <a:gd name="T108" fmla="*/ 15 w 372"/>
                <a:gd name="T109" fmla="*/ 9 h 533"/>
                <a:gd name="T110" fmla="*/ 17 w 372"/>
                <a:gd name="T111" fmla="*/ 10 h 533"/>
                <a:gd name="T112" fmla="*/ 18 w 372"/>
                <a:gd name="T113" fmla="*/ 12 h 533"/>
                <a:gd name="T114" fmla="*/ 19 w 372"/>
                <a:gd name="T115" fmla="*/ 13 h 533"/>
                <a:gd name="T116" fmla="*/ 21 w 372"/>
                <a:gd name="T117" fmla="*/ 14 h 533"/>
                <a:gd name="T118" fmla="*/ 22 w 372"/>
                <a:gd name="T119" fmla="*/ 16 h 533"/>
                <a:gd name="T120" fmla="*/ 23 w 372"/>
                <a:gd name="T121" fmla="*/ 18 h 533"/>
                <a:gd name="T122" fmla="*/ 24 w 372"/>
                <a:gd name="T123" fmla="*/ 20 h 5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2"/>
                <a:gd name="T187" fmla="*/ 0 h 533"/>
                <a:gd name="T188" fmla="*/ 372 w 372"/>
                <a:gd name="T189" fmla="*/ 533 h 5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2" h="533">
                  <a:moveTo>
                    <a:pt x="266" y="220"/>
                  </a:moveTo>
                  <a:lnTo>
                    <a:pt x="275" y="246"/>
                  </a:lnTo>
                  <a:lnTo>
                    <a:pt x="284" y="271"/>
                  </a:lnTo>
                  <a:lnTo>
                    <a:pt x="294" y="298"/>
                  </a:lnTo>
                  <a:lnTo>
                    <a:pt x="302" y="324"/>
                  </a:lnTo>
                  <a:lnTo>
                    <a:pt x="309" y="352"/>
                  </a:lnTo>
                  <a:lnTo>
                    <a:pt x="314" y="379"/>
                  </a:lnTo>
                  <a:lnTo>
                    <a:pt x="320" y="406"/>
                  </a:lnTo>
                  <a:lnTo>
                    <a:pt x="324" y="435"/>
                  </a:lnTo>
                  <a:lnTo>
                    <a:pt x="328" y="448"/>
                  </a:lnTo>
                  <a:lnTo>
                    <a:pt x="334" y="460"/>
                  </a:lnTo>
                  <a:lnTo>
                    <a:pt x="339" y="473"/>
                  </a:lnTo>
                  <a:lnTo>
                    <a:pt x="344" y="486"/>
                  </a:lnTo>
                  <a:lnTo>
                    <a:pt x="350" y="499"/>
                  </a:lnTo>
                  <a:lnTo>
                    <a:pt x="357" y="510"/>
                  </a:lnTo>
                  <a:lnTo>
                    <a:pt x="364" y="522"/>
                  </a:lnTo>
                  <a:lnTo>
                    <a:pt x="372" y="533"/>
                  </a:lnTo>
                  <a:lnTo>
                    <a:pt x="351" y="527"/>
                  </a:lnTo>
                  <a:lnTo>
                    <a:pt x="330" y="522"/>
                  </a:lnTo>
                  <a:lnTo>
                    <a:pt x="309" y="516"/>
                  </a:lnTo>
                  <a:lnTo>
                    <a:pt x="288" y="510"/>
                  </a:lnTo>
                  <a:lnTo>
                    <a:pt x="266" y="505"/>
                  </a:lnTo>
                  <a:lnTo>
                    <a:pt x="244" y="501"/>
                  </a:lnTo>
                  <a:lnTo>
                    <a:pt x="222" y="497"/>
                  </a:lnTo>
                  <a:lnTo>
                    <a:pt x="200" y="495"/>
                  </a:lnTo>
                  <a:lnTo>
                    <a:pt x="173" y="490"/>
                  </a:lnTo>
                  <a:lnTo>
                    <a:pt x="146" y="481"/>
                  </a:lnTo>
                  <a:lnTo>
                    <a:pt x="122" y="469"/>
                  </a:lnTo>
                  <a:lnTo>
                    <a:pt x="99" y="452"/>
                  </a:lnTo>
                  <a:lnTo>
                    <a:pt x="78" y="434"/>
                  </a:lnTo>
                  <a:lnTo>
                    <a:pt x="62" y="412"/>
                  </a:lnTo>
                  <a:lnTo>
                    <a:pt x="48" y="388"/>
                  </a:lnTo>
                  <a:lnTo>
                    <a:pt x="39" y="363"/>
                  </a:lnTo>
                  <a:lnTo>
                    <a:pt x="32" y="328"/>
                  </a:lnTo>
                  <a:lnTo>
                    <a:pt x="29" y="293"/>
                  </a:lnTo>
                  <a:lnTo>
                    <a:pt x="25" y="258"/>
                  </a:lnTo>
                  <a:lnTo>
                    <a:pt x="23" y="221"/>
                  </a:lnTo>
                  <a:lnTo>
                    <a:pt x="27" y="195"/>
                  </a:lnTo>
                  <a:lnTo>
                    <a:pt x="27" y="168"/>
                  </a:lnTo>
                  <a:lnTo>
                    <a:pt x="25" y="139"/>
                  </a:lnTo>
                  <a:lnTo>
                    <a:pt x="23" y="111"/>
                  </a:lnTo>
                  <a:lnTo>
                    <a:pt x="24" y="95"/>
                  </a:lnTo>
                  <a:lnTo>
                    <a:pt x="20" y="79"/>
                  </a:lnTo>
                  <a:lnTo>
                    <a:pt x="17" y="64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18" y="11"/>
                  </a:lnTo>
                  <a:lnTo>
                    <a:pt x="37" y="23"/>
                  </a:lnTo>
                  <a:lnTo>
                    <a:pt x="55" y="33"/>
                  </a:lnTo>
                  <a:lnTo>
                    <a:pt x="75" y="43"/>
                  </a:lnTo>
                  <a:lnTo>
                    <a:pt x="94" y="55"/>
                  </a:lnTo>
                  <a:lnTo>
                    <a:pt x="114" y="65"/>
                  </a:lnTo>
                  <a:lnTo>
                    <a:pt x="132" y="77"/>
                  </a:lnTo>
                  <a:lnTo>
                    <a:pt x="152" y="88"/>
                  </a:lnTo>
                  <a:lnTo>
                    <a:pt x="169" y="101"/>
                  </a:lnTo>
                  <a:lnTo>
                    <a:pt x="188" y="114"/>
                  </a:lnTo>
                  <a:lnTo>
                    <a:pt x="204" y="129"/>
                  </a:lnTo>
                  <a:lnTo>
                    <a:pt x="219" y="144"/>
                  </a:lnTo>
                  <a:lnTo>
                    <a:pt x="234" y="160"/>
                  </a:lnTo>
                  <a:lnTo>
                    <a:pt x="245" y="178"/>
                  </a:lnTo>
                  <a:lnTo>
                    <a:pt x="257" y="198"/>
                  </a:lnTo>
                  <a:lnTo>
                    <a:pt x="266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7"/>
            <p:cNvSpPr>
              <a:spLocks/>
            </p:cNvSpPr>
            <p:nvPr/>
          </p:nvSpPr>
          <p:spPr bwMode="auto">
            <a:xfrm>
              <a:off x="2541" y="2213"/>
              <a:ext cx="86" cy="172"/>
            </a:xfrm>
            <a:custGeom>
              <a:avLst/>
              <a:gdLst>
                <a:gd name="T0" fmla="*/ 25 w 288"/>
                <a:gd name="T1" fmla="*/ 25 h 573"/>
                <a:gd name="T2" fmla="*/ 24 w 288"/>
                <a:gd name="T3" fmla="*/ 27 h 573"/>
                <a:gd name="T4" fmla="*/ 24 w 288"/>
                <a:gd name="T5" fmla="*/ 30 h 573"/>
                <a:gd name="T6" fmla="*/ 23 w 288"/>
                <a:gd name="T7" fmla="*/ 32 h 573"/>
                <a:gd name="T8" fmla="*/ 23 w 288"/>
                <a:gd name="T9" fmla="*/ 35 h 573"/>
                <a:gd name="T10" fmla="*/ 22 w 288"/>
                <a:gd name="T11" fmla="*/ 37 h 573"/>
                <a:gd name="T12" fmla="*/ 21 w 288"/>
                <a:gd name="T13" fmla="*/ 38 h 573"/>
                <a:gd name="T14" fmla="*/ 20 w 288"/>
                <a:gd name="T15" fmla="*/ 39 h 573"/>
                <a:gd name="T16" fmla="*/ 19 w 288"/>
                <a:gd name="T17" fmla="*/ 41 h 573"/>
                <a:gd name="T18" fmla="*/ 17 w 288"/>
                <a:gd name="T19" fmla="*/ 42 h 573"/>
                <a:gd name="T20" fmla="*/ 16 w 288"/>
                <a:gd name="T21" fmla="*/ 43 h 573"/>
                <a:gd name="T22" fmla="*/ 14 w 288"/>
                <a:gd name="T23" fmla="*/ 44 h 573"/>
                <a:gd name="T24" fmla="*/ 13 w 288"/>
                <a:gd name="T25" fmla="*/ 45 h 573"/>
                <a:gd name="T26" fmla="*/ 11 w 288"/>
                <a:gd name="T27" fmla="*/ 46 h 573"/>
                <a:gd name="T28" fmla="*/ 10 w 288"/>
                <a:gd name="T29" fmla="*/ 47 h 573"/>
                <a:gd name="T30" fmla="*/ 8 w 288"/>
                <a:gd name="T31" fmla="*/ 48 h 573"/>
                <a:gd name="T32" fmla="*/ 7 w 288"/>
                <a:gd name="T33" fmla="*/ 49 h 573"/>
                <a:gd name="T34" fmla="*/ 5 w 288"/>
                <a:gd name="T35" fmla="*/ 50 h 573"/>
                <a:gd name="T36" fmla="*/ 3 w 288"/>
                <a:gd name="T37" fmla="*/ 50 h 573"/>
                <a:gd name="T38" fmla="*/ 1 w 288"/>
                <a:gd name="T39" fmla="*/ 51 h 573"/>
                <a:gd name="T40" fmla="*/ 0 w 288"/>
                <a:gd name="T41" fmla="*/ 52 h 573"/>
                <a:gd name="T42" fmla="*/ 0 w 288"/>
                <a:gd name="T43" fmla="*/ 48 h 573"/>
                <a:gd name="T44" fmla="*/ 0 w 288"/>
                <a:gd name="T45" fmla="*/ 45 h 573"/>
                <a:gd name="T46" fmla="*/ 1 w 288"/>
                <a:gd name="T47" fmla="*/ 42 h 573"/>
                <a:gd name="T48" fmla="*/ 1 w 288"/>
                <a:gd name="T49" fmla="*/ 39 h 573"/>
                <a:gd name="T50" fmla="*/ 2 w 288"/>
                <a:gd name="T51" fmla="*/ 36 h 573"/>
                <a:gd name="T52" fmla="*/ 3 w 288"/>
                <a:gd name="T53" fmla="*/ 33 h 573"/>
                <a:gd name="T54" fmla="*/ 4 w 288"/>
                <a:gd name="T55" fmla="*/ 30 h 573"/>
                <a:gd name="T56" fmla="*/ 5 w 288"/>
                <a:gd name="T57" fmla="*/ 27 h 573"/>
                <a:gd name="T58" fmla="*/ 6 w 288"/>
                <a:gd name="T59" fmla="*/ 25 h 573"/>
                <a:gd name="T60" fmla="*/ 7 w 288"/>
                <a:gd name="T61" fmla="*/ 23 h 573"/>
                <a:gd name="T62" fmla="*/ 7 w 288"/>
                <a:gd name="T63" fmla="*/ 21 h 573"/>
                <a:gd name="T64" fmla="*/ 8 w 288"/>
                <a:gd name="T65" fmla="*/ 20 h 573"/>
                <a:gd name="T66" fmla="*/ 10 w 288"/>
                <a:gd name="T67" fmla="*/ 17 h 573"/>
                <a:gd name="T68" fmla="*/ 11 w 288"/>
                <a:gd name="T69" fmla="*/ 16 h 573"/>
                <a:gd name="T70" fmla="*/ 12 w 288"/>
                <a:gd name="T71" fmla="*/ 14 h 573"/>
                <a:gd name="T72" fmla="*/ 13 w 288"/>
                <a:gd name="T73" fmla="*/ 12 h 573"/>
                <a:gd name="T74" fmla="*/ 15 w 288"/>
                <a:gd name="T75" fmla="*/ 11 h 573"/>
                <a:gd name="T76" fmla="*/ 16 w 288"/>
                <a:gd name="T77" fmla="*/ 9 h 573"/>
                <a:gd name="T78" fmla="*/ 18 w 288"/>
                <a:gd name="T79" fmla="*/ 7 h 573"/>
                <a:gd name="T80" fmla="*/ 19 w 288"/>
                <a:gd name="T81" fmla="*/ 6 h 573"/>
                <a:gd name="T82" fmla="*/ 21 w 288"/>
                <a:gd name="T83" fmla="*/ 4 h 573"/>
                <a:gd name="T84" fmla="*/ 22 w 288"/>
                <a:gd name="T85" fmla="*/ 3 h 573"/>
                <a:gd name="T86" fmla="*/ 24 w 288"/>
                <a:gd name="T87" fmla="*/ 2 h 573"/>
                <a:gd name="T88" fmla="*/ 26 w 288"/>
                <a:gd name="T89" fmla="*/ 0 h 573"/>
                <a:gd name="T90" fmla="*/ 25 w 288"/>
                <a:gd name="T91" fmla="*/ 6 h 573"/>
                <a:gd name="T92" fmla="*/ 25 w 288"/>
                <a:gd name="T93" fmla="*/ 12 h 573"/>
                <a:gd name="T94" fmla="*/ 25 w 288"/>
                <a:gd name="T95" fmla="*/ 18 h 573"/>
                <a:gd name="T96" fmla="*/ 25 w 288"/>
                <a:gd name="T97" fmla="*/ 25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573"/>
                <a:gd name="T149" fmla="*/ 288 w 288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573">
                  <a:moveTo>
                    <a:pt x="279" y="273"/>
                  </a:moveTo>
                  <a:lnTo>
                    <a:pt x="275" y="303"/>
                  </a:lnTo>
                  <a:lnTo>
                    <a:pt x="269" y="331"/>
                  </a:lnTo>
                  <a:lnTo>
                    <a:pt x="262" y="360"/>
                  </a:lnTo>
                  <a:lnTo>
                    <a:pt x="257" y="387"/>
                  </a:lnTo>
                  <a:lnTo>
                    <a:pt x="246" y="406"/>
                  </a:lnTo>
                  <a:lnTo>
                    <a:pt x="235" y="423"/>
                  </a:lnTo>
                  <a:lnTo>
                    <a:pt x="222" y="438"/>
                  </a:lnTo>
                  <a:lnTo>
                    <a:pt x="208" y="453"/>
                  </a:lnTo>
                  <a:lnTo>
                    <a:pt x="193" y="467"/>
                  </a:lnTo>
                  <a:lnTo>
                    <a:pt x="178" y="481"/>
                  </a:lnTo>
                  <a:lnTo>
                    <a:pt x="162" y="492"/>
                  </a:lnTo>
                  <a:lnTo>
                    <a:pt x="145" y="504"/>
                  </a:lnTo>
                  <a:lnTo>
                    <a:pt x="128" y="514"/>
                  </a:lnTo>
                  <a:lnTo>
                    <a:pt x="110" y="525"/>
                  </a:lnTo>
                  <a:lnTo>
                    <a:pt x="92" y="534"/>
                  </a:lnTo>
                  <a:lnTo>
                    <a:pt x="73" y="543"/>
                  </a:lnTo>
                  <a:lnTo>
                    <a:pt x="55" y="551"/>
                  </a:lnTo>
                  <a:lnTo>
                    <a:pt x="37" y="558"/>
                  </a:lnTo>
                  <a:lnTo>
                    <a:pt x="18" y="566"/>
                  </a:lnTo>
                  <a:lnTo>
                    <a:pt x="0" y="573"/>
                  </a:lnTo>
                  <a:lnTo>
                    <a:pt x="1" y="536"/>
                  </a:lnTo>
                  <a:lnTo>
                    <a:pt x="4" y="500"/>
                  </a:lnTo>
                  <a:lnTo>
                    <a:pt x="9" y="466"/>
                  </a:lnTo>
                  <a:lnTo>
                    <a:pt x="16" y="431"/>
                  </a:lnTo>
                  <a:lnTo>
                    <a:pt x="24" y="398"/>
                  </a:lnTo>
                  <a:lnTo>
                    <a:pt x="33" y="364"/>
                  </a:lnTo>
                  <a:lnTo>
                    <a:pt x="43" y="332"/>
                  </a:lnTo>
                  <a:lnTo>
                    <a:pt x="54" y="299"/>
                  </a:lnTo>
                  <a:lnTo>
                    <a:pt x="63" y="277"/>
                  </a:lnTo>
                  <a:lnTo>
                    <a:pt x="72" y="256"/>
                  </a:lnTo>
                  <a:lnTo>
                    <a:pt x="83" y="235"/>
                  </a:lnTo>
                  <a:lnTo>
                    <a:pt x="94" y="215"/>
                  </a:lnTo>
                  <a:lnTo>
                    <a:pt x="107" y="194"/>
                  </a:lnTo>
                  <a:lnTo>
                    <a:pt x="120" y="174"/>
                  </a:lnTo>
                  <a:lnTo>
                    <a:pt x="133" y="154"/>
                  </a:lnTo>
                  <a:lnTo>
                    <a:pt x="148" y="135"/>
                  </a:lnTo>
                  <a:lnTo>
                    <a:pt x="163" y="115"/>
                  </a:lnTo>
                  <a:lnTo>
                    <a:pt x="179" y="98"/>
                  </a:lnTo>
                  <a:lnTo>
                    <a:pt x="196" y="80"/>
                  </a:lnTo>
                  <a:lnTo>
                    <a:pt x="213" y="62"/>
                  </a:lnTo>
                  <a:lnTo>
                    <a:pt x="231" y="46"/>
                  </a:lnTo>
                  <a:lnTo>
                    <a:pt x="250" y="30"/>
                  </a:lnTo>
                  <a:lnTo>
                    <a:pt x="268" y="15"/>
                  </a:lnTo>
                  <a:lnTo>
                    <a:pt x="288" y="0"/>
                  </a:lnTo>
                  <a:lnTo>
                    <a:pt x="284" y="67"/>
                  </a:lnTo>
                  <a:lnTo>
                    <a:pt x="281" y="135"/>
                  </a:lnTo>
                  <a:lnTo>
                    <a:pt x="280" y="203"/>
                  </a:lnTo>
                  <a:lnTo>
                    <a:pt x="279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8"/>
            <p:cNvSpPr>
              <a:spLocks/>
            </p:cNvSpPr>
            <p:nvPr/>
          </p:nvSpPr>
          <p:spPr bwMode="auto">
            <a:xfrm>
              <a:off x="2905" y="2220"/>
              <a:ext cx="68" cy="110"/>
            </a:xfrm>
            <a:custGeom>
              <a:avLst/>
              <a:gdLst>
                <a:gd name="T0" fmla="*/ 1 w 228"/>
                <a:gd name="T1" fmla="*/ 0 h 368"/>
                <a:gd name="T2" fmla="*/ 2 w 228"/>
                <a:gd name="T3" fmla="*/ 1 h 368"/>
                <a:gd name="T4" fmla="*/ 4 w 228"/>
                <a:gd name="T5" fmla="*/ 2 h 368"/>
                <a:gd name="T6" fmla="*/ 5 w 228"/>
                <a:gd name="T7" fmla="*/ 4 h 368"/>
                <a:gd name="T8" fmla="*/ 7 w 228"/>
                <a:gd name="T9" fmla="*/ 5 h 368"/>
                <a:gd name="T10" fmla="*/ 8 w 228"/>
                <a:gd name="T11" fmla="*/ 6 h 368"/>
                <a:gd name="T12" fmla="*/ 10 w 228"/>
                <a:gd name="T13" fmla="*/ 8 h 368"/>
                <a:gd name="T14" fmla="*/ 10 w 228"/>
                <a:gd name="T15" fmla="*/ 9 h 368"/>
                <a:gd name="T16" fmla="*/ 11 w 228"/>
                <a:gd name="T17" fmla="*/ 11 h 368"/>
                <a:gd name="T18" fmla="*/ 12 w 228"/>
                <a:gd name="T19" fmla="*/ 13 h 368"/>
                <a:gd name="T20" fmla="*/ 13 w 228"/>
                <a:gd name="T21" fmla="*/ 14 h 368"/>
                <a:gd name="T22" fmla="*/ 13 w 228"/>
                <a:gd name="T23" fmla="*/ 16 h 368"/>
                <a:gd name="T24" fmla="*/ 14 w 228"/>
                <a:gd name="T25" fmla="*/ 17 h 368"/>
                <a:gd name="T26" fmla="*/ 14 w 228"/>
                <a:gd name="T27" fmla="*/ 19 h 368"/>
                <a:gd name="T28" fmla="*/ 15 w 228"/>
                <a:gd name="T29" fmla="*/ 21 h 368"/>
                <a:gd name="T30" fmla="*/ 15 w 228"/>
                <a:gd name="T31" fmla="*/ 22 h 368"/>
                <a:gd name="T32" fmla="*/ 15 w 228"/>
                <a:gd name="T33" fmla="*/ 24 h 368"/>
                <a:gd name="T34" fmla="*/ 16 w 228"/>
                <a:gd name="T35" fmla="*/ 25 h 368"/>
                <a:gd name="T36" fmla="*/ 16 w 228"/>
                <a:gd name="T37" fmla="*/ 26 h 368"/>
                <a:gd name="T38" fmla="*/ 17 w 228"/>
                <a:gd name="T39" fmla="*/ 27 h 368"/>
                <a:gd name="T40" fmla="*/ 17 w 228"/>
                <a:gd name="T41" fmla="*/ 28 h 368"/>
                <a:gd name="T42" fmla="*/ 18 w 228"/>
                <a:gd name="T43" fmla="*/ 29 h 368"/>
                <a:gd name="T44" fmla="*/ 18 w 228"/>
                <a:gd name="T45" fmla="*/ 30 h 368"/>
                <a:gd name="T46" fmla="*/ 19 w 228"/>
                <a:gd name="T47" fmla="*/ 30 h 368"/>
                <a:gd name="T48" fmla="*/ 19 w 228"/>
                <a:gd name="T49" fmla="*/ 31 h 368"/>
                <a:gd name="T50" fmla="*/ 19 w 228"/>
                <a:gd name="T51" fmla="*/ 32 h 368"/>
                <a:gd name="T52" fmla="*/ 20 w 228"/>
                <a:gd name="T53" fmla="*/ 32 h 368"/>
                <a:gd name="T54" fmla="*/ 20 w 228"/>
                <a:gd name="T55" fmla="*/ 33 h 368"/>
                <a:gd name="T56" fmla="*/ 20 w 228"/>
                <a:gd name="T57" fmla="*/ 33 h 368"/>
                <a:gd name="T58" fmla="*/ 18 w 228"/>
                <a:gd name="T59" fmla="*/ 31 h 368"/>
                <a:gd name="T60" fmla="*/ 16 w 228"/>
                <a:gd name="T61" fmla="*/ 28 h 368"/>
                <a:gd name="T62" fmla="*/ 14 w 228"/>
                <a:gd name="T63" fmla="*/ 26 h 368"/>
                <a:gd name="T64" fmla="*/ 13 w 228"/>
                <a:gd name="T65" fmla="*/ 23 h 368"/>
                <a:gd name="T66" fmla="*/ 12 w 228"/>
                <a:gd name="T67" fmla="*/ 20 h 368"/>
                <a:gd name="T68" fmla="*/ 10 w 228"/>
                <a:gd name="T69" fmla="*/ 17 h 368"/>
                <a:gd name="T70" fmla="*/ 10 w 228"/>
                <a:gd name="T71" fmla="*/ 14 h 368"/>
                <a:gd name="T72" fmla="*/ 9 w 228"/>
                <a:gd name="T73" fmla="*/ 11 h 368"/>
                <a:gd name="T74" fmla="*/ 8 w 228"/>
                <a:gd name="T75" fmla="*/ 10 h 368"/>
                <a:gd name="T76" fmla="*/ 7 w 228"/>
                <a:gd name="T77" fmla="*/ 8 h 368"/>
                <a:gd name="T78" fmla="*/ 5 w 228"/>
                <a:gd name="T79" fmla="*/ 7 h 368"/>
                <a:gd name="T80" fmla="*/ 4 w 228"/>
                <a:gd name="T81" fmla="*/ 6 h 368"/>
                <a:gd name="T82" fmla="*/ 3 w 228"/>
                <a:gd name="T83" fmla="*/ 4 h 368"/>
                <a:gd name="T84" fmla="*/ 2 w 228"/>
                <a:gd name="T85" fmla="*/ 3 h 368"/>
                <a:gd name="T86" fmla="*/ 1 w 228"/>
                <a:gd name="T87" fmla="*/ 1 h 368"/>
                <a:gd name="T88" fmla="*/ 0 w 228"/>
                <a:gd name="T89" fmla="*/ 0 h 368"/>
                <a:gd name="T90" fmla="*/ 1 w 228"/>
                <a:gd name="T91" fmla="*/ 0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368"/>
                <a:gd name="T140" fmla="*/ 228 w 228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368">
                  <a:moveTo>
                    <a:pt x="7" y="3"/>
                  </a:moveTo>
                  <a:lnTo>
                    <a:pt x="24" y="15"/>
                  </a:lnTo>
                  <a:lnTo>
                    <a:pt x="41" y="28"/>
                  </a:lnTo>
                  <a:lnTo>
                    <a:pt x="59" y="41"/>
                  </a:lnTo>
                  <a:lnTo>
                    <a:pt x="76" y="54"/>
                  </a:lnTo>
                  <a:lnTo>
                    <a:pt x="91" y="69"/>
                  </a:lnTo>
                  <a:lnTo>
                    <a:pt x="106" y="86"/>
                  </a:lnTo>
                  <a:lnTo>
                    <a:pt x="118" y="103"/>
                  </a:lnTo>
                  <a:lnTo>
                    <a:pt x="128" y="121"/>
                  </a:lnTo>
                  <a:lnTo>
                    <a:pt x="138" y="139"/>
                  </a:lnTo>
                  <a:lnTo>
                    <a:pt x="146" y="156"/>
                  </a:lnTo>
                  <a:lnTo>
                    <a:pt x="152" y="174"/>
                  </a:lnTo>
                  <a:lnTo>
                    <a:pt x="158" y="193"/>
                  </a:lnTo>
                  <a:lnTo>
                    <a:pt x="161" y="211"/>
                  </a:lnTo>
                  <a:lnTo>
                    <a:pt x="166" y="230"/>
                  </a:lnTo>
                  <a:lnTo>
                    <a:pt x="168" y="249"/>
                  </a:lnTo>
                  <a:lnTo>
                    <a:pt x="172" y="268"/>
                  </a:lnTo>
                  <a:lnTo>
                    <a:pt x="176" y="278"/>
                  </a:lnTo>
                  <a:lnTo>
                    <a:pt x="182" y="290"/>
                  </a:lnTo>
                  <a:lnTo>
                    <a:pt x="188" y="300"/>
                  </a:lnTo>
                  <a:lnTo>
                    <a:pt x="195" y="310"/>
                  </a:lnTo>
                  <a:lnTo>
                    <a:pt x="201" y="321"/>
                  </a:lnTo>
                  <a:lnTo>
                    <a:pt x="206" y="331"/>
                  </a:lnTo>
                  <a:lnTo>
                    <a:pt x="211" y="341"/>
                  </a:lnTo>
                  <a:lnTo>
                    <a:pt x="216" y="352"/>
                  </a:lnTo>
                  <a:lnTo>
                    <a:pt x="219" y="355"/>
                  </a:lnTo>
                  <a:lnTo>
                    <a:pt x="221" y="360"/>
                  </a:lnTo>
                  <a:lnTo>
                    <a:pt x="225" y="364"/>
                  </a:lnTo>
                  <a:lnTo>
                    <a:pt x="228" y="368"/>
                  </a:lnTo>
                  <a:lnTo>
                    <a:pt x="202" y="343"/>
                  </a:lnTo>
                  <a:lnTo>
                    <a:pt x="180" y="316"/>
                  </a:lnTo>
                  <a:lnTo>
                    <a:pt x="160" y="287"/>
                  </a:lnTo>
                  <a:lnTo>
                    <a:pt x="144" y="256"/>
                  </a:lnTo>
                  <a:lnTo>
                    <a:pt x="130" y="225"/>
                  </a:lnTo>
                  <a:lnTo>
                    <a:pt x="118" y="193"/>
                  </a:lnTo>
                  <a:lnTo>
                    <a:pt x="106" y="160"/>
                  </a:lnTo>
                  <a:lnTo>
                    <a:pt x="96" y="128"/>
                  </a:lnTo>
                  <a:lnTo>
                    <a:pt x="86" y="111"/>
                  </a:lnTo>
                  <a:lnTo>
                    <a:pt x="75" y="95"/>
                  </a:lnTo>
                  <a:lnTo>
                    <a:pt x="62" y="79"/>
                  </a:lnTo>
                  <a:lnTo>
                    <a:pt x="50" y="64"/>
                  </a:lnTo>
                  <a:lnTo>
                    <a:pt x="37" y="48"/>
                  </a:lnTo>
                  <a:lnTo>
                    <a:pt x="23" y="3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9"/>
            <p:cNvSpPr>
              <a:spLocks/>
            </p:cNvSpPr>
            <p:nvPr/>
          </p:nvSpPr>
          <p:spPr bwMode="auto">
            <a:xfrm>
              <a:off x="2687" y="2286"/>
              <a:ext cx="177" cy="30"/>
            </a:xfrm>
            <a:custGeom>
              <a:avLst/>
              <a:gdLst>
                <a:gd name="T0" fmla="*/ 52 w 596"/>
                <a:gd name="T1" fmla="*/ 9 h 98"/>
                <a:gd name="T2" fmla="*/ 50 w 596"/>
                <a:gd name="T3" fmla="*/ 7 h 98"/>
                <a:gd name="T4" fmla="*/ 47 w 596"/>
                <a:gd name="T5" fmla="*/ 6 h 98"/>
                <a:gd name="T6" fmla="*/ 44 w 596"/>
                <a:gd name="T7" fmla="*/ 4 h 98"/>
                <a:gd name="T8" fmla="*/ 41 w 596"/>
                <a:gd name="T9" fmla="*/ 3 h 98"/>
                <a:gd name="T10" fmla="*/ 38 w 596"/>
                <a:gd name="T11" fmla="*/ 2 h 98"/>
                <a:gd name="T12" fmla="*/ 35 w 596"/>
                <a:gd name="T13" fmla="*/ 2 h 98"/>
                <a:gd name="T14" fmla="*/ 31 w 596"/>
                <a:gd name="T15" fmla="*/ 2 h 98"/>
                <a:gd name="T16" fmla="*/ 28 w 596"/>
                <a:gd name="T17" fmla="*/ 2 h 98"/>
                <a:gd name="T18" fmla="*/ 25 w 596"/>
                <a:gd name="T19" fmla="*/ 2 h 98"/>
                <a:gd name="T20" fmla="*/ 21 w 596"/>
                <a:gd name="T21" fmla="*/ 3 h 98"/>
                <a:gd name="T22" fmla="*/ 18 w 596"/>
                <a:gd name="T23" fmla="*/ 4 h 98"/>
                <a:gd name="T24" fmla="*/ 14 w 596"/>
                <a:gd name="T25" fmla="*/ 5 h 98"/>
                <a:gd name="T26" fmla="*/ 11 w 596"/>
                <a:gd name="T27" fmla="*/ 6 h 98"/>
                <a:gd name="T28" fmla="*/ 7 w 596"/>
                <a:gd name="T29" fmla="*/ 6 h 98"/>
                <a:gd name="T30" fmla="*/ 4 w 596"/>
                <a:gd name="T31" fmla="*/ 6 h 98"/>
                <a:gd name="T32" fmla="*/ 0 w 596"/>
                <a:gd name="T33" fmla="*/ 5 h 98"/>
                <a:gd name="T34" fmla="*/ 2 w 596"/>
                <a:gd name="T35" fmla="*/ 5 h 98"/>
                <a:gd name="T36" fmla="*/ 4 w 596"/>
                <a:gd name="T37" fmla="*/ 5 h 98"/>
                <a:gd name="T38" fmla="*/ 6 w 596"/>
                <a:gd name="T39" fmla="*/ 5 h 98"/>
                <a:gd name="T40" fmla="*/ 8 w 596"/>
                <a:gd name="T41" fmla="*/ 4 h 98"/>
                <a:gd name="T42" fmla="*/ 11 w 596"/>
                <a:gd name="T43" fmla="*/ 3 h 98"/>
                <a:gd name="T44" fmla="*/ 14 w 596"/>
                <a:gd name="T45" fmla="*/ 2 h 98"/>
                <a:gd name="T46" fmla="*/ 17 w 596"/>
                <a:gd name="T47" fmla="*/ 2 h 98"/>
                <a:gd name="T48" fmla="*/ 20 w 596"/>
                <a:gd name="T49" fmla="*/ 1 h 98"/>
                <a:gd name="T50" fmla="*/ 23 w 596"/>
                <a:gd name="T51" fmla="*/ 1 h 98"/>
                <a:gd name="T52" fmla="*/ 26 w 596"/>
                <a:gd name="T53" fmla="*/ 0 h 98"/>
                <a:gd name="T54" fmla="*/ 30 w 596"/>
                <a:gd name="T55" fmla="*/ 0 h 98"/>
                <a:gd name="T56" fmla="*/ 33 w 596"/>
                <a:gd name="T57" fmla="*/ 0 h 98"/>
                <a:gd name="T58" fmla="*/ 36 w 596"/>
                <a:gd name="T59" fmla="*/ 1 h 98"/>
                <a:gd name="T60" fmla="*/ 38 w 596"/>
                <a:gd name="T61" fmla="*/ 1 h 98"/>
                <a:gd name="T62" fmla="*/ 41 w 596"/>
                <a:gd name="T63" fmla="*/ 2 h 98"/>
                <a:gd name="T64" fmla="*/ 44 w 596"/>
                <a:gd name="T65" fmla="*/ 3 h 98"/>
                <a:gd name="T66" fmla="*/ 46 w 596"/>
                <a:gd name="T67" fmla="*/ 4 h 98"/>
                <a:gd name="T68" fmla="*/ 48 w 596"/>
                <a:gd name="T69" fmla="*/ 6 h 98"/>
                <a:gd name="T70" fmla="*/ 50 w 596"/>
                <a:gd name="T71" fmla="*/ 7 h 98"/>
                <a:gd name="T72" fmla="*/ 53 w 596"/>
                <a:gd name="T73" fmla="*/ 9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98"/>
                <a:gd name="T113" fmla="*/ 596 w 596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98">
                  <a:moveTo>
                    <a:pt x="596" y="98"/>
                  </a:moveTo>
                  <a:lnTo>
                    <a:pt x="590" y="98"/>
                  </a:lnTo>
                  <a:lnTo>
                    <a:pt x="576" y="87"/>
                  </a:lnTo>
                  <a:lnTo>
                    <a:pt x="561" y="76"/>
                  </a:lnTo>
                  <a:lnTo>
                    <a:pt x="546" y="66"/>
                  </a:lnTo>
                  <a:lnTo>
                    <a:pt x="530" y="58"/>
                  </a:lnTo>
                  <a:lnTo>
                    <a:pt x="514" y="50"/>
                  </a:lnTo>
                  <a:lnTo>
                    <a:pt x="498" y="43"/>
                  </a:lnTo>
                  <a:lnTo>
                    <a:pt x="481" y="37"/>
                  </a:lnTo>
                  <a:lnTo>
                    <a:pt x="465" y="33"/>
                  </a:lnTo>
                  <a:lnTo>
                    <a:pt x="446" y="28"/>
                  </a:lnTo>
                  <a:lnTo>
                    <a:pt x="429" y="25"/>
                  </a:lnTo>
                  <a:lnTo>
                    <a:pt x="412" y="21"/>
                  </a:lnTo>
                  <a:lnTo>
                    <a:pt x="393" y="19"/>
                  </a:lnTo>
                  <a:lnTo>
                    <a:pt x="376" y="18"/>
                  </a:lnTo>
                  <a:lnTo>
                    <a:pt x="357" y="17"/>
                  </a:lnTo>
                  <a:lnTo>
                    <a:pt x="339" y="15"/>
                  </a:lnTo>
                  <a:lnTo>
                    <a:pt x="321" y="15"/>
                  </a:lnTo>
                  <a:lnTo>
                    <a:pt x="301" y="18"/>
                  </a:lnTo>
                  <a:lnTo>
                    <a:pt x="281" y="21"/>
                  </a:lnTo>
                  <a:lnTo>
                    <a:pt x="261" y="26"/>
                  </a:lnTo>
                  <a:lnTo>
                    <a:pt x="241" y="30"/>
                  </a:lnTo>
                  <a:lnTo>
                    <a:pt x="221" y="36"/>
                  </a:lnTo>
                  <a:lnTo>
                    <a:pt x="202" y="41"/>
                  </a:lnTo>
                  <a:lnTo>
                    <a:pt x="182" y="47"/>
                  </a:lnTo>
                  <a:lnTo>
                    <a:pt x="163" y="50"/>
                  </a:lnTo>
                  <a:lnTo>
                    <a:pt x="143" y="55"/>
                  </a:lnTo>
                  <a:lnTo>
                    <a:pt x="122" y="58"/>
                  </a:lnTo>
                  <a:lnTo>
                    <a:pt x="103" y="60"/>
                  </a:lnTo>
                  <a:lnTo>
                    <a:pt x="82" y="60"/>
                  </a:lnTo>
                  <a:lnTo>
                    <a:pt x="62" y="60"/>
                  </a:lnTo>
                  <a:lnTo>
                    <a:pt x="42" y="58"/>
                  </a:lnTo>
                  <a:lnTo>
                    <a:pt x="21" y="53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22" y="48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58" y="50"/>
                  </a:lnTo>
                  <a:lnTo>
                    <a:pt x="69" y="50"/>
                  </a:lnTo>
                  <a:lnTo>
                    <a:pt x="81" y="49"/>
                  </a:lnTo>
                  <a:lnTo>
                    <a:pt x="92" y="47"/>
                  </a:lnTo>
                  <a:lnTo>
                    <a:pt x="108" y="41"/>
                  </a:lnTo>
                  <a:lnTo>
                    <a:pt x="125" y="35"/>
                  </a:lnTo>
                  <a:lnTo>
                    <a:pt x="142" y="29"/>
                  </a:lnTo>
                  <a:lnTo>
                    <a:pt x="158" y="25"/>
                  </a:lnTo>
                  <a:lnTo>
                    <a:pt x="175" y="20"/>
                  </a:lnTo>
                  <a:lnTo>
                    <a:pt x="193" y="17"/>
                  </a:lnTo>
                  <a:lnTo>
                    <a:pt x="210" y="13"/>
                  </a:lnTo>
                  <a:lnTo>
                    <a:pt x="227" y="10"/>
                  </a:lnTo>
                  <a:lnTo>
                    <a:pt x="244" y="7"/>
                  </a:lnTo>
                  <a:lnTo>
                    <a:pt x="263" y="5"/>
                  </a:lnTo>
                  <a:lnTo>
                    <a:pt x="281" y="3"/>
                  </a:lnTo>
                  <a:lnTo>
                    <a:pt x="299" y="2"/>
                  </a:lnTo>
                  <a:lnTo>
                    <a:pt x="317" y="2"/>
                  </a:lnTo>
                  <a:lnTo>
                    <a:pt x="336" y="0"/>
                  </a:lnTo>
                  <a:lnTo>
                    <a:pt x="355" y="2"/>
                  </a:lnTo>
                  <a:lnTo>
                    <a:pt x="374" y="3"/>
                  </a:lnTo>
                  <a:lnTo>
                    <a:pt x="390" y="4"/>
                  </a:lnTo>
                  <a:lnTo>
                    <a:pt x="405" y="6"/>
                  </a:lnTo>
                  <a:lnTo>
                    <a:pt x="421" y="8"/>
                  </a:lnTo>
                  <a:lnTo>
                    <a:pt x="436" y="12"/>
                  </a:lnTo>
                  <a:lnTo>
                    <a:pt x="451" y="15"/>
                  </a:lnTo>
                  <a:lnTo>
                    <a:pt x="466" y="20"/>
                  </a:lnTo>
                  <a:lnTo>
                    <a:pt x="480" y="25"/>
                  </a:lnTo>
                  <a:lnTo>
                    <a:pt x="495" y="30"/>
                  </a:lnTo>
                  <a:lnTo>
                    <a:pt x="508" y="37"/>
                  </a:lnTo>
                  <a:lnTo>
                    <a:pt x="522" y="43"/>
                  </a:lnTo>
                  <a:lnTo>
                    <a:pt x="535" y="51"/>
                  </a:lnTo>
                  <a:lnTo>
                    <a:pt x="548" y="59"/>
                  </a:lnTo>
                  <a:lnTo>
                    <a:pt x="560" y="68"/>
                  </a:lnTo>
                  <a:lnTo>
                    <a:pt x="573" y="78"/>
                  </a:lnTo>
                  <a:lnTo>
                    <a:pt x="584" y="88"/>
                  </a:lnTo>
                  <a:lnTo>
                    <a:pt x="596" y="98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0"/>
            <p:cNvSpPr>
              <a:spLocks/>
            </p:cNvSpPr>
            <p:nvPr/>
          </p:nvSpPr>
          <p:spPr bwMode="auto">
            <a:xfrm>
              <a:off x="2657" y="2312"/>
              <a:ext cx="246" cy="222"/>
            </a:xfrm>
            <a:custGeom>
              <a:avLst/>
              <a:gdLst>
                <a:gd name="T0" fmla="*/ 54 w 826"/>
                <a:gd name="T1" fmla="*/ 5 h 740"/>
                <a:gd name="T2" fmla="*/ 57 w 826"/>
                <a:gd name="T3" fmla="*/ 16 h 740"/>
                <a:gd name="T4" fmla="*/ 63 w 826"/>
                <a:gd name="T5" fmla="*/ 29 h 740"/>
                <a:gd name="T6" fmla="*/ 65 w 826"/>
                <a:gd name="T7" fmla="*/ 22 h 740"/>
                <a:gd name="T8" fmla="*/ 68 w 826"/>
                <a:gd name="T9" fmla="*/ 17 h 740"/>
                <a:gd name="T10" fmla="*/ 73 w 826"/>
                <a:gd name="T11" fmla="*/ 20 h 740"/>
                <a:gd name="T12" fmla="*/ 72 w 826"/>
                <a:gd name="T13" fmla="*/ 30 h 740"/>
                <a:gd name="T14" fmla="*/ 69 w 826"/>
                <a:gd name="T15" fmla="*/ 34 h 740"/>
                <a:gd name="T16" fmla="*/ 66 w 826"/>
                <a:gd name="T17" fmla="*/ 41 h 740"/>
                <a:gd name="T18" fmla="*/ 63 w 826"/>
                <a:gd name="T19" fmla="*/ 39 h 740"/>
                <a:gd name="T20" fmla="*/ 63 w 826"/>
                <a:gd name="T21" fmla="*/ 31 h 740"/>
                <a:gd name="T22" fmla="*/ 62 w 826"/>
                <a:gd name="T23" fmla="*/ 37 h 740"/>
                <a:gd name="T24" fmla="*/ 60 w 826"/>
                <a:gd name="T25" fmla="*/ 50 h 740"/>
                <a:gd name="T26" fmla="*/ 53 w 826"/>
                <a:gd name="T27" fmla="*/ 64 h 740"/>
                <a:gd name="T28" fmla="*/ 50 w 826"/>
                <a:gd name="T29" fmla="*/ 64 h 740"/>
                <a:gd name="T30" fmla="*/ 55 w 826"/>
                <a:gd name="T31" fmla="*/ 58 h 740"/>
                <a:gd name="T32" fmla="*/ 53 w 826"/>
                <a:gd name="T33" fmla="*/ 58 h 740"/>
                <a:gd name="T34" fmla="*/ 46 w 826"/>
                <a:gd name="T35" fmla="*/ 61 h 740"/>
                <a:gd name="T36" fmla="*/ 48 w 826"/>
                <a:gd name="T37" fmla="*/ 57 h 740"/>
                <a:gd name="T38" fmla="*/ 45 w 826"/>
                <a:gd name="T39" fmla="*/ 59 h 740"/>
                <a:gd name="T40" fmla="*/ 37 w 826"/>
                <a:gd name="T41" fmla="*/ 66 h 740"/>
                <a:gd name="T42" fmla="*/ 29 w 826"/>
                <a:gd name="T43" fmla="*/ 65 h 740"/>
                <a:gd name="T44" fmla="*/ 20 w 826"/>
                <a:gd name="T45" fmla="*/ 64 h 740"/>
                <a:gd name="T46" fmla="*/ 12 w 826"/>
                <a:gd name="T47" fmla="*/ 62 h 740"/>
                <a:gd name="T48" fmla="*/ 7 w 826"/>
                <a:gd name="T49" fmla="*/ 56 h 740"/>
                <a:gd name="T50" fmla="*/ 11 w 826"/>
                <a:gd name="T51" fmla="*/ 64 h 740"/>
                <a:gd name="T52" fmla="*/ 8 w 826"/>
                <a:gd name="T53" fmla="*/ 63 h 740"/>
                <a:gd name="T54" fmla="*/ 4 w 826"/>
                <a:gd name="T55" fmla="*/ 54 h 740"/>
                <a:gd name="T56" fmla="*/ 1 w 826"/>
                <a:gd name="T57" fmla="*/ 41 h 740"/>
                <a:gd name="T58" fmla="*/ 4 w 826"/>
                <a:gd name="T59" fmla="*/ 38 h 740"/>
                <a:gd name="T60" fmla="*/ 7 w 826"/>
                <a:gd name="T61" fmla="*/ 49 h 740"/>
                <a:gd name="T62" fmla="*/ 8 w 826"/>
                <a:gd name="T63" fmla="*/ 46 h 740"/>
                <a:gd name="T64" fmla="*/ 6 w 826"/>
                <a:gd name="T65" fmla="*/ 33 h 740"/>
                <a:gd name="T66" fmla="*/ 1 w 826"/>
                <a:gd name="T67" fmla="*/ 24 h 740"/>
                <a:gd name="T68" fmla="*/ 1 w 826"/>
                <a:gd name="T69" fmla="*/ 13 h 740"/>
                <a:gd name="T70" fmla="*/ 5 w 826"/>
                <a:gd name="T71" fmla="*/ 9 h 740"/>
                <a:gd name="T72" fmla="*/ 11 w 826"/>
                <a:gd name="T73" fmla="*/ 11 h 740"/>
                <a:gd name="T74" fmla="*/ 16 w 826"/>
                <a:gd name="T75" fmla="*/ 13 h 740"/>
                <a:gd name="T76" fmla="*/ 14 w 826"/>
                <a:gd name="T77" fmla="*/ 13 h 740"/>
                <a:gd name="T78" fmla="*/ 6 w 826"/>
                <a:gd name="T79" fmla="*/ 16 h 740"/>
                <a:gd name="T80" fmla="*/ 7 w 826"/>
                <a:gd name="T81" fmla="*/ 13 h 740"/>
                <a:gd name="T82" fmla="*/ 4 w 826"/>
                <a:gd name="T83" fmla="*/ 15 h 740"/>
                <a:gd name="T84" fmla="*/ 5 w 826"/>
                <a:gd name="T85" fmla="*/ 19 h 740"/>
                <a:gd name="T86" fmla="*/ 9 w 826"/>
                <a:gd name="T87" fmla="*/ 19 h 740"/>
                <a:gd name="T88" fmla="*/ 9 w 826"/>
                <a:gd name="T89" fmla="*/ 16 h 740"/>
                <a:gd name="T90" fmla="*/ 11 w 826"/>
                <a:gd name="T91" fmla="*/ 19 h 740"/>
                <a:gd name="T92" fmla="*/ 15 w 826"/>
                <a:gd name="T93" fmla="*/ 19 h 740"/>
                <a:gd name="T94" fmla="*/ 17 w 826"/>
                <a:gd name="T95" fmla="*/ 16 h 740"/>
                <a:gd name="T96" fmla="*/ 16 w 826"/>
                <a:gd name="T97" fmla="*/ 18 h 740"/>
                <a:gd name="T98" fmla="*/ 19 w 826"/>
                <a:gd name="T99" fmla="*/ 17 h 740"/>
                <a:gd name="T100" fmla="*/ 18 w 826"/>
                <a:gd name="T101" fmla="*/ 11 h 740"/>
                <a:gd name="T102" fmla="*/ 19 w 826"/>
                <a:gd name="T103" fmla="*/ 9 h 740"/>
                <a:gd name="T104" fmla="*/ 11 w 826"/>
                <a:gd name="T105" fmla="*/ 8 h 740"/>
                <a:gd name="T106" fmla="*/ 6 w 826"/>
                <a:gd name="T107" fmla="*/ 6 h 740"/>
                <a:gd name="T108" fmla="*/ 10 w 826"/>
                <a:gd name="T109" fmla="*/ 3 h 740"/>
                <a:gd name="T110" fmla="*/ 17 w 826"/>
                <a:gd name="T111" fmla="*/ 1 h 740"/>
                <a:gd name="T112" fmla="*/ 25 w 826"/>
                <a:gd name="T113" fmla="*/ 0 h 740"/>
                <a:gd name="T114" fmla="*/ 32 w 826"/>
                <a:gd name="T115" fmla="*/ 0 h 740"/>
                <a:gd name="T116" fmla="*/ 40 w 826"/>
                <a:gd name="T117" fmla="*/ 1 h 740"/>
                <a:gd name="T118" fmla="*/ 47 w 826"/>
                <a:gd name="T119" fmla="*/ 2 h 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6"/>
                <a:gd name="T181" fmla="*/ 0 h 740"/>
                <a:gd name="T182" fmla="*/ 826 w 826"/>
                <a:gd name="T183" fmla="*/ 740 h 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6" h="740">
                  <a:moveTo>
                    <a:pt x="555" y="24"/>
                  </a:moveTo>
                  <a:lnTo>
                    <a:pt x="565" y="30"/>
                  </a:lnTo>
                  <a:lnTo>
                    <a:pt x="575" y="37"/>
                  </a:lnTo>
                  <a:lnTo>
                    <a:pt x="586" y="42"/>
                  </a:lnTo>
                  <a:lnTo>
                    <a:pt x="596" y="51"/>
                  </a:lnTo>
                  <a:lnTo>
                    <a:pt x="607" y="59"/>
                  </a:lnTo>
                  <a:lnTo>
                    <a:pt x="615" y="67"/>
                  </a:lnTo>
                  <a:lnTo>
                    <a:pt x="622" y="77"/>
                  </a:lnTo>
                  <a:lnTo>
                    <a:pt x="627" y="89"/>
                  </a:lnTo>
                  <a:lnTo>
                    <a:pt x="627" y="122"/>
                  </a:lnTo>
                  <a:lnTo>
                    <a:pt x="634" y="152"/>
                  </a:lnTo>
                  <a:lnTo>
                    <a:pt x="646" y="181"/>
                  </a:lnTo>
                  <a:lnTo>
                    <a:pt x="661" y="208"/>
                  </a:lnTo>
                  <a:lnTo>
                    <a:pt x="677" y="235"/>
                  </a:lnTo>
                  <a:lnTo>
                    <a:pt x="692" y="263"/>
                  </a:lnTo>
                  <a:lnTo>
                    <a:pt x="703" y="290"/>
                  </a:lnTo>
                  <a:lnTo>
                    <a:pt x="710" y="320"/>
                  </a:lnTo>
                  <a:lnTo>
                    <a:pt x="714" y="326"/>
                  </a:lnTo>
                  <a:lnTo>
                    <a:pt x="722" y="317"/>
                  </a:lnTo>
                  <a:lnTo>
                    <a:pt x="723" y="306"/>
                  </a:lnTo>
                  <a:lnTo>
                    <a:pt x="723" y="294"/>
                  </a:lnTo>
                  <a:lnTo>
                    <a:pt x="728" y="283"/>
                  </a:lnTo>
                  <a:lnTo>
                    <a:pt x="730" y="263"/>
                  </a:lnTo>
                  <a:lnTo>
                    <a:pt x="734" y="242"/>
                  </a:lnTo>
                  <a:lnTo>
                    <a:pt x="741" y="223"/>
                  </a:lnTo>
                  <a:lnTo>
                    <a:pt x="753" y="206"/>
                  </a:lnTo>
                  <a:lnTo>
                    <a:pt x="758" y="202"/>
                  </a:lnTo>
                  <a:lnTo>
                    <a:pt x="762" y="198"/>
                  </a:lnTo>
                  <a:lnTo>
                    <a:pt x="767" y="196"/>
                  </a:lnTo>
                  <a:lnTo>
                    <a:pt x="773" y="193"/>
                  </a:lnTo>
                  <a:lnTo>
                    <a:pt x="778" y="192"/>
                  </a:lnTo>
                  <a:lnTo>
                    <a:pt x="784" y="191"/>
                  </a:lnTo>
                  <a:lnTo>
                    <a:pt x="790" y="192"/>
                  </a:lnTo>
                  <a:lnTo>
                    <a:pt x="797" y="193"/>
                  </a:lnTo>
                  <a:lnTo>
                    <a:pt x="812" y="206"/>
                  </a:lnTo>
                  <a:lnTo>
                    <a:pt x="821" y="221"/>
                  </a:lnTo>
                  <a:lnTo>
                    <a:pt x="824" y="238"/>
                  </a:lnTo>
                  <a:lnTo>
                    <a:pt x="826" y="257"/>
                  </a:lnTo>
                  <a:lnTo>
                    <a:pt x="824" y="275"/>
                  </a:lnTo>
                  <a:lnTo>
                    <a:pt x="821" y="295"/>
                  </a:lnTo>
                  <a:lnTo>
                    <a:pt x="817" y="313"/>
                  </a:lnTo>
                  <a:lnTo>
                    <a:pt x="815" y="331"/>
                  </a:lnTo>
                  <a:lnTo>
                    <a:pt x="811" y="339"/>
                  </a:lnTo>
                  <a:lnTo>
                    <a:pt x="804" y="347"/>
                  </a:lnTo>
                  <a:lnTo>
                    <a:pt x="797" y="355"/>
                  </a:lnTo>
                  <a:lnTo>
                    <a:pt x="789" y="363"/>
                  </a:lnTo>
                  <a:lnTo>
                    <a:pt x="782" y="371"/>
                  </a:lnTo>
                  <a:lnTo>
                    <a:pt x="775" y="379"/>
                  </a:lnTo>
                  <a:lnTo>
                    <a:pt x="769" y="388"/>
                  </a:lnTo>
                  <a:lnTo>
                    <a:pt x="766" y="397"/>
                  </a:lnTo>
                  <a:lnTo>
                    <a:pt x="764" y="414"/>
                  </a:lnTo>
                  <a:lnTo>
                    <a:pt x="762" y="429"/>
                  </a:lnTo>
                  <a:lnTo>
                    <a:pt x="756" y="442"/>
                  </a:lnTo>
                  <a:lnTo>
                    <a:pt x="746" y="454"/>
                  </a:lnTo>
                  <a:lnTo>
                    <a:pt x="740" y="458"/>
                  </a:lnTo>
                  <a:lnTo>
                    <a:pt x="733" y="461"/>
                  </a:lnTo>
                  <a:lnTo>
                    <a:pt x="726" y="461"/>
                  </a:lnTo>
                  <a:lnTo>
                    <a:pt x="720" y="457"/>
                  </a:lnTo>
                  <a:lnTo>
                    <a:pt x="716" y="447"/>
                  </a:lnTo>
                  <a:lnTo>
                    <a:pt x="716" y="435"/>
                  </a:lnTo>
                  <a:lnTo>
                    <a:pt x="716" y="424"/>
                  </a:lnTo>
                  <a:lnTo>
                    <a:pt x="714" y="412"/>
                  </a:lnTo>
                  <a:lnTo>
                    <a:pt x="711" y="395"/>
                  </a:lnTo>
                  <a:lnTo>
                    <a:pt x="710" y="378"/>
                  </a:lnTo>
                  <a:lnTo>
                    <a:pt x="709" y="359"/>
                  </a:lnTo>
                  <a:lnTo>
                    <a:pt x="705" y="343"/>
                  </a:lnTo>
                  <a:lnTo>
                    <a:pt x="702" y="347"/>
                  </a:lnTo>
                  <a:lnTo>
                    <a:pt x="700" y="351"/>
                  </a:lnTo>
                  <a:lnTo>
                    <a:pt x="699" y="357"/>
                  </a:lnTo>
                  <a:lnTo>
                    <a:pt x="698" y="363"/>
                  </a:lnTo>
                  <a:lnTo>
                    <a:pt x="698" y="388"/>
                  </a:lnTo>
                  <a:lnTo>
                    <a:pt x="699" y="414"/>
                  </a:lnTo>
                  <a:lnTo>
                    <a:pt x="700" y="438"/>
                  </a:lnTo>
                  <a:lnTo>
                    <a:pt x="700" y="462"/>
                  </a:lnTo>
                  <a:lnTo>
                    <a:pt x="698" y="486"/>
                  </a:lnTo>
                  <a:lnTo>
                    <a:pt x="693" y="509"/>
                  </a:lnTo>
                  <a:lnTo>
                    <a:pt x="685" y="531"/>
                  </a:lnTo>
                  <a:lnTo>
                    <a:pt x="673" y="553"/>
                  </a:lnTo>
                  <a:lnTo>
                    <a:pt x="672" y="630"/>
                  </a:lnTo>
                  <a:lnTo>
                    <a:pt x="657" y="647"/>
                  </a:lnTo>
                  <a:lnTo>
                    <a:pt x="642" y="664"/>
                  </a:lnTo>
                  <a:lnTo>
                    <a:pt x="627" y="680"/>
                  </a:lnTo>
                  <a:lnTo>
                    <a:pt x="611" y="694"/>
                  </a:lnTo>
                  <a:lnTo>
                    <a:pt x="594" y="707"/>
                  </a:lnTo>
                  <a:lnTo>
                    <a:pt x="575" y="720"/>
                  </a:lnTo>
                  <a:lnTo>
                    <a:pt x="558" y="730"/>
                  </a:lnTo>
                  <a:lnTo>
                    <a:pt x="539" y="740"/>
                  </a:lnTo>
                  <a:lnTo>
                    <a:pt x="548" y="728"/>
                  </a:lnTo>
                  <a:lnTo>
                    <a:pt x="556" y="717"/>
                  </a:lnTo>
                  <a:lnTo>
                    <a:pt x="563" y="705"/>
                  </a:lnTo>
                  <a:lnTo>
                    <a:pt x="571" y="694"/>
                  </a:lnTo>
                  <a:lnTo>
                    <a:pt x="578" y="682"/>
                  </a:lnTo>
                  <a:lnTo>
                    <a:pt x="587" y="671"/>
                  </a:lnTo>
                  <a:lnTo>
                    <a:pt x="596" y="660"/>
                  </a:lnTo>
                  <a:lnTo>
                    <a:pt x="609" y="651"/>
                  </a:lnTo>
                  <a:lnTo>
                    <a:pt x="613" y="643"/>
                  </a:lnTo>
                  <a:lnTo>
                    <a:pt x="619" y="635"/>
                  </a:lnTo>
                  <a:lnTo>
                    <a:pt x="625" y="628"/>
                  </a:lnTo>
                  <a:lnTo>
                    <a:pt x="628" y="620"/>
                  </a:lnTo>
                  <a:lnTo>
                    <a:pt x="624" y="620"/>
                  </a:lnTo>
                  <a:lnTo>
                    <a:pt x="612" y="630"/>
                  </a:lnTo>
                  <a:lnTo>
                    <a:pt x="600" y="639"/>
                  </a:lnTo>
                  <a:lnTo>
                    <a:pt x="586" y="649"/>
                  </a:lnTo>
                  <a:lnTo>
                    <a:pt x="573" y="656"/>
                  </a:lnTo>
                  <a:lnTo>
                    <a:pt x="559" y="661"/>
                  </a:lnTo>
                  <a:lnTo>
                    <a:pt x="545" y="667"/>
                  </a:lnTo>
                  <a:lnTo>
                    <a:pt x="531" y="672"/>
                  </a:lnTo>
                  <a:lnTo>
                    <a:pt x="517" y="676"/>
                  </a:lnTo>
                  <a:lnTo>
                    <a:pt x="520" y="668"/>
                  </a:lnTo>
                  <a:lnTo>
                    <a:pt x="525" y="660"/>
                  </a:lnTo>
                  <a:lnTo>
                    <a:pt x="529" y="653"/>
                  </a:lnTo>
                  <a:lnTo>
                    <a:pt x="534" y="645"/>
                  </a:lnTo>
                  <a:lnTo>
                    <a:pt x="540" y="638"/>
                  </a:lnTo>
                  <a:lnTo>
                    <a:pt x="544" y="630"/>
                  </a:lnTo>
                  <a:lnTo>
                    <a:pt x="550" y="623"/>
                  </a:lnTo>
                  <a:lnTo>
                    <a:pt x="555" y="615"/>
                  </a:lnTo>
                  <a:lnTo>
                    <a:pt x="554" y="613"/>
                  </a:lnTo>
                  <a:lnTo>
                    <a:pt x="536" y="626"/>
                  </a:lnTo>
                  <a:lnTo>
                    <a:pt x="521" y="642"/>
                  </a:lnTo>
                  <a:lnTo>
                    <a:pt x="509" y="658"/>
                  </a:lnTo>
                  <a:lnTo>
                    <a:pt x="497" y="675"/>
                  </a:lnTo>
                  <a:lnTo>
                    <a:pt x="484" y="691"/>
                  </a:lnTo>
                  <a:lnTo>
                    <a:pt x="472" y="706"/>
                  </a:lnTo>
                  <a:lnTo>
                    <a:pt x="457" y="720"/>
                  </a:lnTo>
                  <a:lnTo>
                    <a:pt x="438" y="729"/>
                  </a:lnTo>
                  <a:lnTo>
                    <a:pt x="421" y="730"/>
                  </a:lnTo>
                  <a:lnTo>
                    <a:pt x="405" y="730"/>
                  </a:lnTo>
                  <a:lnTo>
                    <a:pt x="388" y="729"/>
                  </a:lnTo>
                  <a:lnTo>
                    <a:pt x="371" y="728"/>
                  </a:lnTo>
                  <a:lnTo>
                    <a:pt x="355" y="727"/>
                  </a:lnTo>
                  <a:lnTo>
                    <a:pt x="339" y="725"/>
                  </a:lnTo>
                  <a:lnTo>
                    <a:pt x="323" y="722"/>
                  </a:lnTo>
                  <a:lnTo>
                    <a:pt x="307" y="720"/>
                  </a:lnTo>
                  <a:lnTo>
                    <a:pt x="291" y="718"/>
                  </a:lnTo>
                  <a:lnTo>
                    <a:pt x="275" y="715"/>
                  </a:lnTo>
                  <a:lnTo>
                    <a:pt x="259" y="714"/>
                  </a:lnTo>
                  <a:lnTo>
                    <a:pt x="241" y="713"/>
                  </a:lnTo>
                  <a:lnTo>
                    <a:pt x="225" y="712"/>
                  </a:lnTo>
                  <a:lnTo>
                    <a:pt x="208" y="712"/>
                  </a:lnTo>
                  <a:lnTo>
                    <a:pt x="191" y="712"/>
                  </a:lnTo>
                  <a:lnTo>
                    <a:pt x="173" y="713"/>
                  </a:lnTo>
                  <a:lnTo>
                    <a:pt x="156" y="710"/>
                  </a:lnTo>
                  <a:lnTo>
                    <a:pt x="142" y="702"/>
                  </a:lnTo>
                  <a:lnTo>
                    <a:pt x="132" y="690"/>
                  </a:lnTo>
                  <a:lnTo>
                    <a:pt x="123" y="677"/>
                  </a:lnTo>
                  <a:lnTo>
                    <a:pt x="114" y="664"/>
                  </a:lnTo>
                  <a:lnTo>
                    <a:pt x="106" y="649"/>
                  </a:lnTo>
                  <a:lnTo>
                    <a:pt x="96" y="636"/>
                  </a:lnTo>
                  <a:lnTo>
                    <a:pt x="84" y="624"/>
                  </a:lnTo>
                  <a:lnTo>
                    <a:pt x="81" y="628"/>
                  </a:lnTo>
                  <a:lnTo>
                    <a:pt x="88" y="642"/>
                  </a:lnTo>
                  <a:lnTo>
                    <a:pt x="95" y="654"/>
                  </a:lnTo>
                  <a:lnTo>
                    <a:pt x="102" y="668"/>
                  </a:lnTo>
                  <a:lnTo>
                    <a:pt x="109" y="681"/>
                  </a:lnTo>
                  <a:lnTo>
                    <a:pt x="117" y="694"/>
                  </a:lnTo>
                  <a:lnTo>
                    <a:pt x="126" y="705"/>
                  </a:lnTo>
                  <a:lnTo>
                    <a:pt x="135" y="717"/>
                  </a:lnTo>
                  <a:lnTo>
                    <a:pt x="147" y="728"/>
                  </a:lnTo>
                  <a:lnTo>
                    <a:pt x="132" y="724"/>
                  </a:lnTo>
                  <a:lnTo>
                    <a:pt x="117" y="718"/>
                  </a:lnTo>
                  <a:lnTo>
                    <a:pt x="103" y="710"/>
                  </a:lnTo>
                  <a:lnTo>
                    <a:pt x="90" y="699"/>
                  </a:lnTo>
                  <a:lnTo>
                    <a:pt x="79" y="688"/>
                  </a:lnTo>
                  <a:lnTo>
                    <a:pt x="68" y="675"/>
                  </a:lnTo>
                  <a:lnTo>
                    <a:pt x="61" y="661"/>
                  </a:lnTo>
                  <a:lnTo>
                    <a:pt x="56" y="645"/>
                  </a:lnTo>
                  <a:lnTo>
                    <a:pt x="51" y="620"/>
                  </a:lnTo>
                  <a:lnTo>
                    <a:pt x="48" y="596"/>
                  </a:lnTo>
                  <a:lnTo>
                    <a:pt x="44" y="570"/>
                  </a:lnTo>
                  <a:lnTo>
                    <a:pt x="40" y="546"/>
                  </a:lnTo>
                  <a:lnTo>
                    <a:pt x="36" y="522"/>
                  </a:lnTo>
                  <a:lnTo>
                    <a:pt x="30" y="498"/>
                  </a:lnTo>
                  <a:lnTo>
                    <a:pt x="25" y="473"/>
                  </a:lnTo>
                  <a:lnTo>
                    <a:pt x="16" y="449"/>
                  </a:lnTo>
                  <a:lnTo>
                    <a:pt x="20" y="432"/>
                  </a:lnTo>
                  <a:lnTo>
                    <a:pt x="20" y="412"/>
                  </a:lnTo>
                  <a:lnTo>
                    <a:pt x="20" y="394"/>
                  </a:lnTo>
                  <a:lnTo>
                    <a:pt x="23" y="376"/>
                  </a:lnTo>
                  <a:lnTo>
                    <a:pt x="51" y="401"/>
                  </a:lnTo>
                  <a:lnTo>
                    <a:pt x="51" y="423"/>
                  </a:lnTo>
                  <a:lnTo>
                    <a:pt x="53" y="445"/>
                  </a:lnTo>
                  <a:lnTo>
                    <a:pt x="57" y="465"/>
                  </a:lnTo>
                  <a:lnTo>
                    <a:pt x="61" y="486"/>
                  </a:lnTo>
                  <a:lnTo>
                    <a:pt x="67" y="506"/>
                  </a:lnTo>
                  <a:lnTo>
                    <a:pt x="75" y="525"/>
                  </a:lnTo>
                  <a:lnTo>
                    <a:pt x="83" y="544"/>
                  </a:lnTo>
                  <a:lnTo>
                    <a:pt x="93" y="562"/>
                  </a:lnTo>
                  <a:lnTo>
                    <a:pt x="96" y="554"/>
                  </a:lnTo>
                  <a:lnTo>
                    <a:pt x="96" y="546"/>
                  </a:lnTo>
                  <a:lnTo>
                    <a:pt x="95" y="538"/>
                  </a:lnTo>
                  <a:lnTo>
                    <a:pt x="94" y="530"/>
                  </a:lnTo>
                  <a:lnTo>
                    <a:pt x="87" y="508"/>
                  </a:lnTo>
                  <a:lnTo>
                    <a:pt x="84" y="485"/>
                  </a:lnTo>
                  <a:lnTo>
                    <a:pt x="84" y="460"/>
                  </a:lnTo>
                  <a:lnTo>
                    <a:pt x="84" y="435"/>
                  </a:lnTo>
                  <a:lnTo>
                    <a:pt x="82" y="412"/>
                  </a:lnTo>
                  <a:lnTo>
                    <a:pt x="75" y="391"/>
                  </a:lnTo>
                  <a:lnTo>
                    <a:pt x="63" y="371"/>
                  </a:lnTo>
                  <a:lnTo>
                    <a:pt x="41" y="356"/>
                  </a:lnTo>
                  <a:lnTo>
                    <a:pt x="34" y="340"/>
                  </a:lnTo>
                  <a:lnTo>
                    <a:pt x="27" y="324"/>
                  </a:lnTo>
                  <a:lnTo>
                    <a:pt x="22" y="306"/>
                  </a:lnTo>
                  <a:lnTo>
                    <a:pt x="16" y="289"/>
                  </a:lnTo>
                  <a:lnTo>
                    <a:pt x="12" y="271"/>
                  </a:lnTo>
                  <a:lnTo>
                    <a:pt x="7" y="253"/>
                  </a:lnTo>
                  <a:lnTo>
                    <a:pt x="4" y="235"/>
                  </a:lnTo>
                  <a:lnTo>
                    <a:pt x="0" y="216"/>
                  </a:lnTo>
                  <a:lnTo>
                    <a:pt x="2" y="192"/>
                  </a:lnTo>
                  <a:lnTo>
                    <a:pt x="6" y="169"/>
                  </a:lnTo>
                  <a:lnTo>
                    <a:pt x="13" y="146"/>
                  </a:lnTo>
                  <a:lnTo>
                    <a:pt x="22" y="123"/>
                  </a:lnTo>
                  <a:lnTo>
                    <a:pt x="28" y="116"/>
                  </a:lnTo>
                  <a:lnTo>
                    <a:pt x="35" y="112"/>
                  </a:lnTo>
                  <a:lnTo>
                    <a:pt x="42" y="107"/>
                  </a:lnTo>
                  <a:lnTo>
                    <a:pt x="51" y="105"/>
                  </a:lnTo>
                  <a:lnTo>
                    <a:pt x="59" y="102"/>
                  </a:lnTo>
                  <a:lnTo>
                    <a:pt x="68" y="102"/>
                  </a:lnTo>
                  <a:lnTo>
                    <a:pt x="76" y="102"/>
                  </a:lnTo>
                  <a:lnTo>
                    <a:pt x="86" y="102"/>
                  </a:lnTo>
                  <a:lnTo>
                    <a:pt x="97" y="107"/>
                  </a:lnTo>
                  <a:lnTo>
                    <a:pt x="109" y="113"/>
                  </a:lnTo>
                  <a:lnTo>
                    <a:pt x="120" y="119"/>
                  </a:lnTo>
                  <a:lnTo>
                    <a:pt x="131" y="124"/>
                  </a:lnTo>
                  <a:lnTo>
                    <a:pt x="142" y="130"/>
                  </a:lnTo>
                  <a:lnTo>
                    <a:pt x="154" y="135"/>
                  </a:lnTo>
                  <a:lnTo>
                    <a:pt x="166" y="138"/>
                  </a:lnTo>
                  <a:lnTo>
                    <a:pt x="179" y="139"/>
                  </a:lnTo>
                  <a:lnTo>
                    <a:pt x="182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2" y="151"/>
                  </a:lnTo>
                  <a:lnTo>
                    <a:pt x="173" y="151"/>
                  </a:lnTo>
                  <a:lnTo>
                    <a:pt x="163" y="150"/>
                  </a:lnTo>
                  <a:lnTo>
                    <a:pt x="154" y="148"/>
                  </a:lnTo>
                  <a:lnTo>
                    <a:pt x="143" y="147"/>
                  </a:lnTo>
                  <a:lnTo>
                    <a:pt x="134" y="147"/>
                  </a:lnTo>
                  <a:lnTo>
                    <a:pt x="125" y="148"/>
                  </a:lnTo>
                  <a:lnTo>
                    <a:pt x="116" y="150"/>
                  </a:lnTo>
                  <a:lnTo>
                    <a:pt x="108" y="154"/>
                  </a:lnTo>
                  <a:lnTo>
                    <a:pt x="65" y="180"/>
                  </a:lnTo>
                  <a:lnTo>
                    <a:pt x="68" y="167"/>
                  </a:lnTo>
                  <a:lnTo>
                    <a:pt x="75" y="155"/>
                  </a:lnTo>
                  <a:lnTo>
                    <a:pt x="86" y="145"/>
                  </a:lnTo>
                  <a:lnTo>
                    <a:pt x="96" y="137"/>
                  </a:lnTo>
                  <a:lnTo>
                    <a:pt x="89" y="137"/>
                  </a:lnTo>
                  <a:lnTo>
                    <a:pt x="82" y="139"/>
                  </a:lnTo>
                  <a:lnTo>
                    <a:pt x="75" y="143"/>
                  </a:lnTo>
                  <a:lnTo>
                    <a:pt x="68" y="146"/>
                  </a:lnTo>
                  <a:lnTo>
                    <a:pt x="63" y="152"/>
                  </a:lnTo>
                  <a:lnTo>
                    <a:pt x="57" y="158"/>
                  </a:lnTo>
                  <a:lnTo>
                    <a:pt x="52" y="163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3" y="185"/>
                  </a:lnTo>
                  <a:lnTo>
                    <a:pt x="43" y="192"/>
                  </a:lnTo>
                  <a:lnTo>
                    <a:pt x="45" y="199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5" y="213"/>
                  </a:lnTo>
                  <a:lnTo>
                    <a:pt x="73" y="214"/>
                  </a:lnTo>
                  <a:lnTo>
                    <a:pt x="81" y="214"/>
                  </a:lnTo>
                  <a:lnTo>
                    <a:pt x="89" y="214"/>
                  </a:lnTo>
                  <a:lnTo>
                    <a:pt x="97" y="212"/>
                  </a:lnTo>
                  <a:lnTo>
                    <a:pt x="105" y="211"/>
                  </a:lnTo>
                  <a:lnTo>
                    <a:pt x="101" y="205"/>
                  </a:lnTo>
                  <a:lnTo>
                    <a:pt x="93" y="203"/>
                  </a:lnTo>
                  <a:lnTo>
                    <a:pt x="87" y="198"/>
                  </a:lnTo>
                  <a:lnTo>
                    <a:pt x="89" y="190"/>
                  </a:lnTo>
                  <a:lnTo>
                    <a:pt x="91" y="187"/>
                  </a:lnTo>
                  <a:lnTo>
                    <a:pt x="96" y="184"/>
                  </a:lnTo>
                  <a:lnTo>
                    <a:pt x="101" y="182"/>
                  </a:lnTo>
                  <a:lnTo>
                    <a:pt x="105" y="180"/>
                  </a:lnTo>
                  <a:lnTo>
                    <a:pt x="106" y="190"/>
                  </a:lnTo>
                  <a:lnTo>
                    <a:pt x="110" y="199"/>
                  </a:lnTo>
                  <a:lnTo>
                    <a:pt x="117" y="206"/>
                  </a:lnTo>
                  <a:lnTo>
                    <a:pt x="125" y="212"/>
                  </a:lnTo>
                  <a:lnTo>
                    <a:pt x="132" y="212"/>
                  </a:lnTo>
                  <a:lnTo>
                    <a:pt x="139" y="212"/>
                  </a:lnTo>
                  <a:lnTo>
                    <a:pt x="146" y="212"/>
                  </a:lnTo>
                  <a:lnTo>
                    <a:pt x="152" y="212"/>
                  </a:lnTo>
                  <a:lnTo>
                    <a:pt x="159" y="211"/>
                  </a:lnTo>
                  <a:lnTo>
                    <a:pt x="165" y="208"/>
                  </a:lnTo>
                  <a:lnTo>
                    <a:pt x="171" y="205"/>
                  </a:lnTo>
                  <a:lnTo>
                    <a:pt x="177" y="199"/>
                  </a:lnTo>
                  <a:lnTo>
                    <a:pt x="178" y="172"/>
                  </a:lnTo>
                  <a:lnTo>
                    <a:pt x="182" y="174"/>
                  </a:lnTo>
                  <a:lnTo>
                    <a:pt x="187" y="174"/>
                  </a:lnTo>
                  <a:lnTo>
                    <a:pt x="192" y="176"/>
                  </a:lnTo>
                  <a:lnTo>
                    <a:pt x="194" y="180"/>
                  </a:lnTo>
                  <a:lnTo>
                    <a:pt x="195" y="188"/>
                  </a:lnTo>
                  <a:lnTo>
                    <a:pt x="192" y="195"/>
                  </a:lnTo>
                  <a:lnTo>
                    <a:pt x="187" y="199"/>
                  </a:lnTo>
                  <a:lnTo>
                    <a:pt x="181" y="203"/>
                  </a:lnTo>
                  <a:lnTo>
                    <a:pt x="184" y="205"/>
                  </a:lnTo>
                  <a:lnTo>
                    <a:pt x="187" y="205"/>
                  </a:lnTo>
                  <a:lnTo>
                    <a:pt x="191" y="205"/>
                  </a:lnTo>
                  <a:lnTo>
                    <a:pt x="194" y="207"/>
                  </a:lnTo>
                  <a:lnTo>
                    <a:pt x="204" y="204"/>
                  </a:lnTo>
                  <a:lnTo>
                    <a:pt x="212" y="198"/>
                  </a:lnTo>
                  <a:lnTo>
                    <a:pt x="219" y="191"/>
                  </a:lnTo>
                  <a:lnTo>
                    <a:pt x="225" y="182"/>
                  </a:lnTo>
                  <a:lnTo>
                    <a:pt x="226" y="168"/>
                  </a:lnTo>
                  <a:lnTo>
                    <a:pt x="220" y="157"/>
                  </a:lnTo>
                  <a:lnTo>
                    <a:pt x="211" y="145"/>
                  </a:lnTo>
                  <a:lnTo>
                    <a:pt x="201" y="135"/>
                  </a:lnTo>
                  <a:lnTo>
                    <a:pt x="209" y="128"/>
                  </a:lnTo>
                  <a:lnTo>
                    <a:pt x="216" y="119"/>
                  </a:lnTo>
                  <a:lnTo>
                    <a:pt x="222" y="108"/>
                  </a:lnTo>
                  <a:lnTo>
                    <a:pt x="230" y="100"/>
                  </a:lnTo>
                  <a:lnTo>
                    <a:pt x="230" y="94"/>
                  </a:lnTo>
                  <a:lnTo>
                    <a:pt x="223" y="95"/>
                  </a:lnTo>
                  <a:lnTo>
                    <a:pt x="216" y="98"/>
                  </a:lnTo>
                  <a:lnTo>
                    <a:pt x="209" y="102"/>
                  </a:lnTo>
                  <a:lnTo>
                    <a:pt x="201" y="105"/>
                  </a:lnTo>
                  <a:lnTo>
                    <a:pt x="181" y="107"/>
                  </a:lnTo>
                  <a:lnTo>
                    <a:pt x="163" y="105"/>
                  </a:lnTo>
                  <a:lnTo>
                    <a:pt x="146" y="99"/>
                  </a:lnTo>
                  <a:lnTo>
                    <a:pt x="129" y="91"/>
                  </a:lnTo>
                  <a:lnTo>
                    <a:pt x="113" y="82"/>
                  </a:lnTo>
                  <a:lnTo>
                    <a:pt x="96" y="76"/>
                  </a:lnTo>
                  <a:lnTo>
                    <a:pt x="79" y="72"/>
                  </a:lnTo>
                  <a:lnTo>
                    <a:pt x="59" y="74"/>
                  </a:lnTo>
                  <a:lnTo>
                    <a:pt x="63" y="69"/>
                  </a:lnTo>
                  <a:lnTo>
                    <a:pt x="68" y="63"/>
                  </a:lnTo>
                  <a:lnTo>
                    <a:pt x="75" y="57"/>
                  </a:lnTo>
                  <a:lnTo>
                    <a:pt x="82" y="52"/>
                  </a:lnTo>
                  <a:lnTo>
                    <a:pt x="90" y="46"/>
                  </a:lnTo>
                  <a:lnTo>
                    <a:pt x="98" y="40"/>
                  </a:lnTo>
                  <a:lnTo>
                    <a:pt x="106" y="34"/>
                  </a:lnTo>
                  <a:lnTo>
                    <a:pt x="114" y="31"/>
                  </a:lnTo>
                  <a:lnTo>
                    <a:pt x="127" y="26"/>
                  </a:lnTo>
                  <a:lnTo>
                    <a:pt x="141" y="22"/>
                  </a:lnTo>
                  <a:lnTo>
                    <a:pt x="155" y="18"/>
                  </a:lnTo>
                  <a:lnTo>
                    <a:pt x="169" y="15"/>
                  </a:lnTo>
                  <a:lnTo>
                    <a:pt x="182" y="13"/>
                  </a:lnTo>
                  <a:lnTo>
                    <a:pt x="196" y="10"/>
                  </a:lnTo>
                  <a:lnTo>
                    <a:pt x="210" y="9"/>
                  </a:lnTo>
                  <a:lnTo>
                    <a:pt x="224" y="8"/>
                  </a:lnTo>
                  <a:lnTo>
                    <a:pt x="238" y="7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0" y="3"/>
                  </a:lnTo>
                  <a:lnTo>
                    <a:pt x="295" y="3"/>
                  </a:lnTo>
                  <a:lnTo>
                    <a:pt x="310" y="2"/>
                  </a:lnTo>
                  <a:lnTo>
                    <a:pt x="324" y="1"/>
                  </a:lnTo>
                  <a:lnTo>
                    <a:pt x="339" y="0"/>
                  </a:lnTo>
                  <a:lnTo>
                    <a:pt x="353" y="1"/>
                  </a:lnTo>
                  <a:lnTo>
                    <a:pt x="366" y="1"/>
                  </a:lnTo>
                  <a:lnTo>
                    <a:pt x="380" y="2"/>
                  </a:lnTo>
                  <a:lnTo>
                    <a:pt x="393" y="2"/>
                  </a:lnTo>
                  <a:lnTo>
                    <a:pt x="407" y="3"/>
                  </a:lnTo>
                  <a:lnTo>
                    <a:pt x="421" y="3"/>
                  </a:lnTo>
                  <a:lnTo>
                    <a:pt x="434" y="4"/>
                  </a:lnTo>
                  <a:lnTo>
                    <a:pt x="448" y="6"/>
                  </a:lnTo>
                  <a:lnTo>
                    <a:pt x="461" y="7"/>
                  </a:lnTo>
                  <a:lnTo>
                    <a:pt x="475" y="8"/>
                  </a:lnTo>
                  <a:lnTo>
                    <a:pt x="489" y="10"/>
                  </a:lnTo>
                  <a:lnTo>
                    <a:pt x="502" y="13"/>
                  </a:lnTo>
                  <a:lnTo>
                    <a:pt x="516" y="15"/>
                  </a:lnTo>
                  <a:lnTo>
                    <a:pt x="528" y="17"/>
                  </a:lnTo>
                  <a:lnTo>
                    <a:pt x="542" y="21"/>
                  </a:lnTo>
                  <a:lnTo>
                    <a:pt x="55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2707" y="2323"/>
              <a:ext cx="67" cy="12"/>
            </a:xfrm>
            <a:custGeom>
              <a:avLst/>
              <a:gdLst>
                <a:gd name="T0" fmla="*/ 20 w 222"/>
                <a:gd name="T1" fmla="*/ 0 h 40"/>
                <a:gd name="T2" fmla="*/ 19 w 222"/>
                <a:gd name="T3" fmla="*/ 0 h 40"/>
                <a:gd name="T4" fmla="*/ 18 w 222"/>
                <a:gd name="T5" fmla="*/ 1 h 40"/>
                <a:gd name="T6" fmla="*/ 17 w 222"/>
                <a:gd name="T7" fmla="*/ 1 h 40"/>
                <a:gd name="T8" fmla="*/ 15 w 222"/>
                <a:gd name="T9" fmla="*/ 2 h 40"/>
                <a:gd name="T10" fmla="*/ 14 w 222"/>
                <a:gd name="T11" fmla="*/ 3 h 40"/>
                <a:gd name="T12" fmla="*/ 13 w 222"/>
                <a:gd name="T13" fmla="*/ 3 h 40"/>
                <a:gd name="T14" fmla="*/ 11 w 222"/>
                <a:gd name="T15" fmla="*/ 4 h 40"/>
                <a:gd name="T16" fmla="*/ 10 w 222"/>
                <a:gd name="T17" fmla="*/ 4 h 40"/>
                <a:gd name="T18" fmla="*/ 9 w 222"/>
                <a:gd name="T19" fmla="*/ 3 h 40"/>
                <a:gd name="T20" fmla="*/ 7 w 222"/>
                <a:gd name="T21" fmla="*/ 3 h 40"/>
                <a:gd name="T22" fmla="*/ 6 w 222"/>
                <a:gd name="T23" fmla="*/ 3 h 40"/>
                <a:gd name="T24" fmla="*/ 5 w 222"/>
                <a:gd name="T25" fmla="*/ 2 h 40"/>
                <a:gd name="T26" fmla="*/ 4 w 222"/>
                <a:gd name="T27" fmla="*/ 2 h 40"/>
                <a:gd name="T28" fmla="*/ 2 w 222"/>
                <a:gd name="T29" fmla="*/ 1 h 40"/>
                <a:gd name="T30" fmla="*/ 2 w 222"/>
                <a:gd name="T31" fmla="*/ 1 h 40"/>
                <a:gd name="T32" fmla="*/ 0 w 222"/>
                <a:gd name="T33" fmla="*/ 1 h 40"/>
                <a:gd name="T34" fmla="*/ 2 w 222"/>
                <a:gd name="T35" fmla="*/ 1 h 40"/>
                <a:gd name="T36" fmla="*/ 3 w 222"/>
                <a:gd name="T37" fmla="*/ 1 h 40"/>
                <a:gd name="T38" fmla="*/ 5 w 222"/>
                <a:gd name="T39" fmla="*/ 1 h 40"/>
                <a:gd name="T40" fmla="*/ 7 w 222"/>
                <a:gd name="T41" fmla="*/ 1 h 40"/>
                <a:gd name="T42" fmla="*/ 8 w 222"/>
                <a:gd name="T43" fmla="*/ 2 h 40"/>
                <a:gd name="T44" fmla="*/ 10 w 222"/>
                <a:gd name="T45" fmla="*/ 2 h 40"/>
                <a:gd name="T46" fmla="*/ 12 w 222"/>
                <a:gd name="T47" fmla="*/ 2 h 40"/>
                <a:gd name="T48" fmla="*/ 14 w 222"/>
                <a:gd name="T49" fmla="*/ 1 h 40"/>
                <a:gd name="T50" fmla="*/ 14 w 222"/>
                <a:gd name="T51" fmla="*/ 1 h 40"/>
                <a:gd name="T52" fmla="*/ 15 w 222"/>
                <a:gd name="T53" fmla="*/ 1 h 40"/>
                <a:gd name="T54" fmla="*/ 16 w 222"/>
                <a:gd name="T55" fmla="*/ 0 h 40"/>
                <a:gd name="T56" fmla="*/ 17 w 222"/>
                <a:gd name="T57" fmla="*/ 0 h 40"/>
                <a:gd name="T58" fmla="*/ 18 w 222"/>
                <a:gd name="T59" fmla="*/ 0 h 40"/>
                <a:gd name="T60" fmla="*/ 18 w 222"/>
                <a:gd name="T61" fmla="*/ 0 h 40"/>
                <a:gd name="T62" fmla="*/ 19 w 222"/>
                <a:gd name="T63" fmla="*/ 0 h 40"/>
                <a:gd name="T64" fmla="*/ 20 w 22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40"/>
                <a:gd name="T101" fmla="*/ 222 w 22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40">
                  <a:moveTo>
                    <a:pt x="222" y="0"/>
                  </a:moveTo>
                  <a:lnTo>
                    <a:pt x="207" y="2"/>
                  </a:lnTo>
                  <a:lnTo>
                    <a:pt x="193" y="7"/>
                  </a:lnTo>
                  <a:lnTo>
                    <a:pt x="181" y="14"/>
                  </a:lnTo>
                  <a:lnTo>
                    <a:pt x="168" y="23"/>
                  </a:lnTo>
                  <a:lnTo>
                    <a:pt x="155" y="30"/>
                  </a:lnTo>
                  <a:lnTo>
                    <a:pt x="141" y="37"/>
                  </a:lnTo>
                  <a:lnTo>
                    <a:pt x="126" y="40"/>
                  </a:lnTo>
                  <a:lnTo>
                    <a:pt x="110" y="39"/>
                  </a:lnTo>
                  <a:lnTo>
                    <a:pt x="95" y="38"/>
                  </a:lnTo>
                  <a:lnTo>
                    <a:pt x="81" y="34"/>
                  </a:lnTo>
                  <a:lnTo>
                    <a:pt x="69" y="29"/>
                  </a:lnTo>
                  <a:lnTo>
                    <a:pt x="55" y="23"/>
                  </a:lnTo>
                  <a:lnTo>
                    <a:pt x="42" y="18"/>
                  </a:lnTo>
                  <a:lnTo>
                    <a:pt x="28" y="14"/>
                  </a:lnTo>
                  <a:lnTo>
                    <a:pt x="15" y="11"/>
                  </a:lnTo>
                  <a:lnTo>
                    <a:pt x="0" y="13"/>
                  </a:lnTo>
                  <a:lnTo>
                    <a:pt x="18" y="7"/>
                  </a:lnTo>
                  <a:lnTo>
                    <a:pt x="36" y="6"/>
                  </a:lnTo>
                  <a:lnTo>
                    <a:pt x="55" y="8"/>
                  </a:lnTo>
                  <a:lnTo>
                    <a:pt x="73" y="11"/>
                  </a:lnTo>
                  <a:lnTo>
                    <a:pt x="92" y="16"/>
                  </a:lnTo>
                  <a:lnTo>
                    <a:pt x="110" y="19"/>
                  </a:lnTo>
                  <a:lnTo>
                    <a:pt x="130" y="19"/>
                  </a:lnTo>
                  <a:lnTo>
                    <a:pt x="151" y="15"/>
                  </a:lnTo>
                  <a:lnTo>
                    <a:pt x="159" y="10"/>
                  </a:lnTo>
                  <a:lnTo>
                    <a:pt x="167" y="7"/>
                  </a:lnTo>
                  <a:lnTo>
                    <a:pt x="175" y="4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2"/>
            <p:cNvSpPr>
              <a:spLocks/>
            </p:cNvSpPr>
            <p:nvPr/>
          </p:nvSpPr>
          <p:spPr bwMode="auto">
            <a:xfrm>
              <a:off x="2754" y="2329"/>
              <a:ext cx="78" cy="18"/>
            </a:xfrm>
            <a:custGeom>
              <a:avLst/>
              <a:gdLst>
                <a:gd name="T0" fmla="*/ 23 w 259"/>
                <a:gd name="T1" fmla="*/ 4 h 64"/>
                <a:gd name="T2" fmla="*/ 23 w 259"/>
                <a:gd name="T3" fmla="*/ 4 h 64"/>
                <a:gd name="T4" fmla="*/ 22 w 259"/>
                <a:gd name="T5" fmla="*/ 3 h 64"/>
                <a:gd name="T6" fmla="*/ 21 w 259"/>
                <a:gd name="T7" fmla="*/ 3 h 64"/>
                <a:gd name="T8" fmla="*/ 21 w 259"/>
                <a:gd name="T9" fmla="*/ 3 h 64"/>
                <a:gd name="T10" fmla="*/ 20 w 259"/>
                <a:gd name="T11" fmla="*/ 3 h 64"/>
                <a:gd name="T12" fmla="*/ 19 w 259"/>
                <a:gd name="T13" fmla="*/ 2 h 64"/>
                <a:gd name="T14" fmla="*/ 18 w 259"/>
                <a:gd name="T15" fmla="*/ 2 h 64"/>
                <a:gd name="T16" fmla="*/ 17 w 259"/>
                <a:gd name="T17" fmla="*/ 2 h 64"/>
                <a:gd name="T18" fmla="*/ 16 w 259"/>
                <a:gd name="T19" fmla="*/ 2 h 64"/>
                <a:gd name="T20" fmla="*/ 15 w 259"/>
                <a:gd name="T21" fmla="*/ 2 h 64"/>
                <a:gd name="T22" fmla="*/ 14 w 259"/>
                <a:gd name="T23" fmla="*/ 3 h 64"/>
                <a:gd name="T24" fmla="*/ 12 w 259"/>
                <a:gd name="T25" fmla="*/ 3 h 64"/>
                <a:gd name="T26" fmla="*/ 11 w 259"/>
                <a:gd name="T27" fmla="*/ 4 h 64"/>
                <a:gd name="T28" fmla="*/ 10 w 259"/>
                <a:gd name="T29" fmla="*/ 4 h 64"/>
                <a:gd name="T30" fmla="*/ 9 w 259"/>
                <a:gd name="T31" fmla="*/ 5 h 64"/>
                <a:gd name="T32" fmla="*/ 7 w 259"/>
                <a:gd name="T33" fmla="*/ 5 h 64"/>
                <a:gd name="T34" fmla="*/ 6 w 259"/>
                <a:gd name="T35" fmla="*/ 5 h 64"/>
                <a:gd name="T36" fmla="*/ 5 w 259"/>
                <a:gd name="T37" fmla="*/ 5 h 64"/>
                <a:gd name="T38" fmla="*/ 4 w 259"/>
                <a:gd name="T39" fmla="*/ 5 h 64"/>
                <a:gd name="T40" fmla="*/ 3 w 259"/>
                <a:gd name="T41" fmla="*/ 5 h 64"/>
                <a:gd name="T42" fmla="*/ 2 w 259"/>
                <a:gd name="T43" fmla="*/ 5 h 64"/>
                <a:gd name="T44" fmla="*/ 2 w 259"/>
                <a:gd name="T45" fmla="*/ 4 h 64"/>
                <a:gd name="T46" fmla="*/ 1 w 259"/>
                <a:gd name="T47" fmla="*/ 4 h 64"/>
                <a:gd name="T48" fmla="*/ 0 w 259"/>
                <a:gd name="T49" fmla="*/ 3 h 64"/>
                <a:gd name="T50" fmla="*/ 0 w 259"/>
                <a:gd name="T51" fmla="*/ 3 h 64"/>
                <a:gd name="T52" fmla="*/ 1 w 259"/>
                <a:gd name="T53" fmla="*/ 3 h 64"/>
                <a:gd name="T54" fmla="*/ 1 w 259"/>
                <a:gd name="T55" fmla="*/ 3 h 64"/>
                <a:gd name="T56" fmla="*/ 2 w 259"/>
                <a:gd name="T57" fmla="*/ 4 h 64"/>
                <a:gd name="T58" fmla="*/ 3 w 259"/>
                <a:gd name="T59" fmla="*/ 4 h 64"/>
                <a:gd name="T60" fmla="*/ 4 w 259"/>
                <a:gd name="T61" fmla="*/ 3 h 64"/>
                <a:gd name="T62" fmla="*/ 5 w 259"/>
                <a:gd name="T63" fmla="*/ 3 h 64"/>
                <a:gd name="T64" fmla="*/ 7 w 259"/>
                <a:gd name="T65" fmla="*/ 3 h 64"/>
                <a:gd name="T66" fmla="*/ 8 w 259"/>
                <a:gd name="T67" fmla="*/ 2 h 64"/>
                <a:gd name="T68" fmla="*/ 9 w 259"/>
                <a:gd name="T69" fmla="*/ 2 h 64"/>
                <a:gd name="T70" fmla="*/ 10 w 259"/>
                <a:gd name="T71" fmla="*/ 1 h 64"/>
                <a:gd name="T72" fmla="*/ 11 w 259"/>
                <a:gd name="T73" fmla="*/ 1 h 64"/>
                <a:gd name="T74" fmla="*/ 13 w 259"/>
                <a:gd name="T75" fmla="*/ 0 h 64"/>
                <a:gd name="T76" fmla="*/ 14 w 259"/>
                <a:gd name="T77" fmla="*/ 0 h 64"/>
                <a:gd name="T78" fmla="*/ 16 w 259"/>
                <a:gd name="T79" fmla="*/ 0 h 64"/>
                <a:gd name="T80" fmla="*/ 17 w 259"/>
                <a:gd name="T81" fmla="*/ 1 h 64"/>
                <a:gd name="T82" fmla="*/ 19 w 259"/>
                <a:gd name="T83" fmla="*/ 1 h 64"/>
                <a:gd name="T84" fmla="*/ 21 w 259"/>
                <a:gd name="T85" fmla="*/ 2 h 64"/>
                <a:gd name="T86" fmla="*/ 22 w 259"/>
                <a:gd name="T87" fmla="*/ 3 h 64"/>
                <a:gd name="T88" fmla="*/ 23 w 259"/>
                <a:gd name="T89" fmla="*/ 4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9"/>
                <a:gd name="T136" fmla="*/ 0 h 64"/>
                <a:gd name="T137" fmla="*/ 259 w 259"/>
                <a:gd name="T138" fmla="*/ 64 h 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9" h="64">
                  <a:moveTo>
                    <a:pt x="259" y="45"/>
                  </a:moveTo>
                  <a:lnTo>
                    <a:pt x="251" y="45"/>
                  </a:lnTo>
                  <a:lnTo>
                    <a:pt x="243" y="44"/>
                  </a:lnTo>
                  <a:lnTo>
                    <a:pt x="235" y="40"/>
                  </a:lnTo>
                  <a:lnTo>
                    <a:pt x="228" y="37"/>
                  </a:lnTo>
                  <a:lnTo>
                    <a:pt x="220" y="32"/>
                  </a:lnTo>
                  <a:lnTo>
                    <a:pt x="212" y="29"/>
                  </a:lnTo>
                  <a:lnTo>
                    <a:pt x="204" y="28"/>
                  </a:lnTo>
                  <a:lnTo>
                    <a:pt x="194" y="27"/>
                  </a:lnTo>
                  <a:lnTo>
                    <a:pt x="178" y="27"/>
                  </a:lnTo>
                  <a:lnTo>
                    <a:pt x="163" y="30"/>
                  </a:lnTo>
                  <a:lnTo>
                    <a:pt x="149" y="34"/>
                  </a:lnTo>
                  <a:lnTo>
                    <a:pt x="136" y="39"/>
                  </a:lnTo>
                  <a:lnTo>
                    <a:pt x="122" y="45"/>
                  </a:lnTo>
                  <a:lnTo>
                    <a:pt x="109" y="51"/>
                  </a:lnTo>
                  <a:lnTo>
                    <a:pt x="95" y="57"/>
                  </a:lnTo>
                  <a:lnTo>
                    <a:pt x="81" y="60"/>
                  </a:lnTo>
                  <a:lnTo>
                    <a:pt x="70" y="64"/>
                  </a:lnTo>
                  <a:lnTo>
                    <a:pt x="58" y="64"/>
                  </a:lnTo>
                  <a:lnTo>
                    <a:pt x="48" y="62"/>
                  </a:lnTo>
                  <a:lnTo>
                    <a:pt x="38" y="60"/>
                  </a:lnTo>
                  <a:lnTo>
                    <a:pt x="28" y="57"/>
                  </a:lnTo>
                  <a:lnTo>
                    <a:pt x="18" y="52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33" y="45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5" y="28"/>
                  </a:lnTo>
                  <a:lnTo>
                    <a:pt x="96" y="21"/>
                  </a:lnTo>
                  <a:lnTo>
                    <a:pt x="108" y="14"/>
                  </a:lnTo>
                  <a:lnTo>
                    <a:pt x="119" y="6"/>
                  </a:lnTo>
                  <a:lnTo>
                    <a:pt x="139" y="1"/>
                  </a:lnTo>
                  <a:lnTo>
                    <a:pt x="159" y="0"/>
                  </a:lnTo>
                  <a:lnTo>
                    <a:pt x="177" y="2"/>
                  </a:lnTo>
                  <a:lnTo>
                    <a:pt x="194" y="6"/>
                  </a:lnTo>
                  <a:lnTo>
                    <a:pt x="212" y="14"/>
                  </a:lnTo>
                  <a:lnTo>
                    <a:pt x="228" y="22"/>
                  </a:lnTo>
                  <a:lnTo>
                    <a:pt x="244" y="34"/>
                  </a:lnTo>
                  <a:lnTo>
                    <a:pt x="259" y="45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2870" y="2334"/>
              <a:ext cx="112" cy="39"/>
            </a:xfrm>
            <a:custGeom>
              <a:avLst/>
              <a:gdLst>
                <a:gd name="T0" fmla="*/ 16 w 378"/>
                <a:gd name="T1" fmla="*/ 8 h 131"/>
                <a:gd name="T2" fmla="*/ 17 w 378"/>
                <a:gd name="T3" fmla="*/ 8 h 131"/>
                <a:gd name="T4" fmla="*/ 18 w 378"/>
                <a:gd name="T5" fmla="*/ 8 h 131"/>
                <a:gd name="T6" fmla="*/ 19 w 378"/>
                <a:gd name="T7" fmla="*/ 8 h 131"/>
                <a:gd name="T8" fmla="*/ 20 w 378"/>
                <a:gd name="T9" fmla="*/ 8 h 131"/>
                <a:gd name="T10" fmla="*/ 21 w 378"/>
                <a:gd name="T11" fmla="*/ 9 h 131"/>
                <a:gd name="T12" fmla="*/ 22 w 378"/>
                <a:gd name="T13" fmla="*/ 9 h 131"/>
                <a:gd name="T14" fmla="*/ 23 w 378"/>
                <a:gd name="T15" fmla="*/ 9 h 131"/>
                <a:gd name="T16" fmla="*/ 25 w 378"/>
                <a:gd name="T17" fmla="*/ 9 h 131"/>
                <a:gd name="T18" fmla="*/ 25 w 378"/>
                <a:gd name="T19" fmla="*/ 9 h 131"/>
                <a:gd name="T20" fmla="*/ 27 w 378"/>
                <a:gd name="T21" fmla="*/ 9 h 131"/>
                <a:gd name="T22" fmla="*/ 28 w 378"/>
                <a:gd name="T23" fmla="*/ 9 h 131"/>
                <a:gd name="T24" fmla="*/ 29 w 378"/>
                <a:gd name="T25" fmla="*/ 9 h 131"/>
                <a:gd name="T26" fmla="*/ 30 w 378"/>
                <a:gd name="T27" fmla="*/ 9 h 131"/>
                <a:gd name="T28" fmla="*/ 31 w 378"/>
                <a:gd name="T29" fmla="*/ 9 h 131"/>
                <a:gd name="T30" fmla="*/ 32 w 378"/>
                <a:gd name="T31" fmla="*/ 9 h 131"/>
                <a:gd name="T32" fmla="*/ 33 w 378"/>
                <a:gd name="T33" fmla="*/ 9 h 131"/>
                <a:gd name="T34" fmla="*/ 33 w 378"/>
                <a:gd name="T35" fmla="*/ 9 h 131"/>
                <a:gd name="T36" fmla="*/ 33 w 378"/>
                <a:gd name="T37" fmla="*/ 9 h 131"/>
                <a:gd name="T38" fmla="*/ 32 w 378"/>
                <a:gd name="T39" fmla="*/ 9 h 131"/>
                <a:gd name="T40" fmla="*/ 31 w 378"/>
                <a:gd name="T41" fmla="*/ 10 h 131"/>
                <a:gd name="T42" fmla="*/ 31 w 378"/>
                <a:gd name="T43" fmla="*/ 10 h 131"/>
                <a:gd name="T44" fmla="*/ 31 w 378"/>
                <a:gd name="T45" fmla="*/ 10 h 131"/>
                <a:gd name="T46" fmla="*/ 30 w 378"/>
                <a:gd name="T47" fmla="*/ 10 h 131"/>
                <a:gd name="T48" fmla="*/ 30 w 378"/>
                <a:gd name="T49" fmla="*/ 10 h 131"/>
                <a:gd name="T50" fmla="*/ 28 w 378"/>
                <a:gd name="T51" fmla="*/ 10 h 131"/>
                <a:gd name="T52" fmla="*/ 26 w 378"/>
                <a:gd name="T53" fmla="*/ 11 h 131"/>
                <a:gd name="T54" fmla="*/ 25 w 378"/>
                <a:gd name="T55" fmla="*/ 11 h 131"/>
                <a:gd name="T56" fmla="*/ 23 w 378"/>
                <a:gd name="T57" fmla="*/ 12 h 131"/>
                <a:gd name="T58" fmla="*/ 21 w 378"/>
                <a:gd name="T59" fmla="*/ 12 h 131"/>
                <a:gd name="T60" fmla="*/ 19 w 378"/>
                <a:gd name="T61" fmla="*/ 12 h 131"/>
                <a:gd name="T62" fmla="*/ 17 w 378"/>
                <a:gd name="T63" fmla="*/ 11 h 131"/>
                <a:gd name="T64" fmla="*/ 16 w 378"/>
                <a:gd name="T65" fmla="*/ 10 h 131"/>
                <a:gd name="T66" fmla="*/ 13 w 378"/>
                <a:gd name="T67" fmla="*/ 10 h 131"/>
                <a:gd name="T68" fmla="*/ 11 w 378"/>
                <a:gd name="T69" fmla="*/ 9 h 131"/>
                <a:gd name="T70" fmla="*/ 9 w 378"/>
                <a:gd name="T71" fmla="*/ 8 h 131"/>
                <a:gd name="T72" fmla="*/ 7 w 378"/>
                <a:gd name="T73" fmla="*/ 7 h 131"/>
                <a:gd name="T74" fmla="*/ 5 w 378"/>
                <a:gd name="T75" fmla="*/ 5 h 131"/>
                <a:gd name="T76" fmla="*/ 4 w 378"/>
                <a:gd name="T77" fmla="*/ 4 h 131"/>
                <a:gd name="T78" fmla="*/ 2 w 378"/>
                <a:gd name="T79" fmla="*/ 2 h 131"/>
                <a:gd name="T80" fmla="*/ 0 w 378"/>
                <a:gd name="T81" fmla="*/ 0 h 131"/>
                <a:gd name="T82" fmla="*/ 0 w 378"/>
                <a:gd name="T83" fmla="*/ 0 h 131"/>
                <a:gd name="T84" fmla="*/ 2 w 378"/>
                <a:gd name="T85" fmla="*/ 1 h 131"/>
                <a:gd name="T86" fmla="*/ 4 w 378"/>
                <a:gd name="T87" fmla="*/ 2 h 131"/>
                <a:gd name="T88" fmla="*/ 6 w 378"/>
                <a:gd name="T89" fmla="*/ 4 h 131"/>
                <a:gd name="T90" fmla="*/ 7 w 378"/>
                <a:gd name="T91" fmla="*/ 5 h 131"/>
                <a:gd name="T92" fmla="*/ 9 w 378"/>
                <a:gd name="T93" fmla="*/ 6 h 131"/>
                <a:gd name="T94" fmla="*/ 12 w 378"/>
                <a:gd name="T95" fmla="*/ 7 h 131"/>
                <a:gd name="T96" fmla="*/ 14 w 378"/>
                <a:gd name="T97" fmla="*/ 8 h 131"/>
                <a:gd name="T98" fmla="*/ 16 w 378"/>
                <a:gd name="T99" fmla="*/ 8 h 1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8"/>
                <a:gd name="T151" fmla="*/ 0 h 131"/>
                <a:gd name="T152" fmla="*/ 378 w 378"/>
                <a:gd name="T153" fmla="*/ 131 h 1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8" h="131">
                  <a:moveTo>
                    <a:pt x="182" y="90"/>
                  </a:moveTo>
                  <a:lnTo>
                    <a:pt x="193" y="91"/>
                  </a:lnTo>
                  <a:lnTo>
                    <a:pt x="206" y="93"/>
                  </a:lnTo>
                  <a:lnTo>
                    <a:pt x="217" y="94"/>
                  </a:lnTo>
                  <a:lnTo>
                    <a:pt x="230" y="95"/>
                  </a:lnTo>
                  <a:lnTo>
                    <a:pt x="243" y="96"/>
                  </a:lnTo>
                  <a:lnTo>
                    <a:pt x="254" y="97"/>
                  </a:lnTo>
                  <a:lnTo>
                    <a:pt x="267" y="98"/>
                  </a:lnTo>
                  <a:lnTo>
                    <a:pt x="280" y="98"/>
                  </a:lnTo>
                  <a:lnTo>
                    <a:pt x="291" y="100"/>
                  </a:lnTo>
                  <a:lnTo>
                    <a:pt x="304" y="100"/>
                  </a:lnTo>
                  <a:lnTo>
                    <a:pt x="317" y="10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3" y="100"/>
                  </a:lnTo>
                  <a:lnTo>
                    <a:pt x="365" y="100"/>
                  </a:lnTo>
                  <a:lnTo>
                    <a:pt x="378" y="98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5" y="105"/>
                  </a:lnTo>
                  <a:lnTo>
                    <a:pt x="359" y="106"/>
                  </a:lnTo>
                  <a:lnTo>
                    <a:pt x="355" y="109"/>
                  </a:lnTo>
                  <a:lnTo>
                    <a:pt x="350" y="110"/>
                  </a:lnTo>
                  <a:lnTo>
                    <a:pt x="345" y="112"/>
                  </a:lnTo>
                  <a:lnTo>
                    <a:pt x="341" y="116"/>
                  </a:lnTo>
                  <a:lnTo>
                    <a:pt x="321" y="119"/>
                  </a:lnTo>
                  <a:lnTo>
                    <a:pt x="300" y="123"/>
                  </a:lnTo>
                  <a:lnTo>
                    <a:pt x="280" y="126"/>
                  </a:lnTo>
                  <a:lnTo>
                    <a:pt x="259" y="130"/>
                  </a:lnTo>
                  <a:lnTo>
                    <a:pt x="238" y="131"/>
                  </a:lnTo>
                  <a:lnTo>
                    <a:pt x="219" y="130"/>
                  </a:lnTo>
                  <a:lnTo>
                    <a:pt x="198" y="126"/>
                  </a:lnTo>
                  <a:lnTo>
                    <a:pt x="178" y="119"/>
                  </a:lnTo>
                  <a:lnTo>
                    <a:pt x="153" y="112"/>
                  </a:lnTo>
                  <a:lnTo>
                    <a:pt x="129" y="102"/>
                  </a:lnTo>
                  <a:lnTo>
                    <a:pt x="106" y="88"/>
                  </a:lnTo>
                  <a:lnTo>
                    <a:pt x="84" y="73"/>
                  </a:lnTo>
                  <a:lnTo>
                    <a:pt x="62" y="57"/>
                  </a:lnTo>
                  <a:lnTo>
                    <a:pt x="41" y="40"/>
                  </a:lnTo>
                  <a:lnTo>
                    <a:pt x="20" y="21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7"/>
                  </a:lnTo>
                  <a:lnTo>
                    <a:pt x="65" y="41"/>
                  </a:lnTo>
                  <a:lnTo>
                    <a:pt x="86" y="56"/>
                  </a:lnTo>
                  <a:lnTo>
                    <a:pt x="108" y="68"/>
                  </a:lnTo>
                  <a:lnTo>
                    <a:pt x="131" y="80"/>
                  </a:lnTo>
                  <a:lnTo>
                    <a:pt x="155" y="87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4"/>
            <p:cNvSpPr>
              <a:spLocks/>
            </p:cNvSpPr>
            <p:nvPr/>
          </p:nvSpPr>
          <p:spPr bwMode="auto">
            <a:xfrm>
              <a:off x="2794" y="2343"/>
              <a:ext cx="29" cy="15"/>
            </a:xfrm>
            <a:custGeom>
              <a:avLst/>
              <a:gdLst>
                <a:gd name="T0" fmla="*/ 9 w 96"/>
                <a:gd name="T1" fmla="*/ 4 h 52"/>
                <a:gd name="T2" fmla="*/ 8 w 96"/>
                <a:gd name="T3" fmla="*/ 4 h 52"/>
                <a:gd name="T4" fmla="*/ 8 w 96"/>
                <a:gd name="T5" fmla="*/ 4 h 52"/>
                <a:gd name="T6" fmla="*/ 7 w 96"/>
                <a:gd name="T7" fmla="*/ 3 h 52"/>
                <a:gd name="T8" fmla="*/ 6 w 96"/>
                <a:gd name="T9" fmla="*/ 3 h 52"/>
                <a:gd name="T10" fmla="*/ 5 w 96"/>
                <a:gd name="T11" fmla="*/ 2 h 52"/>
                <a:gd name="T12" fmla="*/ 4 w 96"/>
                <a:gd name="T13" fmla="*/ 2 h 52"/>
                <a:gd name="T14" fmla="*/ 3 w 96"/>
                <a:gd name="T15" fmla="*/ 1 h 52"/>
                <a:gd name="T16" fmla="*/ 2 w 96"/>
                <a:gd name="T17" fmla="*/ 1 h 52"/>
                <a:gd name="T18" fmla="*/ 1 w 96"/>
                <a:gd name="T19" fmla="*/ 1 h 52"/>
                <a:gd name="T20" fmla="*/ 0 w 96"/>
                <a:gd name="T21" fmla="*/ 1 h 52"/>
                <a:gd name="T22" fmla="*/ 0 w 96"/>
                <a:gd name="T23" fmla="*/ 1 h 52"/>
                <a:gd name="T24" fmla="*/ 1 w 96"/>
                <a:gd name="T25" fmla="*/ 0 h 52"/>
                <a:gd name="T26" fmla="*/ 1 w 96"/>
                <a:gd name="T27" fmla="*/ 0 h 52"/>
                <a:gd name="T28" fmla="*/ 2 w 96"/>
                <a:gd name="T29" fmla="*/ 0 h 52"/>
                <a:gd name="T30" fmla="*/ 2 w 96"/>
                <a:gd name="T31" fmla="*/ 0 h 52"/>
                <a:gd name="T32" fmla="*/ 3 w 96"/>
                <a:gd name="T33" fmla="*/ 0 h 52"/>
                <a:gd name="T34" fmla="*/ 4 w 96"/>
                <a:gd name="T35" fmla="*/ 0 h 52"/>
                <a:gd name="T36" fmla="*/ 4 w 96"/>
                <a:gd name="T37" fmla="*/ 0 h 52"/>
                <a:gd name="T38" fmla="*/ 5 w 96"/>
                <a:gd name="T39" fmla="*/ 0 h 52"/>
                <a:gd name="T40" fmla="*/ 5 w 96"/>
                <a:gd name="T41" fmla="*/ 1 h 52"/>
                <a:gd name="T42" fmla="*/ 6 w 96"/>
                <a:gd name="T43" fmla="*/ 1 h 52"/>
                <a:gd name="T44" fmla="*/ 7 w 96"/>
                <a:gd name="T45" fmla="*/ 2 h 52"/>
                <a:gd name="T46" fmla="*/ 7 w 96"/>
                <a:gd name="T47" fmla="*/ 2 h 52"/>
                <a:gd name="T48" fmla="*/ 8 w 96"/>
                <a:gd name="T49" fmla="*/ 3 h 52"/>
                <a:gd name="T50" fmla="*/ 8 w 96"/>
                <a:gd name="T51" fmla="*/ 3 h 52"/>
                <a:gd name="T52" fmla="*/ 9 w 96"/>
                <a:gd name="T53" fmla="*/ 4 h 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52"/>
                <a:gd name="T83" fmla="*/ 96 w 96"/>
                <a:gd name="T84" fmla="*/ 52 h 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52">
                  <a:moveTo>
                    <a:pt x="96" y="49"/>
                  </a:moveTo>
                  <a:lnTo>
                    <a:pt x="94" y="52"/>
                  </a:lnTo>
                  <a:lnTo>
                    <a:pt x="83" y="45"/>
                  </a:lnTo>
                  <a:lnTo>
                    <a:pt x="74" y="38"/>
                  </a:lnTo>
                  <a:lnTo>
                    <a:pt x="65" y="33"/>
                  </a:lnTo>
                  <a:lnTo>
                    <a:pt x="54" y="27"/>
                  </a:lnTo>
                  <a:lnTo>
                    <a:pt x="44" y="21"/>
                  </a:lnTo>
                  <a:lnTo>
                    <a:pt x="34" y="18"/>
                  </a:lnTo>
                  <a:lnTo>
                    <a:pt x="22" y="14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4" y="6"/>
                  </a:lnTo>
                  <a:lnTo>
                    <a:pt x="9" y="4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5" y="3"/>
                  </a:lnTo>
                  <a:lnTo>
                    <a:pt x="53" y="5"/>
                  </a:lnTo>
                  <a:lnTo>
                    <a:pt x="61" y="8"/>
                  </a:lnTo>
                  <a:lnTo>
                    <a:pt x="68" y="14"/>
                  </a:lnTo>
                  <a:lnTo>
                    <a:pt x="74" y="20"/>
                  </a:lnTo>
                  <a:lnTo>
                    <a:pt x="81" y="27"/>
                  </a:lnTo>
                  <a:lnTo>
                    <a:pt x="85" y="35"/>
                  </a:lnTo>
                  <a:lnTo>
                    <a:pt x="91" y="42"/>
                  </a:lnTo>
                  <a:lnTo>
                    <a:pt x="96" y="4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5"/>
            <p:cNvSpPr>
              <a:spLocks/>
            </p:cNvSpPr>
            <p:nvPr/>
          </p:nvSpPr>
          <p:spPr bwMode="auto">
            <a:xfrm>
              <a:off x="2753" y="2350"/>
              <a:ext cx="68" cy="19"/>
            </a:xfrm>
            <a:custGeom>
              <a:avLst/>
              <a:gdLst>
                <a:gd name="T0" fmla="*/ 20 w 228"/>
                <a:gd name="T1" fmla="*/ 5 h 63"/>
                <a:gd name="T2" fmla="*/ 19 w 228"/>
                <a:gd name="T3" fmla="*/ 5 h 63"/>
                <a:gd name="T4" fmla="*/ 18 w 228"/>
                <a:gd name="T5" fmla="*/ 5 h 63"/>
                <a:gd name="T6" fmla="*/ 18 w 228"/>
                <a:gd name="T7" fmla="*/ 5 h 63"/>
                <a:gd name="T8" fmla="*/ 17 w 228"/>
                <a:gd name="T9" fmla="*/ 6 h 63"/>
                <a:gd name="T10" fmla="*/ 16 w 228"/>
                <a:gd name="T11" fmla="*/ 5 h 63"/>
                <a:gd name="T12" fmla="*/ 16 w 228"/>
                <a:gd name="T13" fmla="*/ 4 h 63"/>
                <a:gd name="T14" fmla="*/ 13 w 228"/>
                <a:gd name="T15" fmla="*/ 3 h 63"/>
                <a:gd name="T16" fmla="*/ 13 w 228"/>
                <a:gd name="T17" fmla="*/ 4 h 63"/>
                <a:gd name="T18" fmla="*/ 13 w 228"/>
                <a:gd name="T19" fmla="*/ 5 h 63"/>
                <a:gd name="T20" fmla="*/ 14 w 228"/>
                <a:gd name="T21" fmla="*/ 5 h 63"/>
                <a:gd name="T22" fmla="*/ 15 w 228"/>
                <a:gd name="T23" fmla="*/ 5 h 63"/>
                <a:gd name="T24" fmla="*/ 15 w 228"/>
                <a:gd name="T25" fmla="*/ 5 h 63"/>
                <a:gd name="T26" fmla="*/ 13 w 228"/>
                <a:gd name="T27" fmla="*/ 5 h 63"/>
                <a:gd name="T28" fmla="*/ 11 w 228"/>
                <a:gd name="T29" fmla="*/ 5 h 63"/>
                <a:gd name="T30" fmla="*/ 9 w 228"/>
                <a:gd name="T31" fmla="*/ 5 h 63"/>
                <a:gd name="T32" fmla="*/ 7 w 228"/>
                <a:gd name="T33" fmla="*/ 5 h 63"/>
                <a:gd name="T34" fmla="*/ 7 w 228"/>
                <a:gd name="T35" fmla="*/ 5 h 63"/>
                <a:gd name="T36" fmla="*/ 7 w 228"/>
                <a:gd name="T37" fmla="*/ 5 h 63"/>
                <a:gd name="T38" fmla="*/ 7 w 228"/>
                <a:gd name="T39" fmla="*/ 4 h 63"/>
                <a:gd name="T40" fmla="*/ 7 w 228"/>
                <a:gd name="T41" fmla="*/ 3 h 63"/>
                <a:gd name="T42" fmla="*/ 7 w 228"/>
                <a:gd name="T43" fmla="*/ 2 h 63"/>
                <a:gd name="T44" fmla="*/ 6 w 228"/>
                <a:gd name="T45" fmla="*/ 3 h 63"/>
                <a:gd name="T46" fmla="*/ 5 w 228"/>
                <a:gd name="T47" fmla="*/ 3 h 63"/>
                <a:gd name="T48" fmla="*/ 4 w 228"/>
                <a:gd name="T49" fmla="*/ 4 h 63"/>
                <a:gd name="T50" fmla="*/ 5 w 228"/>
                <a:gd name="T51" fmla="*/ 5 h 63"/>
                <a:gd name="T52" fmla="*/ 4 w 228"/>
                <a:gd name="T53" fmla="*/ 5 h 63"/>
                <a:gd name="T54" fmla="*/ 3 w 228"/>
                <a:gd name="T55" fmla="*/ 6 h 63"/>
                <a:gd name="T56" fmla="*/ 2 w 228"/>
                <a:gd name="T57" fmla="*/ 6 h 63"/>
                <a:gd name="T58" fmla="*/ 1 w 228"/>
                <a:gd name="T59" fmla="*/ 5 h 63"/>
                <a:gd name="T60" fmla="*/ 1 w 228"/>
                <a:gd name="T61" fmla="*/ 5 h 63"/>
                <a:gd name="T62" fmla="*/ 0 w 228"/>
                <a:gd name="T63" fmla="*/ 4 h 63"/>
                <a:gd name="T64" fmla="*/ 0 w 228"/>
                <a:gd name="T65" fmla="*/ 2 h 63"/>
                <a:gd name="T66" fmla="*/ 2 w 228"/>
                <a:gd name="T67" fmla="*/ 1 h 63"/>
                <a:gd name="T68" fmla="*/ 2 w 228"/>
                <a:gd name="T69" fmla="*/ 2 h 63"/>
                <a:gd name="T70" fmla="*/ 2 w 228"/>
                <a:gd name="T71" fmla="*/ 3 h 63"/>
                <a:gd name="T72" fmla="*/ 2 w 228"/>
                <a:gd name="T73" fmla="*/ 3 h 63"/>
                <a:gd name="T74" fmla="*/ 2 w 228"/>
                <a:gd name="T75" fmla="*/ 3 h 63"/>
                <a:gd name="T76" fmla="*/ 3 w 228"/>
                <a:gd name="T77" fmla="*/ 3 h 63"/>
                <a:gd name="T78" fmla="*/ 4 w 228"/>
                <a:gd name="T79" fmla="*/ 2 h 63"/>
                <a:gd name="T80" fmla="*/ 5 w 228"/>
                <a:gd name="T81" fmla="*/ 2 h 63"/>
                <a:gd name="T82" fmla="*/ 5 w 228"/>
                <a:gd name="T83" fmla="*/ 2 h 63"/>
                <a:gd name="T84" fmla="*/ 7 w 228"/>
                <a:gd name="T85" fmla="*/ 1 h 63"/>
                <a:gd name="T86" fmla="*/ 10 w 228"/>
                <a:gd name="T87" fmla="*/ 0 h 63"/>
                <a:gd name="T88" fmla="*/ 12 w 228"/>
                <a:gd name="T89" fmla="*/ 0 h 63"/>
                <a:gd name="T90" fmla="*/ 14 w 228"/>
                <a:gd name="T91" fmla="*/ 1 h 63"/>
                <a:gd name="T92" fmla="*/ 15 w 228"/>
                <a:gd name="T93" fmla="*/ 2 h 63"/>
                <a:gd name="T94" fmla="*/ 17 w 228"/>
                <a:gd name="T95" fmla="*/ 2 h 63"/>
                <a:gd name="T96" fmla="*/ 18 w 228"/>
                <a:gd name="T97" fmla="*/ 3 h 63"/>
                <a:gd name="T98" fmla="*/ 20 w 228"/>
                <a:gd name="T99" fmla="*/ 4 h 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63"/>
                <a:gd name="T152" fmla="*/ 228 w 228"/>
                <a:gd name="T153" fmla="*/ 63 h 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63">
                  <a:moveTo>
                    <a:pt x="222" y="42"/>
                  </a:moveTo>
                  <a:lnTo>
                    <a:pt x="228" y="51"/>
                  </a:lnTo>
                  <a:lnTo>
                    <a:pt x="223" y="54"/>
                  </a:lnTo>
                  <a:lnTo>
                    <a:pt x="219" y="55"/>
                  </a:lnTo>
                  <a:lnTo>
                    <a:pt x="214" y="56"/>
                  </a:lnTo>
                  <a:lnTo>
                    <a:pt x="208" y="57"/>
                  </a:lnTo>
                  <a:lnTo>
                    <a:pt x="204" y="58"/>
                  </a:lnTo>
                  <a:lnTo>
                    <a:pt x="198" y="60"/>
                  </a:lnTo>
                  <a:lnTo>
                    <a:pt x="193" y="61"/>
                  </a:lnTo>
                  <a:lnTo>
                    <a:pt x="187" y="63"/>
                  </a:lnTo>
                  <a:lnTo>
                    <a:pt x="184" y="58"/>
                  </a:lnTo>
                  <a:lnTo>
                    <a:pt x="184" y="54"/>
                  </a:lnTo>
                  <a:lnTo>
                    <a:pt x="185" y="48"/>
                  </a:lnTo>
                  <a:lnTo>
                    <a:pt x="186" y="43"/>
                  </a:lnTo>
                  <a:lnTo>
                    <a:pt x="149" y="25"/>
                  </a:lnTo>
                  <a:lnTo>
                    <a:pt x="147" y="32"/>
                  </a:lnTo>
                  <a:lnTo>
                    <a:pt x="147" y="40"/>
                  </a:lnTo>
                  <a:lnTo>
                    <a:pt x="146" y="46"/>
                  </a:lnTo>
                  <a:lnTo>
                    <a:pt x="143" y="51"/>
                  </a:lnTo>
                  <a:lnTo>
                    <a:pt x="148" y="53"/>
                  </a:lnTo>
                  <a:lnTo>
                    <a:pt x="155" y="53"/>
                  </a:lnTo>
                  <a:lnTo>
                    <a:pt x="161" y="53"/>
                  </a:lnTo>
                  <a:lnTo>
                    <a:pt x="167" y="53"/>
                  </a:lnTo>
                  <a:lnTo>
                    <a:pt x="167" y="56"/>
                  </a:lnTo>
                  <a:lnTo>
                    <a:pt x="166" y="58"/>
                  </a:lnTo>
                  <a:lnTo>
                    <a:pt x="163" y="60"/>
                  </a:lnTo>
                  <a:lnTo>
                    <a:pt x="161" y="61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61"/>
                  </a:lnTo>
                  <a:lnTo>
                    <a:pt x="116" y="61"/>
                  </a:lnTo>
                  <a:lnTo>
                    <a:pt x="104" y="60"/>
                  </a:lnTo>
                  <a:lnTo>
                    <a:pt x="94" y="58"/>
                  </a:lnTo>
                  <a:lnTo>
                    <a:pt x="83" y="57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1"/>
                  </a:lnTo>
                  <a:lnTo>
                    <a:pt x="85" y="51"/>
                  </a:lnTo>
                  <a:lnTo>
                    <a:pt x="84" y="46"/>
                  </a:lnTo>
                  <a:lnTo>
                    <a:pt x="84" y="39"/>
                  </a:lnTo>
                  <a:lnTo>
                    <a:pt x="84" y="31"/>
                  </a:lnTo>
                  <a:lnTo>
                    <a:pt x="84" y="25"/>
                  </a:lnTo>
                  <a:lnTo>
                    <a:pt x="78" y="26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3" y="32"/>
                  </a:lnTo>
                  <a:lnTo>
                    <a:pt x="58" y="34"/>
                  </a:lnTo>
                  <a:lnTo>
                    <a:pt x="55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53" y="55"/>
                  </a:lnTo>
                  <a:lnTo>
                    <a:pt x="49" y="57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6" y="62"/>
                  </a:lnTo>
                  <a:lnTo>
                    <a:pt x="32" y="63"/>
                  </a:lnTo>
                  <a:lnTo>
                    <a:pt x="27" y="63"/>
                  </a:lnTo>
                  <a:lnTo>
                    <a:pt x="21" y="62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1" y="23"/>
                  </a:lnTo>
                  <a:lnTo>
                    <a:pt x="19" y="31"/>
                  </a:lnTo>
                  <a:lnTo>
                    <a:pt x="19" y="34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7" y="35"/>
                  </a:lnTo>
                  <a:lnTo>
                    <a:pt x="32" y="34"/>
                  </a:lnTo>
                  <a:lnTo>
                    <a:pt x="36" y="32"/>
                  </a:lnTo>
                  <a:lnTo>
                    <a:pt x="41" y="30"/>
                  </a:lnTo>
                  <a:lnTo>
                    <a:pt x="45" y="27"/>
                  </a:lnTo>
                  <a:lnTo>
                    <a:pt x="49" y="24"/>
                  </a:lnTo>
                  <a:lnTo>
                    <a:pt x="53" y="20"/>
                  </a:lnTo>
                  <a:lnTo>
                    <a:pt x="57" y="18"/>
                  </a:lnTo>
                  <a:lnTo>
                    <a:pt x="62" y="16"/>
                  </a:lnTo>
                  <a:lnTo>
                    <a:pt x="72" y="11"/>
                  </a:lnTo>
                  <a:lnTo>
                    <a:pt x="84" y="7"/>
                  </a:lnTo>
                  <a:lnTo>
                    <a:pt x="96" y="3"/>
                  </a:lnTo>
                  <a:lnTo>
                    <a:pt x="108" y="1"/>
                  </a:lnTo>
                  <a:lnTo>
                    <a:pt x="121" y="0"/>
                  </a:lnTo>
                  <a:lnTo>
                    <a:pt x="132" y="1"/>
                  </a:lnTo>
                  <a:lnTo>
                    <a:pt x="144" y="3"/>
                  </a:lnTo>
                  <a:lnTo>
                    <a:pt x="155" y="8"/>
                  </a:lnTo>
                  <a:lnTo>
                    <a:pt x="163" y="12"/>
                  </a:lnTo>
                  <a:lnTo>
                    <a:pt x="172" y="17"/>
                  </a:lnTo>
                  <a:lnTo>
                    <a:pt x="181" y="21"/>
                  </a:lnTo>
                  <a:lnTo>
                    <a:pt x="189" y="26"/>
                  </a:lnTo>
                  <a:lnTo>
                    <a:pt x="197" y="31"/>
                  </a:lnTo>
                  <a:lnTo>
                    <a:pt x="205" y="35"/>
                  </a:lnTo>
                  <a:lnTo>
                    <a:pt x="213" y="39"/>
                  </a:lnTo>
                  <a:lnTo>
                    <a:pt x="222" y="42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6"/>
            <p:cNvSpPr>
              <a:spLocks/>
            </p:cNvSpPr>
            <p:nvPr/>
          </p:nvSpPr>
          <p:spPr bwMode="auto">
            <a:xfrm>
              <a:off x="2721" y="2353"/>
              <a:ext cx="10" cy="67"/>
            </a:xfrm>
            <a:custGeom>
              <a:avLst/>
              <a:gdLst>
                <a:gd name="T0" fmla="*/ 3 w 36"/>
                <a:gd name="T1" fmla="*/ 8 h 220"/>
                <a:gd name="T2" fmla="*/ 3 w 36"/>
                <a:gd name="T3" fmla="*/ 11 h 220"/>
                <a:gd name="T4" fmla="*/ 2 w 36"/>
                <a:gd name="T5" fmla="*/ 14 h 220"/>
                <a:gd name="T6" fmla="*/ 1 w 36"/>
                <a:gd name="T7" fmla="*/ 17 h 220"/>
                <a:gd name="T8" fmla="*/ 2 w 36"/>
                <a:gd name="T9" fmla="*/ 20 h 220"/>
                <a:gd name="T10" fmla="*/ 1 w 36"/>
                <a:gd name="T11" fmla="*/ 20 h 220"/>
                <a:gd name="T12" fmla="*/ 0 w 36"/>
                <a:gd name="T13" fmla="*/ 18 h 220"/>
                <a:gd name="T14" fmla="*/ 0 w 36"/>
                <a:gd name="T15" fmla="*/ 16 h 220"/>
                <a:gd name="T16" fmla="*/ 0 w 36"/>
                <a:gd name="T17" fmla="*/ 13 h 220"/>
                <a:gd name="T18" fmla="*/ 1 w 36"/>
                <a:gd name="T19" fmla="*/ 10 h 220"/>
                <a:gd name="T20" fmla="*/ 1 w 36"/>
                <a:gd name="T21" fmla="*/ 8 h 220"/>
                <a:gd name="T22" fmla="*/ 2 w 36"/>
                <a:gd name="T23" fmla="*/ 5 h 220"/>
                <a:gd name="T24" fmla="*/ 2 w 36"/>
                <a:gd name="T25" fmla="*/ 3 h 220"/>
                <a:gd name="T26" fmla="*/ 2 w 36"/>
                <a:gd name="T27" fmla="*/ 0 h 220"/>
                <a:gd name="T28" fmla="*/ 2 w 36"/>
                <a:gd name="T29" fmla="*/ 2 h 220"/>
                <a:gd name="T30" fmla="*/ 3 w 36"/>
                <a:gd name="T31" fmla="*/ 4 h 220"/>
                <a:gd name="T32" fmla="*/ 3 w 36"/>
                <a:gd name="T33" fmla="*/ 5 h 220"/>
                <a:gd name="T34" fmla="*/ 3 w 36"/>
                <a:gd name="T35" fmla="*/ 8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20"/>
                <a:gd name="T56" fmla="*/ 36 w 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20">
                  <a:moveTo>
                    <a:pt x="36" y="81"/>
                  </a:moveTo>
                  <a:lnTo>
                    <a:pt x="31" y="114"/>
                  </a:lnTo>
                  <a:lnTo>
                    <a:pt x="23" y="149"/>
                  </a:lnTo>
                  <a:lnTo>
                    <a:pt x="18" y="183"/>
                  </a:lnTo>
                  <a:lnTo>
                    <a:pt x="20" y="218"/>
                  </a:lnTo>
                  <a:lnTo>
                    <a:pt x="19" y="220"/>
                  </a:lnTo>
                  <a:lnTo>
                    <a:pt x="5" y="194"/>
                  </a:lnTo>
                  <a:lnTo>
                    <a:pt x="0" y="167"/>
                  </a:lnTo>
                  <a:lnTo>
                    <a:pt x="3" y="141"/>
                  </a:lnTo>
                  <a:lnTo>
                    <a:pt x="8" y="113"/>
                  </a:lnTo>
                  <a:lnTo>
                    <a:pt x="15" y="85"/>
                  </a:lnTo>
                  <a:lnTo>
                    <a:pt x="22" y="58"/>
                  </a:lnTo>
                  <a:lnTo>
                    <a:pt x="24" y="29"/>
                  </a:lnTo>
                  <a:lnTo>
                    <a:pt x="22" y="0"/>
                  </a:lnTo>
                  <a:lnTo>
                    <a:pt x="29" y="19"/>
                  </a:lnTo>
                  <a:lnTo>
                    <a:pt x="33" y="38"/>
                  </a:lnTo>
                  <a:lnTo>
                    <a:pt x="35" y="59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7"/>
            <p:cNvSpPr>
              <a:spLocks/>
            </p:cNvSpPr>
            <p:nvPr/>
          </p:nvSpPr>
          <p:spPr bwMode="auto">
            <a:xfrm>
              <a:off x="2997" y="2367"/>
              <a:ext cx="19" cy="22"/>
            </a:xfrm>
            <a:custGeom>
              <a:avLst/>
              <a:gdLst>
                <a:gd name="T0" fmla="*/ 5 w 65"/>
                <a:gd name="T1" fmla="*/ 2 h 73"/>
                <a:gd name="T2" fmla="*/ 5 w 65"/>
                <a:gd name="T3" fmla="*/ 2 h 73"/>
                <a:gd name="T4" fmla="*/ 6 w 65"/>
                <a:gd name="T5" fmla="*/ 3 h 73"/>
                <a:gd name="T6" fmla="*/ 6 w 65"/>
                <a:gd name="T7" fmla="*/ 4 h 73"/>
                <a:gd name="T8" fmla="*/ 5 w 65"/>
                <a:gd name="T9" fmla="*/ 5 h 73"/>
                <a:gd name="T10" fmla="*/ 5 w 65"/>
                <a:gd name="T11" fmla="*/ 5 h 73"/>
                <a:gd name="T12" fmla="*/ 4 w 65"/>
                <a:gd name="T13" fmla="*/ 5 h 73"/>
                <a:gd name="T14" fmla="*/ 4 w 65"/>
                <a:gd name="T15" fmla="*/ 6 h 73"/>
                <a:gd name="T16" fmla="*/ 3 w 65"/>
                <a:gd name="T17" fmla="*/ 6 h 73"/>
                <a:gd name="T18" fmla="*/ 2 w 65"/>
                <a:gd name="T19" fmla="*/ 6 h 73"/>
                <a:gd name="T20" fmla="*/ 1 w 65"/>
                <a:gd name="T21" fmla="*/ 6 h 73"/>
                <a:gd name="T22" fmla="*/ 1 w 65"/>
                <a:gd name="T23" fmla="*/ 7 h 73"/>
                <a:gd name="T24" fmla="*/ 0 w 65"/>
                <a:gd name="T25" fmla="*/ 7 h 73"/>
                <a:gd name="T26" fmla="*/ 1 w 65"/>
                <a:gd name="T27" fmla="*/ 6 h 73"/>
                <a:gd name="T28" fmla="*/ 1 w 65"/>
                <a:gd name="T29" fmla="*/ 5 h 73"/>
                <a:gd name="T30" fmla="*/ 2 w 65"/>
                <a:gd name="T31" fmla="*/ 5 h 73"/>
                <a:gd name="T32" fmla="*/ 3 w 65"/>
                <a:gd name="T33" fmla="*/ 4 h 73"/>
                <a:gd name="T34" fmla="*/ 3 w 65"/>
                <a:gd name="T35" fmla="*/ 3 h 73"/>
                <a:gd name="T36" fmla="*/ 4 w 65"/>
                <a:gd name="T37" fmla="*/ 3 h 73"/>
                <a:gd name="T38" fmla="*/ 4 w 65"/>
                <a:gd name="T39" fmla="*/ 2 h 73"/>
                <a:gd name="T40" fmla="*/ 3 w 65"/>
                <a:gd name="T41" fmla="*/ 1 h 73"/>
                <a:gd name="T42" fmla="*/ 3 w 65"/>
                <a:gd name="T43" fmla="*/ 0 h 73"/>
                <a:gd name="T44" fmla="*/ 4 w 65"/>
                <a:gd name="T45" fmla="*/ 0 h 73"/>
                <a:gd name="T46" fmla="*/ 4 w 65"/>
                <a:gd name="T47" fmla="*/ 1 h 73"/>
                <a:gd name="T48" fmla="*/ 5 w 65"/>
                <a:gd name="T49" fmla="*/ 1 h 73"/>
                <a:gd name="T50" fmla="*/ 5 w 65"/>
                <a:gd name="T51" fmla="*/ 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73"/>
                <a:gd name="T80" fmla="*/ 65 w 65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73">
                  <a:moveTo>
                    <a:pt x="60" y="20"/>
                  </a:moveTo>
                  <a:lnTo>
                    <a:pt x="62" y="27"/>
                  </a:lnTo>
                  <a:lnTo>
                    <a:pt x="65" y="35"/>
                  </a:lnTo>
                  <a:lnTo>
                    <a:pt x="65" y="44"/>
                  </a:lnTo>
                  <a:lnTo>
                    <a:pt x="61" y="51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2" y="67"/>
                  </a:lnTo>
                  <a:lnTo>
                    <a:pt x="24" y="69"/>
                  </a:lnTo>
                  <a:lnTo>
                    <a:pt x="16" y="71"/>
                  </a:lnTo>
                  <a:lnTo>
                    <a:pt x="8" y="72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14" y="60"/>
                  </a:lnTo>
                  <a:lnTo>
                    <a:pt x="22" y="53"/>
                  </a:lnTo>
                  <a:lnTo>
                    <a:pt x="30" y="45"/>
                  </a:lnTo>
                  <a:lnTo>
                    <a:pt x="36" y="37"/>
                  </a:lnTo>
                  <a:lnTo>
                    <a:pt x="40" y="29"/>
                  </a:lnTo>
                  <a:lnTo>
                    <a:pt x="42" y="20"/>
                  </a:lnTo>
                  <a:lnTo>
                    <a:pt x="39" y="9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5" y="1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8"/>
            <p:cNvSpPr>
              <a:spLocks/>
            </p:cNvSpPr>
            <p:nvPr/>
          </p:nvSpPr>
          <p:spPr bwMode="auto">
            <a:xfrm>
              <a:off x="2766" y="2373"/>
              <a:ext cx="45" cy="10"/>
            </a:xfrm>
            <a:custGeom>
              <a:avLst/>
              <a:gdLst>
                <a:gd name="T0" fmla="*/ 14 w 148"/>
                <a:gd name="T1" fmla="*/ 0 h 33"/>
                <a:gd name="T2" fmla="*/ 14 w 148"/>
                <a:gd name="T3" fmla="*/ 0 h 33"/>
                <a:gd name="T4" fmla="*/ 13 w 148"/>
                <a:gd name="T5" fmla="*/ 1 h 33"/>
                <a:gd name="T6" fmla="*/ 13 w 148"/>
                <a:gd name="T7" fmla="*/ 1 h 33"/>
                <a:gd name="T8" fmla="*/ 13 w 148"/>
                <a:gd name="T9" fmla="*/ 1 h 33"/>
                <a:gd name="T10" fmla="*/ 12 w 148"/>
                <a:gd name="T11" fmla="*/ 2 h 33"/>
                <a:gd name="T12" fmla="*/ 12 w 148"/>
                <a:gd name="T13" fmla="*/ 2 h 33"/>
                <a:gd name="T14" fmla="*/ 11 w 148"/>
                <a:gd name="T15" fmla="*/ 2 h 33"/>
                <a:gd name="T16" fmla="*/ 11 w 148"/>
                <a:gd name="T17" fmla="*/ 2 h 33"/>
                <a:gd name="T18" fmla="*/ 10 w 148"/>
                <a:gd name="T19" fmla="*/ 2 h 33"/>
                <a:gd name="T20" fmla="*/ 10 w 148"/>
                <a:gd name="T21" fmla="*/ 2 h 33"/>
                <a:gd name="T22" fmla="*/ 9 w 148"/>
                <a:gd name="T23" fmla="*/ 2 h 33"/>
                <a:gd name="T24" fmla="*/ 9 w 148"/>
                <a:gd name="T25" fmla="*/ 2 h 33"/>
                <a:gd name="T26" fmla="*/ 8 w 148"/>
                <a:gd name="T27" fmla="*/ 2 h 33"/>
                <a:gd name="T28" fmla="*/ 8 w 148"/>
                <a:gd name="T29" fmla="*/ 2 h 33"/>
                <a:gd name="T30" fmla="*/ 7 w 148"/>
                <a:gd name="T31" fmla="*/ 2 h 33"/>
                <a:gd name="T32" fmla="*/ 6 w 148"/>
                <a:gd name="T33" fmla="*/ 3 h 33"/>
                <a:gd name="T34" fmla="*/ 5 w 148"/>
                <a:gd name="T35" fmla="*/ 3 h 33"/>
                <a:gd name="T36" fmla="*/ 4 w 148"/>
                <a:gd name="T37" fmla="*/ 3 h 33"/>
                <a:gd name="T38" fmla="*/ 4 w 148"/>
                <a:gd name="T39" fmla="*/ 3 h 33"/>
                <a:gd name="T40" fmla="*/ 3 w 148"/>
                <a:gd name="T41" fmla="*/ 3 h 33"/>
                <a:gd name="T42" fmla="*/ 2 w 148"/>
                <a:gd name="T43" fmla="*/ 2 h 33"/>
                <a:gd name="T44" fmla="*/ 1 w 148"/>
                <a:gd name="T45" fmla="*/ 2 h 33"/>
                <a:gd name="T46" fmla="*/ 0 w 148"/>
                <a:gd name="T47" fmla="*/ 1 h 33"/>
                <a:gd name="T48" fmla="*/ 0 w 148"/>
                <a:gd name="T49" fmla="*/ 0 h 33"/>
                <a:gd name="T50" fmla="*/ 0 w 148"/>
                <a:gd name="T51" fmla="*/ 0 h 33"/>
                <a:gd name="T52" fmla="*/ 1 w 148"/>
                <a:gd name="T53" fmla="*/ 0 h 33"/>
                <a:gd name="T54" fmla="*/ 1 w 148"/>
                <a:gd name="T55" fmla="*/ 1 h 33"/>
                <a:gd name="T56" fmla="*/ 2 w 148"/>
                <a:gd name="T57" fmla="*/ 1 h 33"/>
                <a:gd name="T58" fmla="*/ 2 w 148"/>
                <a:gd name="T59" fmla="*/ 1 h 33"/>
                <a:gd name="T60" fmla="*/ 4 w 148"/>
                <a:gd name="T61" fmla="*/ 1 h 33"/>
                <a:gd name="T62" fmla="*/ 5 w 148"/>
                <a:gd name="T63" fmla="*/ 1 h 33"/>
                <a:gd name="T64" fmla="*/ 6 w 148"/>
                <a:gd name="T65" fmla="*/ 1 h 33"/>
                <a:gd name="T66" fmla="*/ 7 w 148"/>
                <a:gd name="T67" fmla="*/ 0 h 33"/>
                <a:gd name="T68" fmla="*/ 9 w 148"/>
                <a:gd name="T69" fmla="*/ 0 h 33"/>
                <a:gd name="T70" fmla="*/ 10 w 148"/>
                <a:gd name="T71" fmla="*/ 0 h 33"/>
                <a:gd name="T72" fmla="*/ 11 w 148"/>
                <a:gd name="T73" fmla="*/ 0 h 33"/>
                <a:gd name="T74" fmla="*/ 12 w 148"/>
                <a:gd name="T75" fmla="*/ 1 h 33"/>
                <a:gd name="T76" fmla="*/ 12 w 148"/>
                <a:gd name="T77" fmla="*/ 1 h 33"/>
                <a:gd name="T78" fmla="*/ 13 w 148"/>
                <a:gd name="T79" fmla="*/ 0 h 33"/>
                <a:gd name="T80" fmla="*/ 14 w 148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33"/>
                <a:gd name="T125" fmla="*/ 148 w 1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33">
                  <a:moveTo>
                    <a:pt x="148" y="0"/>
                  </a:moveTo>
                  <a:lnTo>
                    <a:pt x="148" y="3"/>
                  </a:lnTo>
                  <a:lnTo>
                    <a:pt x="146" y="7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3" y="15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8" y="16"/>
                  </a:lnTo>
                  <a:lnTo>
                    <a:pt x="112" y="16"/>
                  </a:lnTo>
                  <a:lnTo>
                    <a:pt x="107" y="16"/>
                  </a:lnTo>
                  <a:lnTo>
                    <a:pt x="102" y="17"/>
                  </a:lnTo>
                  <a:lnTo>
                    <a:pt x="98" y="19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3" y="28"/>
                  </a:lnTo>
                  <a:lnTo>
                    <a:pt x="65" y="30"/>
                  </a:lnTo>
                  <a:lnTo>
                    <a:pt x="56" y="32"/>
                  </a:lnTo>
                  <a:lnTo>
                    <a:pt x="47" y="33"/>
                  </a:lnTo>
                  <a:lnTo>
                    <a:pt x="38" y="32"/>
                  </a:lnTo>
                  <a:lnTo>
                    <a:pt x="28" y="31"/>
                  </a:lnTo>
                  <a:lnTo>
                    <a:pt x="20" y="25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1"/>
                  </a:lnTo>
                  <a:lnTo>
                    <a:pt x="3" y="2"/>
                  </a:lnTo>
                  <a:lnTo>
                    <a:pt x="8" y="4"/>
                  </a:lnTo>
                  <a:lnTo>
                    <a:pt x="11" y="9"/>
                  </a:lnTo>
                  <a:lnTo>
                    <a:pt x="15" y="11"/>
                  </a:lnTo>
                  <a:lnTo>
                    <a:pt x="27" y="12"/>
                  </a:lnTo>
                  <a:lnTo>
                    <a:pt x="41" y="10"/>
                  </a:lnTo>
                  <a:lnTo>
                    <a:pt x="54" y="8"/>
                  </a:lnTo>
                  <a:lnTo>
                    <a:pt x="66" y="5"/>
                  </a:lnTo>
                  <a:lnTo>
                    <a:pt x="79" y="3"/>
                  </a:lnTo>
                  <a:lnTo>
                    <a:pt x="92" y="2"/>
                  </a:lnTo>
                  <a:lnTo>
                    <a:pt x="106" y="2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4" y="5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9"/>
            <p:cNvSpPr>
              <a:spLocks/>
            </p:cNvSpPr>
            <p:nvPr/>
          </p:nvSpPr>
          <p:spPr bwMode="auto">
            <a:xfrm>
              <a:off x="2877" y="2375"/>
              <a:ext cx="21" cy="66"/>
            </a:xfrm>
            <a:custGeom>
              <a:avLst/>
              <a:gdLst>
                <a:gd name="T0" fmla="*/ 6 w 71"/>
                <a:gd name="T1" fmla="*/ 2 h 216"/>
                <a:gd name="T2" fmla="*/ 5 w 71"/>
                <a:gd name="T3" fmla="*/ 2 h 216"/>
                <a:gd name="T4" fmla="*/ 5 w 71"/>
                <a:gd name="T5" fmla="*/ 3 h 216"/>
                <a:gd name="T6" fmla="*/ 5 w 71"/>
                <a:gd name="T7" fmla="*/ 4 h 216"/>
                <a:gd name="T8" fmla="*/ 5 w 71"/>
                <a:gd name="T9" fmla="*/ 4 h 216"/>
                <a:gd name="T10" fmla="*/ 6 w 71"/>
                <a:gd name="T11" fmla="*/ 5 h 216"/>
                <a:gd name="T12" fmla="*/ 6 w 71"/>
                <a:gd name="T13" fmla="*/ 6 h 216"/>
                <a:gd name="T14" fmla="*/ 6 w 71"/>
                <a:gd name="T15" fmla="*/ 6 h 216"/>
                <a:gd name="T16" fmla="*/ 6 w 71"/>
                <a:gd name="T17" fmla="*/ 7 h 216"/>
                <a:gd name="T18" fmla="*/ 6 w 71"/>
                <a:gd name="T19" fmla="*/ 8 h 216"/>
                <a:gd name="T20" fmla="*/ 5 w 71"/>
                <a:gd name="T21" fmla="*/ 9 h 216"/>
                <a:gd name="T22" fmla="*/ 5 w 71"/>
                <a:gd name="T23" fmla="*/ 9 h 216"/>
                <a:gd name="T24" fmla="*/ 4 w 71"/>
                <a:gd name="T25" fmla="*/ 10 h 216"/>
                <a:gd name="T26" fmla="*/ 4 w 71"/>
                <a:gd name="T27" fmla="*/ 11 h 216"/>
                <a:gd name="T28" fmla="*/ 4 w 71"/>
                <a:gd name="T29" fmla="*/ 12 h 216"/>
                <a:gd name="T30" fmla="*/ 3 w 71"/>
                <a:gd name="T31" fmla="*/ 13 h 216"/>
                <a:gd name="T32" fmla="*/ 3 w 71"/>
                <a:gd name="T33" fmla="*/ 14 h 216"/>
                <a:gd name="T34" fmla="*/ 3 w 71"/>
                <a:gd name="T35" fmla="*/ 13 h 216"/>
                <a:gd name="T36" fmla="*/ 3 w 71"/>
                <a:gd name="T37" fmla="*/ 13 h 216"/>
                <a:gd name="T38" fmla="*/ 3 w 71"/>
                <a:gd name="T39" fmla="*/ 12 h 216"/>
                <a:gd name="T40" fmla="*/ 3 w 71"/>
                <a:gd name="T41" fmla="*/ 12 h 216"/>
                <a:gd name="T42" fmla="*/ 2 w 71"/>
                <a:gd name="T43" fmla="*/ 13 h 216"/>
                <a:gd name="T44" fmla="*/ 2 w 71"/>
                <a:gd name="T45" fmla="*/ 14 h 216"/>
                <a:gd name="T46" fmla="*/ 1 w 71"/>
                <a:gd name="T47" fmla="*/ 15 h 216"/>
                <a:gd name="T48" fmla="*/ 1 w 71"/>
                <a:gd name="T49" fmla="*/ 16 h 216"/>
                <a:gd name="T50" fmla="*/ 1 w 71"/>
                <a:gd name="T51" fmla="*/ 17 h 216"/>
                <a:gd name="T52" fmla="*/ 1 w 71"/>
                <a:gd name="T53" fmla="*/ 18 h 216"/>
                <a:gd name="T54" fmla="*/ 0 w 71"/>
                <a:gd name="T55" fmla="*/ 19 h 216"/>
                <a:gd name="T56" fmla="*/ 0 w 71"/>
                <a:gd name="T57" fmla="*/ 20 h 216"/>
                <a:gd name="T58" fmla="*/ 0 w 71"/>
                <a:gd name="T59" fmla="*/ 17 h 216"/>
                <a:gd name="T60" fmla="*/ 1 w 71"/>
                <a:gd name="T61" fmla="*/ 13 h 216"/>
                <a:gd name="T62" fmla="*/ 1 w 71"/>
                <a:gd name="T63" fmla="*/ 10 h 216"/>
                <a:gd name="T64" fmla="*/ 1 w 71"/>
                <a:gd name="T65" fmla="*/ 6 h 216"/>
                <a:gd name="T66" fmla="*/ 1 w 71"/>
                <a:gd name="T67" fmla="*/ 5 h 216"/>
                <a:gd name="T68" fmla="*/ 1 w 71"/>
                <a:gd name="T69" fmla="*/ 4 h 216"/>
                <a:gd name="T70" fmla="*/ 2 w 71"/>
                <a:gd name="T71" fmla="*/ 4 h 216"/>
                <a:gd name="T72" fmla="*/ 2 w 71"/>
                <a:gd name="T73" fmla="*/ 3 h 216"/>
                <a:gd name="T74" fmla="*/ 3 w 71"/>
                <a:gd name="T75" fmla="*/ 2 h 216"/>
                <a:gd name="T76" fmla="*/ 4 w 71"/>
                <a:gd name="T77" fmla="*/ 1 h 216"/>
                <a:gd name="T78" fmla="*/ 4 w 71"/>
                <a:gd name="T79" fmla="*/ 1 h 216"/>
                <a:gd name="T80" fmla="*/ 5 w 71"/>
                <a:gd name="T81" fmla="*/ 0 h 216"/>
                <a:gd name="T82" fmla="*/ 6 w 71"/>
                <a:gd name="T83" fmla="*/ 0 h 216"/>
                <a:gd name="T84" fmla="*/ 6 w 71"/>
                <a:gd name="T85" fmla="*/ 1 h 216"/>
                <a:gd name="T86" fmla="*/ 6 w 71"/>
                <a:gd name="T87" fmla="*/ 1 h 216"/>
                <a:gd name="T88" fmla="*/ 6 w 71"/>
                <a:gd name="T89" fmla="*/ 2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216"/>
                <a:gd name="T137" fmla="*/ 71 w 7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216">
                  <a:moveTo>
                    <a:pt x="69" y="17"/>
                  </a:moveTo>
                  <a:lnTo>
                    <a:pt x="61" y="24"/>
                  </a:lnTo>
                  <a:lnTo>
                    <a:pt x="57" y="31"/>
                  </a:lnTo>
                  <a:lnTo>
                    <a:pt x="59" y="38"/>
                  </a:lnTo>
                  <a:lnTo>
                    <a:pt x="62" y="46"/>
                  </a:lnTo>
                  <a:lnTo>
                    <a:pt x="65" y="53"/>
                  </a:lnTo>
                  <a:lnTo>
                    <a:pt x="69" y="61"/>
                  </a:lnTo>
                  <a:lnTo>
                    <a:pt x="71" y="70"/>
                  </a:lnTo>
                  <a:lnTo>
                    <a:pt x="69" y="78"/>
                  </a:lnTo>
                  <a:lnTo>
                    <a:pt x="63" y="86"/>
                  </a:lnTo>
                  <a:lnTo>
                    <a:pt x="59" y="94"/>
                  </a:lnTo>
                  <a:lnTo>
                    <a:pt x="54" y="103"/>
                  </a:lnTo>
                  <a:lnTo>
                    <a:pt x="49" y="112"/>
                  </a:lnTo>
                  <a:lnTo>
                    <a:pt x="45" y="120"/>
                  </a:lnTo>
                  <a:lnTo>
                    <a:pt x="40" y="129"/>
                  </a:lnTo>
                  <a:lnTo>
                    <a:pt x="37" y="138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38"/>
                  </a:lnTo>
                  <a:lnTo>
                    <a:pt x="31" y="132"/>
                  </a:lnTo>
                  <a:lnTo>
                    <a:pt x="29" y="128"/>
                  </a:lnTo>
                  <a:lnTo>
                    <a:pt x="25" y="139"/>
                  </a:lnTo>
                  <a:lnTo>
                    <a:pt x="21" y="151"/>
                  </a:lnTo>
                  <a:lnTo>
                    <a:pt x="15" y="162"/>
                  </a:lnTo>
                  <a:lnTo>
                    <a:pt x="11" y="174"/>
                  </a:lnTo>
                  <a:lnTo>
                    <a:pt x="10" y="185"/>
                  </a:lnTo>
                  <a:lnTo>
                    <a:pt x="8" y="196"/>
                  </a:lnTo>
                  <a:lnTo>
                    <a:pt x="4" y="206"/>
                  </a:lnTo>
                  <a:lnTo>
                    <a:pt x="0" y="216"/>
                  </a:lnTo>
                  <a:lnTo>
                    <a:pt x="1" y="181"/>
                  </a:lnTo>
                  <a:lnTo>
                    <a:pt x="8" y="143"/>
                  </a:lnTo>
                  <a:lnTo>
                    <a:pt x="12" y="105"/>
                  </a:lnTo>
                  <a:lnTo>
                    <a:pt x="9" y="65"/>
                  </a:lnTo>
                  <a:lnTo>
                    <a:pt x="11" y="56"/>
                  </a:lnTo>
                  <a:lnTo>
                    <a:pt x="15" y="46"/>
                  </a:lnTo>
                  <a:lnTo>
                    <a:pt x="21" y="38"/>
                  </a:lnTo>
                  <a:lnTo>
                    <a:pt x="26" y="29"/>
                  </a:lnTo>
                  <a:lnTo>
                    <a:pt x="33" y="20"/>
                  </a:lnTo>
                  <a:lnTo>
                    <a:pt x="41" y="14"/>
                  </a:lnTo>
                  <a:lnTo>
                    <a:pt x="49" y="7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65" y="7"/>
                  </a:lnTo>
                  <a:lnTo>
                    <a:pt x="67" y="12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0"/>
            <p:cNvSpPr>
              <a:spLocks/>
            </p:cNvSpPr>
            <p:nvPr/>
          </p:nvSpPr>
          <p:spPr bwMode="auto">
            <a:xfrm>
              <a:off x="2678" y="2379"/>
              <a:ext cx="38" cy="10"/>
            </a:xfrm>
            <a:custGeom>
              <a:avLst/>
              <a:gdLst>
                <a:gd name="T0" fmla="*/ 11 w 131"/>
                <a:gd name="T1" fmla="*/ 0 h 34"/>
                <a:gd name="T2" fmla="*/ 11 w 131"/>
                <a:gd name="T3" fmla="*/ 0 h 34"/>
                <a:gd name="T4" fmla="*/ 10 w 131"/>
                <a:gd name="T5" fmla="*/ 1 h 34"/>
                <a:gd name="T6" fmla="*/ 10 w 131"/>
                <a:gd name="T7" fmla="*/ 1 h 34"/>
                <a:gd name="T8" fmla="*/ 10 w 131"/>
                <a:gd name="T9" fmla="*/ 2 h 34"/>
                <a:gd name="T10" fmla="*/ 9 w 131"/>
                <a:gd name="T11" fmla="*/ 2 h 34"/>
                <a:gd name="T12" fmla="*/ 9 w 131"/>
                <a:gd name="T13" fmla="*/ 3 h 34"/>
                <a:gd name="T14" fmla="*/ 8 w 131"/>
                <a:gd name="T15" fmla="*/ 3 h 34"/>
                <a:gd name="T16" fmla="*/ 7 w 131"/>
                <a:gd name="T17" fmla="*/ 3 h 34"/>
                <a:gd name="T18" fmla="*/ 6 w 131"/>
                <a:gd name="T19" fmla="*/ 3 h 34"/>
                <a:gd name="T20" fmla="*/ 5 w 131"/>
                <a:gd name="T21" fmla="*/ 3 h 34"/>
                <a:gd name="T22" fmla="*/ 4 w 131"/>
                <a:gd name="T23" fmla="*/ 3 h 34"/>
                <a:gd name="T24" fmla="*/ 3 w 131"/>
                <a:gd name="T25" fmla="*/ 3 h 34"/>
                <a:gd name="T26" fmla="*/ 3 w 131"/>
                <a:gd name="T27" fmla="*/ 3 h 34"/>
                <a:gd name="T28" fmla="*/ 3 w 131"/>
                <a:gd name="T29" fmla="*/ 2 h 34"/>
                <a:gd name="T30" fmla="*/ 2 w 131"/>
                <a:gd name="T31" fmla="*/ 2 h 34"/>
                <a:gd name="T32" fmla="*/ 2 w 131"/>
                <a:gd name="T33" fmla="*/ 2 h 34"/>
                <a:gd name="T34" fmla="*/ 1 w 131"/>
                <a:gd name="T35" fmla="*/ 1 h 34"/>
                <a:gd name="T36" fmla="*/ 1 w 131"/>
                <a:gd name="T37" fmla="*/ 1 h 34"/>
                <a:gd name="T38" fmla="*/ 1 w 131"/>
                <a:gd name="T39" fmla="*/ 1 h 34"/>
                <a:gd name="T40" fmla="*/ 0 w 131"/>
                <a:gd name="T41" fmla="*/ 1 h 34"/>
                <a:gd name="T42" fmla="*/ 1 w 131"/>
                <a:gd name="T43" fmla="*/ 0 h 34"/>
                <a:gd name="T44" fmla="*/ 1 w 131"/>
                <a:gd name="T45" fmla="*/ 1 h 34"/>
                <a:gd name="T46" fmla="*/ 2 w 131"/>
                <a:gd name="T47" fmla="*/ 1 h 34"/>
                <a:gd name="T48" fmla="*/ 3 w 131"/>
                <a:gd name="T49" fmla="*/ 1 h 34"/>
                <a:gd name="T50" fmla="*/ 4 w 131"/>
                <a:gd name="T51" fmla="*/ 1 h 34"/>
                <a:gd name="T52" fmla="*/ 5 w 131"/>
                <a:gd name="T53" fmla="*/ 1 h 34"/>
                <a:gd name="T54" fmla="*/ 6 w 131"/>
                <a:gd name="T55" fmla="*/ 1 h 34"/>
                <a:gd name="T56" fmla="*/ 7 w 131"/>
                <a:gd name="T57" fmla="*/ 1 h 34"/>
                <a:gd name="T58" fmla="*/ 8 w 131"/>
                <a:gd name="T59" fmla="*/ 1 h 34"/>
                <a:gd name="T60" fmla="*/ 8 w 131"/>
                <a:gd name="T61" fmla="*/ 1 h 34"/>
                <a:gd name="T62" fmla="*/ 9 w 131"/>
                <a:gd name="T63" fmla="*/ 1 h 34"/>
                <a:gd name="T64" fmla="*/ 10 w 131"/>
                <a:gd name="T65" fmla="*/ 0 h 34"/>
                <a:gd name="T66" fmla="*/ 10 w 131"/>
                <a:gd name="T67" fmla="*/ 0 h 34"/>
                <a:gd name="T68" fmla="*/ 11 w 131"/>
                <a:gd name="T69" fmla="*/ 0 h 34"/>
                <a:gd name="T70" fmla="*/ 11 w 131"/>
                <a:gd name="T71" fmla="*/ 0 h 34"/>
                <a:gd name="T72" fmla="*/ 11 w 131"/>
                <a:gd name="T73" fmla="*/ 0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34"/>
                <a:gd name="T113" fmla="*/ 131 w 131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34">
                  <a:moveTo>
                    <a:pt x="131" y="0"/>
                  </a:moveTo>
                  <a:lnTo>
                    <a:pt x="128" y="5"/>
                  </a:lnTo>
                  <a:lnTo>
                    <a:pt x="125" y="10"/>
                  </a:lnTo>
                  <a:lnTo>
                    <a:pt x="120" y="15"/>
                  </a:lnTo>
                  <a:lnTo>
                    <a:pt x="117" y="20"/>
                  </a:lnTo>
                  <a:lnTo>
                    <a:pt x="110" y="27"/>
                  </a:lnTo>
                  <a:lnTo>
                    <a:pt x="102" y="32"/>
                  </a:lnTo>
                  <a:lnTo>
                    <a:pt x="93" y="33"/>
                  </a:lnTo>
                  <a:lnTo>
                    <a:pt x="82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0" y="30"/>
                  </a:lnTo>
                  <a:lnTo>
                    <a:pt x="41" y="30"/>
                  </a:lnTo>
                  <a:lnTo>
                    <a:pt x="35" y="29"/>
                  </a:lnTo>
                  <a:lnTo>
                    <a:pt x="30" y="26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6" y="8"/>
                  </a:lnTo>
                  <a:lnTo>
                    <a:pt x="0" y="7"/>
                  </a:lnTo>
                  <a:lnTo>
                    <a:pt x="8" y="5"/>
                  </a:lnTo>
                  <a:lnTo>
                    <a:pt x="18" y="7"/>
                  </a:lnTo>
                  <a:lnTo>
                    <a:pt x="26" y="12"/>
                  </a:lnTo>
                  <a:lnTo>
                    <a:pt x="34" y="17"/>
                  </a:lnTo>
                  <a:lnTo>
                    <a:pt x="45" y="17"/>
                  </a:lnTo>
                  <a:lnTo>
                    <a:pt x="56" y="17"/>
                  </a:lnTo>
                  <a:lnTo>
                    <a:pt x="67" y="17"/>
                  </a:lnTo>
                  <a:lnTo>
                    <a:pt x="79" y="15"/>
                  </a:lnTo>
                  <a:lnTo>
                    <a:pt x="90" y="14"/>
                  </a:lnTo>
                  <a:lnTo>
                    <a:pt x="101" y="12"/>
                  </a:lnTo>
                  <a:lnTo>
                    <a:pt x="111" y="8"/>
                  </a:lnTo>
                  <a:lnTo>
                    <a:pt x="120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1"/>
            <p:cNvSpPr>
              <a:spLocks/>
            </p:cNvSpPr>
            <p:nvPr/>
          </p:nvSpPr>
          <p:spPr bwMode="auto">
            <a:xfrm>
              <a:off x="2592" y="2384"/>
              <a:ext cx="11" cy="6"/>
            </a:xfrm>
            <a:custGeom>
              <a:avLst/>
              <a:gdLst>
                <a:gd name="T0" fmla="*/ 3 w 38"/>
                <a:gd name="T1" fmla="*/ 0 h 20"/>
                <a:gd name="T2" fmla="*/ 3 w 38"/>
                <a:gd name="T3" fmla="*/ 0 h 20"/>
                <a:gd name="T4" fmla="*/ 3 w 38"/>
                <a:gd name="T5" fmla="*/ 1 h 20"/>
                <a:gd name="T6" fmla="*/ 2 w 38"/>
                <a:gd name="T7" fmla="*/ 1 h 20"/>
                <a:gd name="T8" fmla="*/ 2 w 38"/>
                <a:gd name="T9" fmla="*/ 1 h 20"/>
                <a:gd name="T10" fmla="*/ 1 w 38"/>
                <a:gd name="T11" fmla="*/ 2 h 20"/>
                <a:gd name="T12" fmla="*/ 1 w 38"/>
                <a:gd name="T13" fmla="*/ 2 h 20"/>
                <a:gd name="T14" fmla="*/ 1 w 38"/>
                <a:gd name="T15" fmla="*/ 2 h 20"/>
                <a:gd name="T16" fmla="*/ 0 w 38"/>
                <a:gd name="T17" fmla="*/ 2 h 20"/>
                <a:gd name="T18" fmla="*/ 0 w 38"/>
                <a:gd name="T19" fmla="*/ 2 h 20"/>
                <a:gd name="T20" fmla="*/ 1 w 38"/>
                <a:gd name="T21" fmla="*/ 1 h 20"/>
                <a:gd name="T22" fmla="*/ 1 w 38"/>
                <a:gd name="T23" fmla="*/ 1 h 20"/>
                <a:gd name="T24" fmla="*/ 2 w 38"/>
                <a:gd name="T25" fmla="*/ 1 h 20"/>
                <a:gd name="T26" fmla="*/ 2 w 38"/>
                <a:gd name="T27" fmla="*/ 1 h 20"/>
                <a:gd name="T28" fmla="*/ 2 w 38"/>
                <a:gd name="T29" fmla="*/ 0 h 20"/>
                <a:gd name="T30" fmla="*/ 3 w 38"/>
                <a:gd name="T31" fmla="*/ 0 h 20"/>
                <a:gd name="T32" fmla="*/ 3 w 38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0"/>
                <a:gd name="T53" fmla="*/ 38 w 3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0">
                  <a:moveTo>
                    <a:pt x="38" y="0"/>
                  </a:moveTo>
                  <a:lnTo>
                    <a:pt x="35" y="4"/>
                  </a:lnTo>
                  <a:lnTo>
                    <a:pt x="31" y="9"/>
                  </a:lnTo>
                  <a:lnTo>
                    <a:pt x="27" y="11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18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2"/>
            <p:cNvSpPr>
              <a:spLocks/>
            </p:cNvSpPr>
            <p:nvPr/>
          </p:nvSpPr>
          <p:spPr bwMode="auto">
            <a:xfrm>
              <a:off x="2641" y="2387"/>
              <a:ext cx="16" cy="46"/>
            </a:xfrm>
            <a:custGeom>
              <a:avLst/>
              <a:gdLst>
                <a:gd name="T0" fmla="*/ 3 w 56"/>
                <a:gd name="T1" fmla="*/ 1 h 156"/>
                <a:gd name="T2" fmla="*/ 4 w 56"/>
                <a:gd name="T3" fmla="*/ 4 h 156"/>
                <a:gd name="T4" fmla="*/ 4 w 56"/>
                <a:gd name="T5" fmla="*/ 7 h 156"/>
                <a:gd name="T6" fmla="*/ 4 w 56"/>
                <a:gd name="T7" fmla="*/ 10 h 156"/>
                <a:gd name="T8" fmla="*/ 5 w 56"/>
                <a:gd name="T9" fmla="*/ 14 h 156"/>
                <a:gd name="T10" fmla="*/ 4 w 56"/>
                <a:gd name="T11" fmla="*/ 13 h 156"/>
                <a:gd name="T12" fmla="*/ 3 w 56"/>
                <a:gd name="T13" fmla="*/ 12 h 156"/>
                <a:gd name="T14" fmla="*/ 3 w 56"/>
                <a:gd name="T15" fmla="*/ 11 h 156"/>
                <a:gd name="T16" fmla="*/ 2 w 56"/>
                <a:gd name="T17" fmla="*/ 10 h 156"/>
                <a:gd name="T18" fmla="*/ 2 w 56"/>
                <a:gd name="T19" fmla="*/ 9 h 156"/>
                <a:gd name="T20" fmla="*/ 2 w 56"/>
                <a:gd name="T21" fmla="*/ 7 h 156"/>
                <a:gd name="T22" fmla="*/ 1 w 56"/>
                <a:gd name="T23" fmla="*/ 6 h 156"/>
                <a:gd name="T24" fmla="*/ 1 w 56"/>
                <a:gd name="T25" fmla="*/ 5 h 156"/>
                <a:gd name="T26" fmla="*/ 0 w 56"/>
                <a:gd name="T27" fmla="*/ 4 h 156"/>
                <a:gd name="T28" fmla="*/ 0 w 56"/>
                <a:gd name="T29" fmla="*/ 3 h 156"/>
                <a:gd name="T30" fmla="*/ 0 w 56"/>
                <a:gd name="T31" fmla="*/ 1 h 156"/>
                <a:gd name="T32" fmla="*/ 1 w 56"/>
                <a:gd name="T33" fmla="*/ 0 h 156"/>
                <a:gd name="T34" fmla="*/ 1 w 56"/>
                <a:gd name="T35" fmla="*/ 0 h 156"/>
                <a:gd name="T36" fmla="*/ 2 w 56"/>
                <a:gd name="T37" fmla="*/ 0 h 156"/>
                <a:gd name="T38" fmla="*/ 3 w 56"/>
                <a:gd name="T39" fmla="*/ 0 h 156"/>
                <a:gd name="T40" fmla="*/ 3 w 56"/>
                <a:gd name="T41" fmla="*/ 1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56"/>
                <a:gd name="T65" fmla="*/ 56 w 56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56">
                  <a:moveTo>
                    <a:pt x="40" y="11"/>
                  </a:moveTo>
                  <a:lnTo>
                    <a:pt x="48" y="46"/>
                  </a:lnTo>
                  <a:lnTo>
                    <a:pt x="52" y="81"/>
                  </a:lnTo>
                  <a:lnTo>
                    <a:pt x="54" y="118"/>
                  </a:lnTo>
                  <a:lnTo>
                    <a:pt x="56" y="156"/>
                  </a:lnTo>
                  <a:lnTo>
                    <a:pt x="45" y="147"/>
                  </a:lnTo>
                  <a:lnTo>
                    <a:pt x="37" y="137"/>
                  </a:lnTo>
                  <a:lnTo>
                    <a:pt x="31" y="124"/>
                  </a:lnTo>
                  <a:lnTo>
                    <a:pt x="28" y="111"/>
                  </a:lnTo>
                  <a:lnTo>
                    <a:pt x="24" y="98"/>
                  </a:lnTo>
                  <a:lnTo>
                    <a:pt x="21" y="84"/>
                  </a:lnTo>
                  <a:lnTo>
                    <a:pt x="16" y="71"/>
                  </a:lnTo>
                  <a:lnTo>
                    <a:pt x="8" y="60"/>
                  </a:lnTo>
                  <a:lnTo>
                    <a:pt x="3" y="45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3"/>
            <p:cNvSpPr>
              <a:spLocks/>
            </p:cNvSpPr>
            <p:nvPr/>
          </p:nvSpPr>
          <p:spPr bwMode="auto">
            <a:xfrm>
              <a:off x="2920" y="2387"/>
              <a:ext cx="72" cy="7"/>
            </a:xfrm>
            <a:custGeom>
              <a:avLst/>
              <a:gdLst>
                <a:gd name="T0" fmla="*/ 22 w 240"/>
                <a:gd name="T1" fmla="*/ 0 h 24"/>
                <a:gd name="T2" fmla="*/ 20 w 240"/>
                <a:gd name="T3" fmla="*/ 0 h 24"/>
                <a:gd name="T4" fmla="*/ 19 w 240"/>
                <a:gd name="T5" fmla="*/ 0 h 24"/>
                <a:gd name="T6" fmla="*/ 18 w 240"/>
                <a:gd name="T7" fmla="*/ 1 h 24"/>
                <a:gd name="T8" fmla="*/ 16 w 240"/>
                <a:gd name="T9" fmla="*/ 1 h 24"/>
                <a:gd name="T10" fmla="*/ 15 w 240"/>
                <a:gd name="T11" fmla="*/ 1 h 24"/>
                <a:gd name="T12" fmla="*/ 14 w 240"/>
                <a:gd name="T13" fmla="*/ 1 h 24"/>
                <a:gd name="T14" fmla="*/ 12 w 240"/>
                <a:gd name="T15" fmla="*/ 1 h 24"/>
                <a:gd name="T16" fmla="*/ 11 w 240"/>
                <a:gd name="T17" fmla="*/ 2 h 24"/>
                <a:gd name="T18" fmla="*/ 10 w 240"/>
                <a:gd name="T19" fmla="*/ 2 h 24"/>
                <a:gd name="T20" fmla="*/ 8 w 240"/>
                <a:gd name="T21" fmla="*/ 2 h 24"/>
                <a:gd name="T22" fmla="*/ 7 w 240"/>
                <a:gd name="T23" fmla="*/ 2 h 24"/>
                <a:gd name="T24" fmla="*/ 5 w 240"/>
                <a:gd name="T25" fmla="*/ 2 h 24"/>
                <a:gd name="T26" fmla="*/ 4 w 240"/>
                <a:gd name="T27" fmla="*/ 2 h 24"/>
                <a:gd name="T28" fmla="*/ 3 w 240"/>
                <a:gd name="T29" fmla="*/ 1 h 24"/>
                <a:gd name="T30" fmla="*/ 1 w 240"/>
                <a:gd name="T31" fmla="*/ 1 h 24"/>
                <a:gd name="T32" fmla="*/ 0 w 240"/>
                <a:gd name="T33" fmla="*/ 0 h 24"/>
                <a:gd name="T34" fmla="*/ 0 w 240"/>
                <a:gd name="T35" fmla="*/ 0 h 24"/>
                <a:gd name="T36" fmla="*/ 2 w 240"/>
                <a:gd name="T37" fmla="*/ 0 h 24"/>
                <a:gd name="T38" fmla="*/ 3 w 240"/>
                <a:gd name="T39" fmla="*/ 0 h 24"/>
                <a:gd name="T40" fmla="*/ 4 w 240"/>
                <a:gd name="T41" fmla="*/ 0 h 24"/>
                <a:gd name="T42" fmla="*/ 5 w 240"/>
                <a:gd name="T43" fmla="*/ 0 h 24"/>
                <a:gd name="T44" fmla="*/ 7 w 240"/>
                <a:gd name="T45" fmla="*/ 0 h 24"/>
                <a:gd name="T46" fmla="*/ 8 w 240"/>
                <a:gd name="T47" fmla="*/ 0 h 24"/>
                <a:gd name="T48" fmla="*/ 10 w 240"/>
                <a:gd name="T49" fmla="*/ 0 h 24"/>
                <a:gd name="T50" fmla="*/ 11 w 240"/>
                <a:gd name="T51" fmla="*/ 0 h 24"/>
                <a:gd name="T52" fmla="*/ 12 w 240"/>
                <a:gd name="T53" fmla="*/ 0 h 24"/>
                <a:gd name="T54" fmla="*/ 14 w 240"/>
                <a:gd name="T55" fmla="*/ 0 h 24"/>
                <a:gd name="T56" fmla="*/ 15 w 240"/>
                <a:gd name="T57" fmla="*/ 0 h 24"/>
                <a:gd name="T58" fmla="*/ 16 w 240"/>
                <a:gd name="T59" fmla="*/ 0 h 24"/>
                <a:gd name="T60" fmla="*/ 18 w 240"/>
                <a:gd name="T61" fmla="*/ 0 h 24"/>
                <a:gd name="T62" fmla="*/ 19 w 240"/>
                <a:gd name="T63" fmla="*/ 0 h 24"/>
                <a:gd name="T64" fmla="*/ 20 w 240"/>
                <a:gd name="T65" fmla="*/ 0 h 24"/>
                <a:gd name="T66" fmla="*/ 22 w 240"/>
                <a:gd name="T67" fmla="*/ 0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4"/>
                <a:gd name="T104" fmla="*/ 240 w 240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4">
                  <a:moveTo>
                    <a:pt x="240" y="0"/>
                  </a:moveTo>
                  <a:lnTo>
                    <a:pt x="226" y="1"/>
                  </a:lnTo>
                  <a:lnTo>
                    <a:pt x="211" y="3"/>
                  </a:lnTo>
                  <a:lnTo>
                    <a:pt x="196" y="6"/>
                  </a:lnTo>
                  <a:lnTo>
                    <a:pt x="181" y="8"/>
                  </a:lnTo>
                  <a:lnTo>
                    <a:pt x="166" y="11"/>
                  </a:lnTo>
                  <a:lnTo>
                    <a:pt x="151" y="15"/>
                  </a:lnTo>
                  <a:lnTo>
                    <a:pt x="136" y="18"/>
                  </a:lnTo>
                  <a:lnTo>
                    <a:pt x="120" y="21"/>
                  </a:lnTo>
                  <a:lnTo>
                    <a:pt x="105" y="23"/>
                  </a:lnTo>
                  <a:lnTo>
                    <a:pt x="90" y="24"/>
                  </a:lnTo>
                  <a:lnTo>
                    <a:pt x="74" y="24"/>
                  </a:lnTo>
                  <a:lnTo>
                    <a:pt x="59" y="23"/>
                  </a:lnTo>
                  <a:lnTo>
                    <a:pt x="44" y="21"/>
                  </a:lnTo>
                  <a:lnTo>
                    <a:pt x="29" y="17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1" y="3"/>
                  </a:lnTo>
                  <a:lnTo>
                    <a:pt x="46" y="4"/>
                  </a:lnTo>
                  <a:lnTo>
                    <a:pt x="61" y="4"/>
                  </a:lnTo>
                  <a:lnTo>
                    <a:pt x="76" y="4"/>
                  </a:lnTo>
                  <a:lnTo>
                    <a:pt x="91" y="4"/>
                  </a:lnTo>
                  <a:lnTo>
                    <a:pt x="106" y="4"/>
                  </a:lnTo>
                  <a:lnTo>
                    <a:pt x="121" y="3"/>
                  </a:lnTo>
                  <a:lnTo>
                    <a:pt x="136" y="3"/>
                  </a:lnTo>
                  <a:lnTo>
                    <a:pt x="151" y="2"/>
                  </a:lnTo>
                  <a:lnTo>
                    <a:pt x="166" y="1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4"/>
            <p:cNvSpPr>
              <a:spLocks/>
            </p:cNvSpPr>
            <p:nvPr/>
          </p:nvSpPr>
          <p:spPr bwMode="auto">
            <a:xfrm>
              <a:off x="2818" y="2389"/>
              <a:ext cx="23" cy="31"/>
            </a:xfrm>
            <a:custGeom>
              <a:avLst/>
              <a:gdLst>
                <a:gd name="T0" fmla="*/ 7 w 77"/>
                <a:gd name="T1" fmla="*/ 0 h 105"/>
                <a:gd name="T2" fmla="*/ 7 w 77"/>
                <a:gd name="T3" fmla="*/ 1 h 105"/>
                <a:gd name="T4" fmla="*/ 7 w 77"/>
                <a:gd name="T5" fmla="*/ 3 h 105"/>
                <a:gd name="T6" fmla="*/ 6 w 77"/>
                <a:gd name="T7" fmla="*/ 5 h 105"/>
                <a:gd name="T8" fmla="*/ 5 w 77"/>
                <a:gd name="T9" fmla="*/ 6 h 105"/>
                <a:gd name="T10" fmla="*/ 4 w 77"/>
                <a:gd name="T11" fmla="*/ 6 h 105"/>
                <a:gd name="T12" fmla="*/ 4 w 77"/>
                <a:gd name="T13" fmla="*/ 7 h 105"/>
                <a:gd name="T14" fmla="*/ 3 w 77"/>
                <a:gd name="T15" fmla="*/ 7 h 105"/>
                <a:gd name="T16" fmla="*/ 2 w 77"/>
                <a:gd name="T17" fmla="*/ 7 h 105"/>
                <a:gd name="T18" fmla="*/ 2 w 77"/>
                <a:gd name="T19" fmla="*/ 8 h 105"/>
                <a:gd name="T20" fmla="*/ 1 w 77"/>
                <a:gd name="T21" fmla="*/ 8 h 105"/>
                <a:gd name="T22" fmla="*/ 1 w 77"/>
                <a:gd name="T23" fmla="*/ 9 h 105"/>
                <a:gd name="T24" fmla="*/ 0 w 77"/>
                <a:gd name="T25" fmla="*/ 9 h 105"/>
                <a:gd name="T26" fmla="*/ 1 w 77"/>
                <a:gd name="T27" fmla="*/ 8 h 105"/>
                <a:gd name="T28" fmla="*/ 1 w 77"/>
                <a:gd name="T29" fmla="*/ 7 h 105"/>
                <a:gd name="T30" fmla="*/ 2 w 77"/>
                <a:gd name="T31" fmla="*/ 6 h 105"/>
                <a:gd name="T32" fmla="*/ 4 w 77"/>
                <a:gd name="T33" fmla="*/ 5 h 105"/>
                <a:gd name="T34" fmla="*/ 4 w 77"/>
                <a:gd name="T35" fmla="*/ 4 h 105"/>
                <a:gd name="T36" fmla="*/ 5 w 77"/>
                <a:gd name="T37" fmla="*/ 2 h 105"/>
                <a:gd name="T38" fmla="*/ 6 w 77"/>
                <a:gd name="T39" fmla="*/ 1 h 105"/>
                <a:gd name="T40" fmla="*/ 7 w 77"/>
                <a:gd name="T41" fmla="*/ 0 h 105"/>
                <a:gd name="T42" fmla="*/ 7 w 77"/>
                <a:gd name="T43" fmla="*/ 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05"/>
                <a:gd name="T68" fmla="*/ 77 w 77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05">
                  <a:moveTo>
                    <a:pt x="76" y="0"/>
                  </a:moveTo>
                  <a:lnTo>
                    <a:pt x="77" y="18"/>
                  </a:lnTo>
                  <a:lnTo>
                    <a:pt x="76" y="37"/>
                  </a:lnTo>
                  <a:lnTo>
                    <a:pt x="70" y="53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43" y="77"/>
                  </a:lnTo>
                  <a:lnTo>
                    <a:pt x="36" y="81"/>
                  </a:lnTo>
                  <a:lnTo>
                    <a:pt x="28" y="86"/>
                  </a:lnTo>
                  <a:lnTo>
                    <a:pt x="21" y="91"/>
                  </a:lnTo>
                  <a:lnTo>
                    <a:pt x="13" y="94"/>
                  </a:lnTo>
                  <a:lnTo>
                    <a:pt x="6" y="99"/>
                  </a:lnTo>
                  <a:lnTo>
                    <a:pt x="0" y="105"/>
                  </a:lnTo>
                  <a:lnTo>
                    <a:pt x="9" y="92"/>
                  </a:lnTo>
                  <a:lnTo>
                    <a:pt x="18" y="78"/>
                  </a:lnTo>
                  <a:lnTo>
                    <a:pt x="28" y="67"/>
                  </a:lnTo>
                  <a:lnTo>
                    <a:pt x="39" y="54"/>
                  </a:lnTo>
                  <a:lnTo>
                    <a:pt x="48" y="41"/>
                  </a:lnTo>
                  <a:lnTo>
                    <a:pt x="57" y="27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5"/>
            <p:cNvSpPr>
              <a:spLocks/>
            </p:cNvSpPr>
            <p:nvPr/>
          </p:nvSpPr>
          <p:spPr bwMode="auto">
            <a:xfrm>
              <a:off x="2644" y="2391"/>
              <a:ext cx="9" cy="31"/>
            </a:xfrm>
            <a:custGeom>
              <a:avLst/>
              <a:gdLst>
                <a:gd name="T0" fmla="*/ 2 w 33"/>
                <a:gd name="T1" fmla="*/ 3 h 101"/>
                <a:gd name="T2" fmla="*/ 2 w 33"/>
                <a:gd name="T3" fmla="*/ 5 h 101"/>
                <a:gd name="T4" fmla="*/ 2 w 33"/>
                <a:gd name="T5" fmla="*/ 6 h 101"/>
                <a:gd name="T6" fmla="*/ 2 w 33"/>
                <a:gd name="T7" fmla="*/ 8 h 101"/>
                <a:gd name="T8" fmla="*/ 2 w 33"/>
                <a:gd name="T9" fmla="*/ 10 h 101"/>
                <a:gd name="T10" fmla="*/ 2 w 33"/>
                <a:gd name="T11" fmla="*/ 7 h 101"/>
                <a:gd name="T12" fmla="*/ 1 w 33"/>
                <a:gd name="T13" fmla="*/ 5 h 101"/>
                <a:gd name="T14" fmla="*/ 1 w 33"/>
                <a:gd name="T15" fmla="*/ 2 h 101"/>
                <a:gd name="T16" fmla="*/ 0 w 33"/>
                <a:gd name="T17" fmla="*/ 0 h 101"/>
                <a:gd name="T18" fmla="*/ 1 w 33"/>
                <a:gd name="T19" fmla="*/ 0 h 101"/>
                <a:gd name="T20" fmla="*/ 1 w 33"/>
                <a:gd name="T21" fmla="*/ 1 h 101"/>
                <a:gd name="T22" fmla="*/ 2 w 33"/>
                <a:gd name="T23" fmla="*/ 2 h 101"/>
                <a:gd name="T24" fmla="*/ 2 w 33"/>
                <a:gd name="T25" fmla="*/ 3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01"/>
                <a:gd name="T41" fmla="*/ 33 w 33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01">
                  <a:moveTo>
                    <a:pt x="33" y="31"/>
                  </a:moveTo>
                  <a:lnTo>
                    <a:pt x="30" y="48"/>
                  </a:lnTo>
                  <a:lnTo>
                    <a:pt x="31" y="65"/>
                  </a:lnTo>
                  <a:lnTo>
                    <a:pt x="31" y="84"/>
                  </a:lnTo>
                  <a:lnTo>
                    <a:pt x="30" y="101"/>
                  </a:lnTo>
                  <a:lnTo>
                    <a:pt x="23" y="77"/>
                  </a:lnTo>
                  <a:lnTo>
                    <a:pt x="16" y="50"/>
                  </a:lnTo>
                  <a:lnTo>
                    <a:pt x="8" y="25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7" y="2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6"/>
            <p:cNvSpPr>
              <a:spLocks/>
            </p:cNvSpPr>
            <p:nvPr/>
          </p:nvSpPr>
          <p:spPr bwMode="auto">
            <a:xfrm>
              <a:off x="2886" y="2391"/>
              <a:ext cx="4" cy="20"/>
            </a:xfrm>
            <a:custGeom>
              <a:avLst/>
              <a:gdLst>
                <a:gd name="T0" fmla="*/ 0 w 13"/>
                <a:gd name="T1" fmla="*/ 6 h 64"/>
                <a:gd name="T2" fmla="*/ 0 w 13"/>
                <a:gd name="T3" fmla="*/ 5 h 64"/>
                <a:gd name="T4" fmla="*/ 0 w 13"/>
                <a:gd name="T5" fmla="*/ 3 h 64"/>
                <a:gd name="T6" fmla="*/ 0 w 13"/>
                <a:gd name="T7" fmla="*/ 1 h 64"/>
                <a:gd name="T8" fmla="*/ 1 w 13"/>
                <a:gd name="T9" fmla="*/ 0 h 64"/>
                <a:gd name="T10" fmla="*/ 1 w 13"/>
                <a:gd name="T11" fmla="*/ 2 h 64"/>
                <a:gd name="T12" fmla="*/ 1 w 13"/>
                <a:gd name="T13" fmla="*/ 3 h 64"/>
                <a:gd name="T14" fmla="*/ 0 w 13"/>
                <a:gd name="T15" fmla="*/ 5 h 64"/>
                <a:gd name="T16" fmla="*/ 0 w 13"/>
                <a:gd name="T17" fmla="*/ 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4"/>
                <a:gd name="T29" fmla="*/ 13 w 13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4">
                  <a:moveTo>
                    <a:pt x="1" y="64"/>
                  </a:moveTo>
                  <a:lnTo>
                    <a:pt x="2" y="48"/>
                  </a:lnTo>
                  <a:lnTo>
                    <a:pt x="0" y="31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3" y="17"/>
                  </a:lnTo>
                  <a:lnTo>
                    <a:pt x="10" y="32"/>
                  </a:lnTo>
                  <a:lnTo>
                    <a:pt x="4" y="48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7"/>
            <p:cNvSpPr>
              <a:spLocks/>
            </p:cNvSpPr>
            <p:nvPr/>
          </p:nvSpPr>
          <p:spPr bwMode="auto">
            <a:xfrm>
              <a:off x="2747" y="2396"/>
              <a:ext cx="5" cy="12"/>
            </a:xfrm>
            <a:custGeom>
              <a:avLst/>
              <a:gdLst>
                <a:gd name="T0" fmla="*/ 2 w 16"/>
                <a:gd name="T1" fmla="*/ 1 h 39"/>
                <a:gd name="T2" fmla="*/ 2 w 16"/>
                <a:gd name="T3" fmla="*/ 2 h 39"/>
                <a:gd name="T4" fmla="*/ 1 w 16"/>
                <a:gd name="T5" fmla="*/ 2 h 39"/>
                <a:gd name="T6" fmla="*/ 1 w 16"/>
                <a:gd name="T7" fmla="*/ 3 h 39"/>
                <a:gd name="T8" fmla="*/ 0 w 16"/>
                <a:gd name="T9" fmla="*/ 4 h 39"/>
                <a:gd name="T10" fmla="*/ 0 w 16"/>
                <a:gd name="T11" fmla="*/ 3 h 39"/>
                <a:gd name="T12" fmla="*/ 0 w 16"/>
                <a:gd name="T13" fmla="*/ 2 h 39"/>
                <a:gd name="T14" fmla="*/ 1 w 16"/>
                <a:gd name="T15" fmla="*/ 1 h 39"/>
                <a:gd name="T16" fmla="*/ 1 w 16"/>
                <a:gd name="T17" fmla="*/ 0 h 39"/>
                <a:gd name="T18" fmla="*/ 1 w 16"/>
                <a:gd name="T19" fmla="*/ 0 h 39"/>
                <a:gd name="T20" fmla="*/ 1 w 16"/>
                <a:gd name="T21" fmla="*/ 0 h 39"/>
                <a:gd name="T22" fmla="*/ 2 w 16"/>
                <a:gd name="T23" fmla="*/ 0 h 39"/>
                <a:gd name="T24" fmla="*/ 2 w 16"/>
                <a:gd name="T25" fmla="*/ 1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39"/>
                <a:gd name="T41" fmla="*/ 16 w 1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39">
                  <a:moveTo>
                    <a:pt x="16" y="6"/>
                  </a:moveTo>
                  <a:lnTo>
                    <a:pt x="15" y="16"/>
                  </a:lnTo>
                  <a:lnTo>
                    <a:pt x="13" y="25"/>
                  </a:lnTo>
                  <a:lnTo>
                    <a:pt x="7" y="33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5" y="9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8"/>
            <p:cNvSpPr>
              <a:spLocks/>
            </p:cNvSpPr>
            <p:nvPr/>
          </p:nvSpPr>
          <p:spPr bwMode="auto">
            <a:xfrm>
              <a:off x="2527" y="2399"/>
              <a:ext cx="92" cy="24"/>
            </a:xfrm>
            <a:custGeom>
              <a:avLst/>
              <a:gdLst>
                <a:gd name="T0" fmla="*/ 27 w 311"/>
                <a:gd name="T1" fmla="*/ 0 h 82"/>
                <a:gd name="T2" fmla="*/ 26 w 311"/>
                <a:gd name="T3" fmla="*/ 1 h 82"/>
                <a:gd name="T4" fmla="*/ 25 w 311"/>
                <a:gd name="T5" fmla="*/ 1 h 82"/>
                <a:gd name="T6" fmla="*/ 23 w 311"/>
                <a:gd name="T7" fmla="*/ 2 h 82"/>
                <a:gd name="T8" fmla="*/ 22 w 311"/>
                <a:gd name="T9" fmla="*/ 2 h 82"/>
                <a:gd name="T10" fmla="*/ 20 w 311"/>
                <a:gd name="T11" fmla="*/ 3 h 82"/>
                <a:gd name="T12" fmla="*/ 19 w 311"/>
                <a:gd name="T13" fmla="*/ 4 h 82"/>
                <a:gd name="T14" fmla="*/ 17 w 311"/>
                <a:gd name="T15" fmla="*/ 4 h 82"/>
                <a:gd name="T16" fmla="*/ 16 w 311"/>
                <a:gd name="T17" fmla="*/ 5 h 82"/>
                <a:gd name="T18" fmla="*/ 14 w 311"/>
                <a:gd name="T19" fmla="*/ 6 h 82"/>
                <a:gd name="T20" fmla="*/ 13 w 311"/>
                <a:gd name="T21" fmla="*/ 6 h 82"/>
                <a:gd name="T22" fmla="*/ 11 w 311"/>
                <a:gd name="T23" fmla="*/ 6 h 82"/>
                <a:gd name="T24" fmla="*/ 9 w 311"/>
                <a:gd name="T25" fmla="*/ 7 h 82"/>
                <a:gd name="T26" fmla="*/ 7 w 311"/>
                <a:gd name="T27" fmla="*/ 7 h 82"/>
                <a:gd name="T28" fmla="*/ 5 w 311"/>
                <a:gd name="T29" fmla="*/ 7 h 82"/>
                <a:gd name="T30" fmla="*/ 3 w 311"/>
                <a:gd name="T31" fmla="*/ 7 h 82"/>
                <a:gd name="T32" fmla="*/ 1 w 311"/>
                <a:gd name="T33" fmla="*/ 7 h 82"/>
                <a:gd name="T34" fmla="*/ 1 w 311"/>
                <a:gd name="T35" fmla="*/ 7 h 82"/>
                <a:gd name="T36" fmla="*/ 1 w 311"/>
                <a:gd name="T37" fmla="*/ 7 h 82"/>
                <a:gd name="T38" fmla="*/ 0 w 311"/>
                <a:gd name="T39" fmla="*/ 6 h 82"/>
                <a:gd name="T40" fmla="*/ 0 w 311"/>
                <a:gd name="T41" fmla="*/ 6 h 82"/>
                <a:gd name="T42" fmla="*/ 2 w 311"/>
                <a:gd name="T43" fmla="*/ 6 h 82"/>
                <a:gd name="T44" fmla="*/ 3 w 311"/>
                <a:gd name="T45" fmla="*/ 6 h 82"/>
                <a:gd name="T46" fmla="*/ 5 w 311"/>
                <a:gd name="T47" fmla="*/ 5 h 82"/>
                <a:gd name="T48" fmla="*/ 7 w 311"/>
                <a:gd name="T49" fmla="*/ 5 h 82"/>
                <a:gd name="T50" fmla="*/ 8 w 311"/>
                <a:gd name="T51" fmla="*/ 5 h 82"/>
                <a:gd name="T52" fmla="*/ 10 w 311"/>
                <a:gd name="T53" fmla="*/ 5 h 82"/>
                <a:gd name="T54" fmla="*/ 11 w 311"/>
                <a:gd name="T55" fmla="*/ 4 h 82"/>
                <a:gd name="T56" fmla="*/ 13 w 311"/>
                <a:gd name="T57" fmla="*/ 4 h 82"/>
                <a:gd name="T58" fmla="*/ 14 w 311"/>
                <a:gd name="T59" fmla="*/ 4 h 82"/>
                <a:gd name="T60" fmla="*/ 16 w 311"/>
                <a:gd name="T61" fmla="*/ 3 h 82"/>
                <a:gd name="T62" fmla="*/ 18 w 311"/>
                <a:gd name="T63" fmla="*/ 3 h 82"/>
                <a:gd name="T64" fmla="*/ 19 w 311"/>
                <a:gd name="T65" fmla="*/ 3 h 82"/>
                <a:gd name="T66" fmla="*/ 21 w 311"/>
                <a:gd name="T67" fmla="*/ 2 h 82"/>
                <a:gd name="T68" fmla="*/ 22 w 311"/>
                <a:gd name="T69" fmla="*/ 1 h 82"/>
                <a:gd name="T70" fmla="*/ 24 w 311"/>
                <a:gd name="T71" fmla="*/ 1 h 82"/>
                <a:gd name="T72" fmla="*/ 25 w 311"/>
                <a:gd name="T73" fmla="*/ 0 h 82"/>
                <a:gd name="T74" fmla="*/ 26 w 311"/>
                <a:gd name="T75" fmla="*/ 0 h 82"/>
                <a:gd name="T76" fmla="*/ 26 w 311"/>
                <a:gd name="T77" fmla="*/ 0 h 82"/>
                <a:gd name="T78" fmla="*/ 27 w 311"/>
                <a:gd name="T79" fmla="*/ 0 h 82"/>
                <a:gd name="T80" fmla="*/ 27 w 311"/>
                <a:gd name="T81" fmla="*/ 0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"/>
                <a:gd name="T124" fmla="*/ 0 h 82"/>
                <a:gd name="T125" fmla="*/ 311 w 311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" h="82">
                  <a:moveTo>
                    <a:pt x="311" y="0"/>
                  </a:moveTo>
                  <a:lnTo>
                    <a:pt x="295" y="8"/>
                  </a:lnTo>
                  <a:lnTo>
                    <a:pt x="280" y="15"/>
                  </a:lnTo>
                  <a:lnTo>
                    <a:pt x="264" y="22"/>
                  </a:lnTo>
                  <a:lnTo>
                    <a:pt x="248" y="28"/>
                  </a:lnTo>
                  <a:lnTo>
                    <a:pt x="231" y="35"/>
                  </a:lnTo>
                  <a:lnTo>
                    <a:pt x="215" y="41"/>
                  </a:lnTo>
                  <a:lnTo>
                    <a:pt x="200" y="48"/>
                  </a:lnTo>
                  <a:lnTo>
                    <a:pt x="183" y="56"/>
                  </a:lnTo>
                  <a:lnTo>
                    <a:pt x="164" y="64"/>
                  </a:lnTo>
                  <a:lnTo>
                    <a:pt x="144" y="71"/>
                  </a:lnTo>
                  <a:lnTo>
                    <a:pt x="124" y="76"/>
                  </a:lnTo>
                  <a:lnTo>
                    <a:pt x="102" y="79"/>
                  </a:lnTo>
                  <a:lnTo>
                    <a:pt x="80" y="81"/>
                  </a:lnTo>
                  <a:lnTo>
                    <a:pt x="58" y="82"/>
                  </a:lnTo>
                  <a:lnTo>
                    <a:pt x="36" y="81"/>
                  </a:lnTo>
                  <a:lnTo>
                    <a:pt x="13" y="79"/>
                  </a:lnTo>
                  <a:lnTo>
                    <a:pt x="9" y="78"/>
                  </a:lnTo>
                  <a:lnTo>
                    <a:pt x="6" y="77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19" y="69"/>
                  </a:lnTo>
                  <a:lnTo>
                    <a:pt x="37" y="66"/>
                  </a:lnTo>
                  <a:lnTo>
                    <a:pt x="56" y="62"/>
                  </a:lnTo>
                  <a:lnTo>
                    <a:pt x="74" y="60"/>
                  </a:lnTo>
                  <a:lnTo>
                    <a:pt x="92" y="56"/>
                  </a:lnTo>
                  <a:lnTo>
                    <a:pt x="111" y="53"/>
                  </a:lnTo>
                  <a:lnTo>
                    <a:pt x="130" y="49"/>
                  </a:lnTo>
                  <a:lnTo>
                    <a:pt x="149" y="46"/>
                  </a:lnTo>
                  <a:lnTo>
                    <a:pt x="166" y="43"/>
                  </a:lnTo>
                  <a:lnTo>
                    <a:pt x="185" y="39"/>
                  </a:lnTo>
                  <a:lnTo>
                    <a:pt x="203" y="35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56" y="18"/>
                  </a:lnTo>
                  <a:lnTo>
                    <a:pt x="272" y="11"/>
                  </a:lnTo>
                  <a:lnTo>
                    <a:pt x="290" y="5"/>
                  </a:lnTo>
                  <a:lnTo>
                    <a:pt x="295" y="3"/>
                  </a:lnTo>
                  <a:lnTo>
                    <a:pt x="301" y="2"/>
                  </a:lnTo>
                  <a:lnTo>
                    <a:pt x="306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9"/>
            <p:cNvSpPr>
              <a:spLocks/>
            </p:cNvSpPr>
            <p:nvPr/>
          </p:nvSpPr>
          <p:spPr bwMode="auto">
            <a:xfrm>
              <a:off x="2827" y="2401"/>
              <a:ext cx="30" cy="73"/>
            </a:xfrm>
            <a:custGeom>
              <a:avLst/>
              <a:gdLst>
                <a:gd name="T0" fmla="*/ 9 w 100"/>
                <a:gd name="T1" fmla="*/ 1 h 242"/>
                <a:gd name="T2" fmla="*/ 9 w 100"/>
                <a:gd name="T3" fmla="*/ 3 h 242"/>
                <a:gd name="T4" fmla="*/ 9 w 100"/>
                <a:gd name="T5" fmla="*/ 4 h 242"/>
                <a:gd name="T6" fmla="*/ 9 w 100"/>
                <a:gd name="T7" fmla="*/ 5 h 242"/>
                <a:gd name="T8" fmla="*/ 9 w 100"/>
                <a:gd name="T9" fmla="*/ 7 h 242"/>
                <a:gd name="T10" fmla="*/ 8 w 100"/>
                <a:gd name="T11" fmla="*/ 8 h 242"/>
                <a:gd name="T12" fmla="*/ 8 w 100"/>
                <a:gd name="T13" fmla="*/ 9 h 242"/>
                <a:gd name="T14" fmla="*/ 7 w 100"/>
                <a:gd name="T15" fmla="*/ 10 h 242"/>
                <a:gd name="T16" fmla="*/ 6 w 100"/>
                <a:gd name="T17" fmla="*/ 11 h 242"/>
                <a:gd name="T18" fmla="*/ 4 w 100"/>
                <a:gd name="T19" fmla="*/ 12 h 242"/>
                <a:gd name="T20" fmla="*/ 4 w 100"/>
                <a:gd name="T21" fmla="*/ 13 h 242"/>
                <a:gd name="T22" fmla="*/ 3 w 100"/>
                <a:gd name="T23" fmla="*/ 14 h 242"/>
                <a:gd name="T24" fmla="*/ 2 w 100"/>
                <a:gd name="T25" fmla="*/ 15 h 242"/>
                <a:gd name="T26" fmla="*/ 2 w 100"/>
                <a:gd name="T27" fmla="*/ 16 h 242"/>
                <a:gd name="T28" fmla="*/ 1 w 100"/>
                <a:gd name="T29" fmla="*/ 17 h 242"/>
                <a:gd name="T30" fmla="*/ 1 w 100"/>
                <a:gd name="T31" fmla="*/ 19 h 242"/>
                <a:gd name="T32" fmla="*/ 1 w 100"/>
                <a:gd name="T33" fmla="*/ 20 h 242"/>
                <a:gd name="T34" fmla="*/ 0 w 100"/>
                <a:gd name="T35" fmla="*/ 22 h 242"/>
                <a:gd name="T36" fmla="*/ 0 w 100"/>
                <a:gd name="T37" fmla="*/ 21 h 242"/>
                <a:gd name="T38" fmla="*/ 0 w 100"/>
                <a:gd name="T39" fmla="*/ 19 h 242"/>
                <a:gd name="T40" fmla="*/ 0 w 100"/>
                <a:gd name="T41" fmla="*/ 17 h 242"/>
                <a:gd name="T42" fmla="*/ 0 w 100"/>
                <a:gd name="T43" fmla="*/ 15 h 242"/>
                <a:gd name="T44" fmla="*/ 0 w 100"/>
                <a:gd name="T45" fmla="*/ 14 h 242"/>
                <a:gd name="T46" fmla="*/ 1 w 100"/>
                <a:gd name="T47" fmla="*/ 12 h 242"/>
                <a:gd name="T48" fmla="*/ 2 w 100"/>
                <a:gd name="T49" fmla="*/ 11 h 242"/>
                <a:gd name="T50" fmla="*/ 3 w 100"/>
                <a:gd name="T51" fmla="*/ 9 h 242"/>
                <a:gd name="T52" fmla="*/ 5 w 100"/>
                <a:gd name="T53" fmla="*/ 9 h 242"/>
                <a:gd name="T54" fmla="*/ 6 w 100"/>
                <a:gd name="T55" fmla="*/ 8 h 242"/>
                <a:gd name="T56" fmla="*/ 7 w 100"/>
                <a:gd name="T57" fmla="*/ 7 h 242"/>
                <a:gd name="T58" fmla="*/ 7 w 100"/>
                <a:gd name="T59" fmla="*/ 5 h 242"/>
                <a:gd name="T60" fmla="*/ 8 w 100"/>
                <a:gd name="T61" fmla="*/ 4 h 242"/>
                <a:gd name="T62" fmla="*/ 8 w 100"/>
                <a:gd name="T63" fmla="*/ 3 h 242"/>
                <a:gd name="T64" fmla="*/ 8 w 100"/>
                <a:gd name="T65" fmla="*/ 2 h 242"/>
                <a:gd name="T66" fmla="*/ 9 w 100"/>
                <a:gd name="T67" fmla="*/ 0 h 242"/>
                <a:gd name="T68" fmla="*/ 9 w 100"/>
                <a:gd name="T69" fmla="*/ 1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0"/>
                <a:gd name="T106" fmla="*/ 0 h 242"/>
                <a:gd name="T107" fmla="*/ 100 w 100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0" h="242">
                  <a:moveTo>
                    <a:pt x="99" y="14"/>
                  </a:moveTo>
                  <a:lnTo>
                    <a:pt x="100" y="29"/>
                  </a:lnTo>
                  <a:lnTo>
                    <a:pt x="100" y="44"/>
                  </a:lnTo>
                  <a:lnTo>
                    <a:pt x="99" y="59"/>
                  </a:lnTo>
                  <a:lnTo>
                    <a:pt x="96" y="74"/>
                  </a:lnTo>
                  <a:lnTo>
                    <a:pt x="92" y="88"/>
                  </a:lnTo>
                  <a:lnTo>
                    <a:pt x="85" y="100"/>
                  </a:lnTo>
                  <a:lnTo>
                    <a:pt x="76" y="112"/>
                  </a:lnTo>
                  <a:lnTo>
                    <a:pt x="63" y="122"/>
                  </a:lnTo>
                  <a:lnTo>
                    <a:pt x="50" y="130"/>
                  </a:lnTo>
                  <a:lnTo>
                    <a:pt x="39" y="141"/>
                  </a:lnTo>
                  <a:lnTo>
                    <a:pt x="30" y="151"/>
                  </a:lnTo>
                  <a:lnTo>
                    <a:pt x="23" y="164"/>
                  </a:lnTo>
                  <a:lnTo>
                    <a:pt x="17" y="177"/>
                  </a:lnTo>
                  <a:lnTo>
                    <a:pt x="14" y="191"/>
                  </a:lnTo>
                  <a:lnTo>
                    <a:pt x="11" y="206"/>
                  </a:lnTo>
                  <a:lnTo>
                    <a:pt x="10" y="221"/>
                  </a:lnTo>
                  <a:lnTo>
                    <a:pt x="0" y="242"/>
                  </a:lnTo>
                  <a:lnTo>
                    <a:pt x="0" y="226"/>
                  </a:lnTo>
                  <a:lnTo>
                    <a:pt x="0" y="207"/>
                  </a:lnTo>
                  <a:lnTo>
                    <a:pt x="0" y="188"/>
                  </a:lnTo>
                  <a:lnTo>
                    <a:pt x="1" y="168"/>
                  </a:lnTo>
                  <a:lnTo>
                    <a:pt x="4" y="150"/>
                  </a:lnTo>
                  <a:lnTo>
                    <a:pt x="11" y="131"/>
                  </a:lnTo>
                  <a:lnTo>
                    <a:pt x="22" y="116"/>
                  </a:lnTo>
                  <a:lnTo>
                    <a:pt x="38" y="104"/>
                  </a:lnTo>
                  <a:lnTo>
                    <a:pt x="53" y="96"/>
                  </a:lnTo>
                  <a:lnTo>
                    <a:pt x="64" y="85"/>
                  </a:lnTo>
                  <a:lnTo>
                    <a:pt x="73" y="73"/>
                  </a:lnTo>
                  <a:lnTo>
                    <a:pt x="80" y="60"/>
                  </a:lnTo>
                  <a:lnTo>
                    <a:pt x="86" y="45"/>
                  </a:lnTo>
                  <a:lnTo>
                    <a:pt x="90" y="30"/>
                  </a:lnTo>
                  <a:lnTo>
                    <a:pt x="93" y="15"/>
                  </a:lnTo>
                  <a:lnTo>
                    <a:pt x="95" y="0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0"/>
            <p:cNvSpPr>
              <a:spLocks/>
            </p:cNvSpPr>
            <p:nvPr/>
          </p:nvSpPr>
          <p:spPr bwMode="auto">
            <a:xfrm>
              <a:off x="2697" y="2403"/>
              <a:ext cx="94" cy="55"/>
            </a:xfrm>
            <a:custGeom>
              <a:avLst/>
              <a:gdLst>
                <a:gd name="T0" fmla="*/ 27 w 316"/>
                <a:gd name="T1" fmla="*/ 12 h 182"/>
                <a:gd name="T2" fmla="*/ 27 w 316"/>
                <a:gd name="T3" fmla="*/ 11 h 182"/>
                <a:gd name="T4" fmla="*/ 25 w 316"/>
                <a:gd name="T5" fmla="*/ 10 h 182"/>
                <a:gd name="T6" fmla="*/ 24 w 316"/>
                <a:gd name="T7" fmla="*/ 8 h 182"/>
                <a:gd name="T8" fmla="*/ 23 w 316"/>
                <a:gd name="T9" fmla="*/ 7 h 182"/>
                <a:gd name="T10" fmla="*/ 21 w 316"/>
                <a:gd name="T11" fmla="*/ 7 h 182"/>
                <a:gd name="T12" fmla="*/ 20 w 316"/>
                <a:gd name="T13" fmla="*/ 8 h 182"/>
                <a:gd name="T14" fmla="*/ 19 w 316"/>
                <a:gd name="T15" fmla="*/ 7 h 182"/>
                <a:gd name="T16" fmla="*/ 19 w 316"/>
                <a:gd name="T17" fmla="*/ 7 h 182"/>
                <a:gd name="T18" fmla="*/ 18 w 316"/>
                <a:gd name="T19" fmla="*/ 7 h 182"/>
                <a:gd name="T20" fmla="*/ 17 w 316"/>
                <a:gd name="T21" fmla="*/ 8 h 182"/>
                <a:gd name="T22" fmla="*/ 15 w 316"/>
                <a:gd name="T23" fmla="*/ 10 h 182"/>
                <a:gd name="T24" fmla="*/ 14 w 316"/>
                <a:gd name="T25" fmla="*/ 11 h 182"/>
                <a:gd name="T26" fmla="*/ 12 w 316"/>
                <a:gd name="T27" fmla="*/ 13 h 182"/>
                <a:gd name="T28" fmla="*/ 10 w 316"/>
                <a:gd name="T29" fmla="*/ 12 h 182"/>
                <a:gd name="T30" fmla="*/ 9 w 316"/>
                <a:gd name="T31" fmla="*/ 11 h 182"/>
                <a:gd name="T32" fmla="*/ 8 w 316"/>
                <a:gd name="T33" fmla="*/ 10 h 182"/>
                <a:gd name="T34" fmla="*/ 7 w 316"/>
                <a:gd name="T35" fmla="*/ 8 h 182"/>
                <a:gd name="T36" fmla="*/ 7 w 316"/>
                <a:gd name="T37" fmla="*/ 8 h 182"/>
                <a:gd name="T38" fmla="*/ 6 w 316"/>
                <a:gd name="T39" fmla="*/ 8 h 182"/>
                <a:gd name="T40" fmla="*/ 5 w 316"/>
                <a:gd name="T41" fmla="*/ 8 h 182"/>
                <a:gd name="T42" fmla="*/ 4 w 316"/>
                <a:gd name="T43" fmla="*/ 8 h 182"/>
                <a:gd name="T44" fmla="*/ 3 w 316"/>
                <a:gd name="T45" fmla="*/ 8 h 182"/>
                <a:gd name="T46" fmla="*/ 3 w 316"/>
                <a:gd name="T47" fmla="*/ 9 h 182"/>
                <a:gd name="T48" fmla="*/ 2 w 316"/>
                <a:gd name="T49" fmla="*/ 11 h 182"/>
                <a:gd name="T50" fmla="*/ 1 w 316"/>
                <a:gd name="T51" fmla="*/ 14 h 182"/>
                <a:gd name="T52" fmla="*/ 0 w 316"/>
                <a:gd name="T53" fmla="*/ 17 h 182"/>
                <a:gd name="T54" fmla="*/ 0 w 316"/>
                <a:gd name="T55" fmla="*/ 11 h 182"/>
                <a:gd name="T56" fmla="*/ 2 w 316"/>
                <a:gd name="T57" fmla="*/ 5 h 182"/>
                <a:gd name="T58" fmla="*/ 2 w 316"/>
                <a:gd name="T59" fmla="*/ 4 h 182"/>
                <a:gd name="T60" fmla="*/ 3 w 316"/>
                <a:gd name="T61" fmla="*/ 2 h 182"/>
                <a:gd name="T62" fmla="*/ 4 w 316"/>
                <a:gd name="T63" fmla="*/ 2 h 182"/>
                <a:gd name="T64" fmla="*/ 5 w 316"/>
                <a:gd name="T65" fmla="*/ 2 h 182"/>
                <a:gd name="T66" fmla="*/ 4 w 316"/>
                <a:gd name="T67" fmla="*/ 3 h 182"/>
                <a:gd name="T68" fmla="*/ 4 w 316"/>
                <a:gd name="T69" fmla="*/ 4 h 182"/>
                <a:gd name="T70" fmla="*/ 4 w 316"/>
                <a:gd name="T71" fmla="*/ 5 h 182"/>
                <a:gd name="T72" fmla="*/ 4 w 316"/>
                <a:gd name="T73" fmla="*/ 6 h 182"/>
                <a:gd name="T74" fmla="*/ 5 w 316"/>
                <a:gd name="T75" fmla="*/ 6 h 182"/>
                <a:gd name="T76" fmla="*/ 7 w 316"/>
                <a:gd name="T77" fmla="*/ 6 h 182"/>
                <a:gd name="T78" fmla="*/ 8 w 316"/>
                <a:gd name="T79" fmla="*/ 7 h 182"/>
                <a:gd name="T80" fmla="*/ 9 w 316"/>
                <a:gd name="T81" fmla="*/ 8 h 182"/>
                <a:gd name="T82" fmla="*/ 10 w 316"/>
                <a:gd name="T83" fmla="*/ 8 h 182"/>
                <a:gd name="T84" fmla="*/ 10 w 316"/>
                <a:gd name="T85" fmla="*/ 9 h 182"/>
                <a:gd name="T86" fmla="*/ 12 w 316"/>
                <a:gd name="T87" fmla="*/ 9 h 182"/>
                <a:gd name="T88" fmla="*/ 13 w 316"/>
                <a:gd name="T89" fmla="*/ 8 h 182"/>
                <a:gd name="T90" fmla="*/ 15 w 316"/>
                <a:gd name="T91" fmla="*/ 7 h 182"/>
                <a:gd name="T92" fmla="*/ 16 w 316"/>
                <a:gd name="T93" fmla="*/ 6 h 182"/>
                <a:gd name="T94" fmla="*/ 17 w 316"/>
                <a:gd name="T95" fmla="*/ 5 h 182"/>
                <a:gd name="T96" fmla="*/ 18 w 316"/>
                <a:gd name="T97" fmla="*/ 5 h 182"/>
                <a:gd name="T98" fmla="*/ 19 w 316"/>
                <a:gd name="T99" fmla="*/ 5 h 182"/>
                <a:gd name="T100" fmla="*/ 20 w 316"/>
                <a:gd name="T101" fmla="*/ 5 h 182"/>
                <a:gd name="T102" fmla="*/ 20 w 316"/>
                <a:gd name="T103" fmla="*/ 4 h 182"/>
                <a:gd name="T104" fmla="*/ 20 w 316"/>
                <a:gd name="T105" fmla="*/ 2 h 182"/>
                <a:gd name="T106" fmla="*/ 19 w 316"/>
                <a:gd name="T107" fmla="*/ 2 h 182"/>
                <a:gd name="T108" fmla="*/ 19 w 316"/>
                <a:gd name="T109" fmla="*/ 1 h 182"/>
                <a:gd name="T110" fmla="*/ 21 w 316"/>
                <a:gd name="T111" fmla="*/ 1 h 182"/>
                <a:gd name="T112" fmla="*/ 23 w 316"/>
                <a:gd name="T113" fmla="*/ 4 h 182"/>
                <a:gd name="T114" fmla="*/ 25 w 316"/>
                <a:gd name="T115" fmla="*/ 7 h 182"/>
                <a:gd name="T116" fmla="*/ 27 w 316"/>
                <a:gd name="T117" fmla="*/ 11 h 1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6"/>
                <a:gd name="T178" fmla="*/ 0 h 182"/>
                <a:gd name="T179" fmla="*/ 316 w 316"/>
                <a:gd name="T180" fmla="*/ 182 h 1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6" h="182">
                  <a:moveTo>
                    <a:pt x="316" y="139"/>
                  </a:moveTo>
                  <a:lnTo>
                    <a:pt x="309" y="135"/>
                  </a:lnTo>
                  <a:lnTo>
                    <a:pt x="304" y="129"/>
                  </a:lnTo>
                  <a:lnTo>
                    <a:pt x="301" y="122"/>
                  </a:lnTo>
                  <a:lnTo>
                    <a:pt x="295" y="115"/>
                  </a:lnTo>
                  <a:lnTo>
                    <a:pt x="287" y="109"/>
                  </a:lnTo>
                  <a:lnTo>
                    <a:pt x="279" y="102"/>
                  </a:lnTo>
                  <a:lnTo>
                    <a:pt x="272" y="94"/>
                  </a:lnTo>
                  <a:lnTo>
                    <a:pt x="265" y="86"/>
                  </a:lnTo>
                  <a:lnTo>
                    <a:pt x="258" y="79"/>
                  </a:lnTo>
                  <a:lnTo>
                    <a:pt x="251" y="76"/>
                  </a:lnTo>
                  <a:lnTo>
                    <a:pt x="243" y="76"/>
                  </a:lnTo>
                  <a:lnTo>
                    <a:pt x="234" y="82"/>
                  </a:lnTo>
                  <a:lnTo>
                    <a:pt x="229" y="82"/>
                  </a:lnTo>
                  <a:lnTo>
                    <a:pt x="225" y="81"/>
                  </a:lnTo>
                  <a:lnTo>
                    <a:pt x="220" y="79"/>
                  </a:lnTo>
                  <a:lnTo>
                    <a:pt x="217" y="77"/>
                  </a:lnTo>
                  <a:lnTo>
                    <a:pt x="213" y="75"/>
                  </a:lnTo>
                  <a:lnTo>
                    <a:pt x="208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0" y="84"/>
                  </a:lnTo>
                  <a:lnTo>
                    <a:pt x="182" y="93"/>
                  </a:lnTo>
                  <a:lnTo>
                    <a:pt x="175" y="105"/>
                  </a:lnTo>
                  <a:lnTo>
                    <a:pt x="168" y="116"/>
                  </a:lnTo>
                  <a:lnTo>
                    <a:pt x="160" y="127"/>
                  </a:lnTo>
                  <a:lnTo>
                    <a:pt x="151" y="134"/>
                  </a:lnTo>
                  <a:lnTo>
                    <a:pt x="139" y="138"/>
                  </a:lnTo>
                  <a:lnTo>
                    <a:pt x="126" y="138"/>
                  </a:lnTo>
                  <a:lnTo>
                    <a:pt x="117" y="134"/>
                  </a:lnTo>
                  <a:lnTo>
                    <a:pt x="111" y="127"/>
                  </a:lnTo>
                  <a:lnTo>
                    <a:pt x="105" y="120"/>
                  </a:lnTo>
                  <a:lnTo>
                    <a:pt x="99" y="113"/>
                  </a:lnTo>
                  <a:lnTo>
                    <a:pt x="93" y="105"/>
                  </a:lnTo>
                  <a:lnTo>
                    <a:pt x="89" y="97"/>
                  </a:lnTo>
                  <a:lnTo>
                    <a:pt x="83" y="89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69" y="88"/>
                  </a:lnTo>
                  <a:lnTo>
                    <a:pt x="64" y="89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9" y="90"/>
                  </a:lnTo>
                  <a:lnTo>
                    <a:pt x="45" y="89"/>
                  </a:lnTo>
                  <a:lnTo>
                    <a:pt x="40" y="86"/>
                  </a:lnTo>
                  <a:lnTo>
                    <a:pt x="38" y="85"/>
                  </a:lnTo>
                  <a:lnTo>
                    <a:pt x="34" y="92"/>
                  </a:lnTo>
                  <a:lnTo>
                    <a:pt x="32" y="100"/>
                  </a:lnTo>
                  <a:lnTo>
                    <a:pt x="30" y="108"/>
                  </a:lnTo>
                  <a:lnTo>
                    <a:pt x="28" y="115"/>
                  </a:lnTo>
                  <a:lnTo>
                    <a:pt x="19" y="131"/>
                  </a:lnTo>
                  <a:lnTo>
                    <a:pt x="13" y="149"/>
                  </a:lnTo>
                  <a:lnTo>
                    <a:pt x="6" y="165"/>
                  </a:lnTo>
                  <a:lnTo>
                    <a:pt x="0" y="182"/>
                  </a:lnTo>
                  <a:lnTo>
                    <a:pt x="0" y="152"/>
                  </a:lnTo>
                  <a:lnTo>
                    <a:pt x="4" y="121"/>
                  </a:lnTo>
                  <a:lnTo>
                    <a:pt x="13" y="89"/>
                  </a:lnTo>
                  <a:lnTo>
                    <a:pt x="25" y="60"/>
                  </a:lnTo>
                  <a:lnTo>
                    <a:pt x="24" y="51"/>
                  </a:lnTo>
                  <a:lnTo>
                    <a:pt x="24" y="43"/>
                  </a:lnTo>
                  <a:lnTo>
                    <a:pt x="26" y="34"/>
                  </a:lnTo>
                  <a:lnTo>
                    <a:pt x="32" y="28"/>
                  </a:lnTo>
                  <a:lnTo>
                    <a:pt x="37" y="24"/>
                  </a:lnTo>
                  <a:lnTo>
                    <a:pt x="43" y="22"/>
                  </a:lnTo>
                  <a:lnTo>
                    <a:pt x="48" y="21"/>
                  </a:lnTo>
                  <a:lnTo>
                    <a:pt x="53" y="21"/>
                  </a:lnTo>
                  <a:lnTo>
                    <a:pt x="56" y="24"/>
                  </a:lnTo>
                  <a:lnTo>
                    <a:pt x="51" y="30"/>
                  </a:lnTo>
                  <a:lnTo>
                    <a:pt x="46" y="37"/>
                  </a:lnTo>
                  <a:lnTo>
                    <a:pt x="44" y="45"/>
                  </a:lnTo>
                  <a:lnTo>
                    <a:pt x="41" y="53"/>
                  </a:lnTo>
                  <a:lnTo>
                    <a:pt x="43" y="59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53" y="69"/>
                  </a:lnTo>
                  <a:lnTo>
                    <a:pt x="60" y="63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2" y="70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7" y="83"/>
                  </a:lnTo>
                  <a:lnTo>
                    <a:pt x="101" y="88"/>
                  </a:lnTo>
                  <a:lnTo>
                    <a:pt x="107" y="91"/>
                  </a:lnTo>
                  <a:lnTo>
                    <a:pt x="113" y="93"/>
                  </a:lnTo>
                  <a:lnTo>
                    <a:pt x="119" y="96"/>
                  </a:lnTo>
                  <a:lnTo>
                    <a:pt x="124" y="97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1" y="86"/>
                  </a:lnTo>
                  <a:lnTo>
                    <a:pt x="159" y="81"/>
                  </a:lnTo>
                  <a:lnTo>
                    <a:pt x="166" y="74"/>
                  </a:lnTo>
                  <a:lnTo>
                    <a:pt x="174" y="68"/>
                  </a:lnTo>
                  <a:lnTo>
                    <a:pt x="182" y="62"/>
                  </a:lnTo>
                  <a:lnTo>
                    <a:pt x="190" y="58"/>
                  </a:lnTo>
                  <a:lnTo>
                    <a:pt x="195" y="56"/>
                  </a:lnTo>
                  <a:lnTo>
                    <a:pt x="200" y="56"/>
                  </a:lnTo>
                  <a:lnTo>
                    <a:pt x="206" y="56"/>
                  </a:lnTo>
                  <a:lnTo>
                    <a:pt x="212" y="55"/>
                  </a:lnTo>
                  <a:lnTo>
                    <a:pt x="217" y="55"/>
                  </a:lnTo>
                  <a:lnTo>
                    <a:pt x="222" y="54"/>
                  </a:lnTo>
                  <a:lnTo>
                    <a:pt x="227" y="52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27" y="33"/>
                  </a:lnTo>
                  <a:lnTo>
                    <a:pt x="222" y="28"/>
                  </a:lnTo>
                  <a:lnTo>
                    <a:pt x="219" y="21"/>
                  </a:lnTo>
                  <a:lnTo>
                    <a:pt x="217" y="15"/>
                  </a:lnTo>
                  <a:lnTo>
                    <a:pt x="214" y="10"/>
                  </a:lnTo>
                  <a:lnTo>
                    <a:pt x="212" y="5"/>
                  </a:lnTo>
                  <a:lnTo>
                    <a:pt x="212" y="0"/>
                  </a:lnTo>
                  <a:lnTo>
                    <a:pt x="232" y="11"/>
                  </a:lnTo>
                  <a:lnTo>
                    <a:pt x="248" y="26"/>
                  </a:lnTo>
                  <a:lnTo>
                    <a:pt x="263" y="43"/>
                  </a:lnTo>
                  <a:lnTo>
                    <a:pt x="274" y="61"/>
                  </a:lnTo>
                  <a:lnTo>
                    <a:pt x="286" y="81"/>
                  </a:lnTo>
                  <a:lnTo>
                    <a:pt x="296" y="100"/>
                  </a:lnTo>
                  <a:lnTo>
                    <a:pt x="305" y="120"/>
                  </a:lnTo>
                  <a:lnTo>
                    <a:pt x="316" y="13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31"/>
            <p:cNvSpPr>
              <a:spLocks/>
            </p:cNvSpPr>
            <p:nvPr/>
          </p:nvSpPr>
          <p:spPr bwMode="auto">
            <a:xfrm>
              <a:off x="2708" y="2446"/>
              <a:ext cx="69" cy="17"/>
            </a:xfrm>
            <a:custGeom>
              <a:avLst/>
              <a:gdLst>
                <a:gd name="T0" fmla="*/ 21 w 231"/>
                <a:gd name="T1" fmla="*/ 3 h 57"/>
                <a:gd name="T2" fmla="*/ 20 w 231"/>
                <a:gd name="T3" fmla="*/ 4 h 57"/>
                <a:gd name="T4" fmla="*/ 19 w 231"/>
                <a:gd name="T5" fmla="*/ 4 h 57"/>
                <a:gd name="T6" fmla="*/ 19 w 231"/>
                <a:gd name="T7" fmla="*/ 4 h 57"/>
                <a:gd name="T8" fmla="*/ 18 w 231"/>
                <a:gd name="T9" fmla="*/ 4 h 57"/>
                <a:gd name="T10" fmla="*/ 18 w 231"/>
                <a:gd name="T11" fmla="*/ 4 h 57"/>
                <a:gd name="T12" fmla="*/ 17 w 231"/>
                <a:gd name="T13" fmla="*/ 3 h 57"/>
                <a:gd name="T14" fmla="*/ 16 w 231"/>
                <a:gd name="T15" fmla="*/ 3 h 57"/>
                <a:gd name="T16" fmla="*/ 16 w 231"/>
                <a:gd name="T17" fmla="*/ 3 h 57"/>
                <a:gd name="T18" fmla="*/ 15 w 231"/>
                <a:gd name="T19" fmla="*/ 3 h 57"/>
                <a:gd name="T20" fmla="*/ 14 w 231"/>
                <a:gd name="T21" fmla="*/ 4 h 57"/>
                <a:gd name="T22" fmla="*/ 13 w 231"/>
                <a:gd name="T23" fmla="*/ 4 h 57"/>
                <a:gd name="T24" fmla="*/ 12 w 231"/>
                <a:gd name="T25" fmla="*/ 4 h 57"/>
                <a:gd name="T26" fmla="*/ 11 w 231"/>
                <a:gd name="T27" fmla="*/ 5 h 57"/>
                <a:gd name="T28" fmla="*/ 10 w 231"/>
                <a:gd name="T29" fmla="*/ 5 h 57"/>
                <a:gd name="T30" fmla="*/ 9 w 231"/>
                <a:gd name="T31" fmla="*/ 5 h 57"/>
                <a:gd name="T32" fmla="*/ 8 w 231"/>
                <a:gd name="T33" fmla="*/ 5 h 57"/>
                <a:gd name="T34" fmla="*/ 7 w 231"/>
                <a:gd name="T35" fmla="*/ 4 h 57"/>
                <a:gd name="T36" fmla="*/ 6 w 231"/>
                <a:gd name="T37" fmla="*/ 4 h 57"/>
                <a:gd name="T38" fmla="*/ 5 w 231"/>
                <a:gd name="T39" fmla="*/ 4 h 57"/>
                <a:gd name="T40" fmla="*/ 4 w 231"/>
                <a:gd name="T41" fmla="*/ 4 h 57"/>
                <a:gd name="T42" fmla="*/ 3 w 231"/>
                <a:gd name="T43" fmla="*/ 5 h 57"/>
                <a:gd name="T44" fmla="*/ 2 w 231"/>
                <a:gd name="T45" fmla="*/ 5 h 57"/>
                <a:gd name="T46" fmla="*/ 1 w 231"/>
                <a:gd name="T47" fmla="*/ 5 h 57"/>
                <a:gd name="T48" fmla="*/ 0 w 231"/>
                <a:gd name="T49" fmla="*/ 5 h 57"/>
                <a:gd name="T50" fmla="*/ 1 w 231"/>
                <a:gd name="T51" fmla="*/ 5 h 57"/>
                <a:gd name="T52" fmla="*/ 1 w 231"/>
                <a:gd name="T53" fmla="*/ 4 h 57"/>
                <a:gd name="T54" fmla="*/ 2 w 231"/>
                <a:gd name="T55" fmla="*/ 3 h 57"/>
                <a:gd name="T56" fmla="*/ 3 w 231"/>
                <a:gd name="T57" fmla="*/ 2 h 57"/>
                <a:gd name="T58" fmla="*/ 4 w 231"/>
                <a:gd name="T59" fmla="*/ 1 h 57"/>
                <a:gd name="T60" fmla="*/ 4 w 231"/>
                <a:gd name="T61" fmla="*/ 1 h 57"/>
                <a:gd name="T62" fmla="*/ 5 w 231"/>
                <a:gd name="T63" fmla="*/ 1 h 57"/>
                <a:gd name="T64" fmla="*/ 7 w 231"/>
                <a:gd name="T65" fmla="*/ 1 h 57"/>
                <a:gd name="T66" fmla="*/ 7 w 231"/>
                <a:gd name="T67" fmla="*/ 1 h 57"/>
                <a:gd name="T68" fmla="*/ 8 w 231"/>
                <a:gd name="T69" fmla="*/ 1 h 57"/>
                <a:gd name="T70" fmla="*/ 8 w 231"/>
                <a:gd name="T71" fmla="*/ 2 h 57"/>
                <a:gd name="T72" fmla="*/ 9 w 231"/>
                <a:gd name="T73" fmla="*/ 2 h 57"/>
                <a:gd name="T74" fmla="*/ 10 w 231"/>
                <a:gd name="T75" fmla="*/ 1 h 57"/>
                <a:gd name="T76" fmla="*/ 10 w 231"/>
                <a:gd name="T77" fmla="*/ 1 h 57"/>
                <a:gd name="T78" fmla="*/ 11 w 231"/>
                <a:gd name="T79" fmla="*/ 1 h 57"/>
                <a:gd name="T80" fmla="*/ 12 w 231"/>
                <a:gd name="T81" fmla="*/ 0 h 57"/>
                <a:gd name="T82" fmla="*/ 12 w 231"/>
                <a:gd name="T83" fmla="*/ 0 h 57"/>
                <a:gd name="T84" fmla="*/ 13 w 231"/>
                <a:gd name="T85" fmla="*/ 0 h 57"/>
                <a:gd name="T86" fmla="*/ 13 w 231"/>
                <a:gd name="T87" fmla="*/ 0 h 57"/>
                <a:gd name="T88" fmla="*/ 14 w 231"/>
                <a:gd name="T89" fmla="*/ 0 h 57"/>
                <a:gd name="T90" fmla="*/ 15 w 231"/>
                <a:gd name="T91" fmla="*/ 1 h 57"/>
                <a:gd name="T92" fmla="*/ 16 w 231"/>
                <a:gd name="T93" fmla="*/ 1 h 57"/>
                <a:gd name="T94" fmla="*/ 16 w 231"/>
                <a:gd name="T95" fmla="*/ 2 h 57"/>
                <a:gd name="T96" fmla="*/ 17 w 231"/>
                <a:gd name="T97" fmla="*/ 2 h 57"/>
                <a:gd name="T98" fmla="*/ 18 w 231"/>
                <a:gd name="T99" fmla="*/ 2 h 57"/>
                <a:gd name="T100" fmla="*/ 19 w 231"/>
                <a:gd name="T101" fmla="*/ 3 h 57"/>
                <a:gd name="T102" fmla="*/ 20 w 231"/>
                <a:gd name="T103" fmla="*/ 3 h 57"/>
                <a:gd name="T104" fmla="*/ 21 w 231"/>
                <a:gd name="T105" fmla="*/ 3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1"/>
                <a:gd name="T160" fmla="*/ 0 h 57"/>
                <a:gd name="T161" fmla="*/ 231 w 231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1" h="57">
                  <a:moveTo>
                    <a:pt x="231" y="36"/>
                  </a:moveTo>
                  <a:lnTo>
                    <a:pt x="226" y="40"/>
                  </a:lnTo>
                  <a:lnTo>
                    <a:pt x="219" y="41"/>
                  </a:lnTo>
                  <a:lnTo>
                    <a:pt x="212" y="42"/>
                  </a:lnTo>
                  <a:lnTo>
                    <a:pt x="204" y="41"/>
                  </a:lnTo>
                  <a:lnTo>
                    <a:pt x="197" y="39"/>
                  </a:lnTo>
                  <a:lnTo>
                    <a:pt x="189" y="38"/>
                  </a:lnTo>
                  <a:lnTo>
                    <a:pt x="181" y="37"/>
                  </a:lnTo>
                  <a:lnTo>
                    <a:pt x="174" y="36"/>
                  </a:lnTo>
                  <a:lnTo>
                    <a:pt x="163" y="37"/>
                  </a:lnTo>
                  <a:lnTo>
                    <a:pt x="153" y="40"/>
                  </a:lnTo>
                  <a:lnTo>
                    <a:pt x="144" y="45"/>
                  </a:lnTo>
                  <a:lnTo>
                    <a:pt x="135" y="49"/>
                  </a:lnTo>
                  <a:lnTo>
                    <a:pt x="125" y="54"/>
                  </a:lnTo>
                  <a:lnTo>
                    <a:pt x="115" y="57"/>
                  </a:lnTo>
                  <a:lnTo>
                    <a:pt x="105" y="57"/>
                  </a:lnTo>
                  <a:lnTo>
                    <a:pt x="93" y="55"/>
                  </a:lnTo>
                  <a:lnTo>
                    <a:pt x="82" y="48"/>
                  </a:lnTo>
                  <a:lnTo>
                    <a:pt x="70" y="45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5" y="52"/>
                  </a:lnTo>
                  <a:lnTo>
                    <a:pt x="23" y="54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0" y="52"/>
                  </a:lnTo>
                  <a:lnTo>
                    <a:pt x="18" y="45"/>
                  </a:lnTo>
                  <a:lnTo>
                    <a:pt x="26" y="36"/>
                  </a:lnTo>
                  <a:lnTo>
                    <a:pt x="34" y="26"/>
                  </a:lnTo>
                  <a:lnTo>
                    <a:pt x="41" y="18"/>
                  </a:lnTo>
                  <a:lnTo>
                    <a:pt x="50" y="11"/>
                  </a:lnTo>
                  <a:lnTo>
                    <a:pt x="61" y="8"/>
                  </a:lnTo>
                  <a:lnTo>
                    <a:pt x="72" y="8"/>
                  </a:lnTo>
                  <a:lnTo>
                    <a:pt x="80" y="11"/>
                  </a:lnTo>
                  <a:lnTo>
                    <a:pt x="87" y="16"/>
                  </a:lnTo>
                  <a:lnTo>
                    <a:pt x="95" y="19"/>
                  </a:lnTo>
                  <a:lnTo>
                    <a:pt x="105" y="21"/>
                  </a:lnTo>
                  <a:lnTo>
                    <a:pt x="110" y="16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29" y="3"/>
                  </a:lnTo>
                  <a:lnTo>
                    <a:pt x="136" y="1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2"/>
                  </a:lnTo>
                  <a:lnTo>
                    <a:pt x="167" y="8"/>
                  </a:lnTo>
                  <a:lnTo>
                    <a:pt x="175" y="14"/>
                  </a:lnTo>
                  <a:lnTo>
                    <a:pt x="184" y="19"/>
                  </a:lnTo>
                  <a:lnTo>
                    <a:pt x="193" y="24"/>
                  </a:lnTo>
                  <a:lnTo>
                    <a:pt x="203" y="27"/>
                  </a:lnTo>
                  <a:lnTo>
                    <a:pt x="212" y="31"/>
                  </a:lnTo>
                  <a:lnTo>
                    <a:pt x="221" y="34"/>
                  </a:lnTo>
                  <a:lnTo>
                    <a:pt x="231" y="36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32"/>
            <p:cNvSpPr>
              <a:spLocks/>
            </p:cNvSpPr>
            <p:nvPr/>
          </p:nvSpPr>
          <p:spPr bwMode="auto">
            <a:xfrm>
              <a:off x="2712" y="2465"/>
              <a:ext cx="60" cy="21"/>
            </a:xfrm>
            <a:custGeom>
              <a:avLst/>
              <a:gdLst>
                <a:gd name="T0" fmla="*/ 18 w 204"/>
                <a:gd name="T1" fmla="*/ 0 h 69"/>
                <a:gd name="T2" fmla="*/ 17 w 204"/>
                <a:gd name="T3" fmla="*/ 1 h 69"/>
                <a:gd name="T4" fmla="*/ 16 w 204"/>
                <a:gd name="T5" fmla="*/ 2 h 69"/>
                <a:gd name="T6" fmla="*/ 16 w 204"/>
                <a:gd name="T7" fmla="*/ 2 h 69"/>
                <a:gd name="T8" fmla="*/ 16 w 204"/>
                <a:gd name="T9" fmla="*/ 3 h 69"/>
                <a:gd name="T10" fmla="*/ 16 w 204"/>
                <a:gd name="T11" fmla="*/ 4 h 69"/>
                <a:gd name="T12" fmla="*/ 16 w 204"/>
                <a:gd name="T13" fmla="*/ 5 h 69"/>
                <a:gd name="T14" fmla="*/ 15 w 204"/>
                <a:gd name="T15" fmla="*/ 6 h 69"/>
                <a:gd name="T16" fmla="*/ 14 w 204"/>
                <a:gd name="T17" fmla="*/ 6 h 69"/>
                <a:gd name="T18" fmla="*/ 14 w 204"/>
                <a:gd name="T19" fmla="*/ 6 h 69"/>
                <a:gd name="T20" fmla="*/ 13 w 204"/>
                <a:gd name="T21" fmla="*/ 6 h 69"/>
                <a:gd name="T22" fmla="*/ 12 w 204"/>
                <a:gd name="T23" fmla="*/ 6 h 69"/>
                <a:gd name="T24" fmla="*/ 11 w 204"/>
                <a:gd name="T25" fmla="*/ 6 h 69"/>
                <a:gd name="T26" fmla="*/ 11 w 204"/>
                <a:gd name="T27" fmla="*/ 5 h 69"/>
                <a:gd name="T28" fmla="*/ 10 w 204"/>
                <a:gd name="T29" fmla="*/ 5 h 69"/>
                <a:gd name="T30" fmla="*/ 9 w 204"/>
                <a:gd name="T31" fmla="*/ 5 h 69"/>
                <a:gd name="T32" fmla="*/ 8 w 204"/>
                <a:gd name="T33" fmla="*/ 6 h 69"/>
                <a:gd name="T34" fmla="*/ 8 w 204"/>
                <a:gd name="T35" fmla="*/ 6 h 69"/>
                <a:gd name="T36" fmla="*/ 7 w 204"/>
                <a:gd name="T37" fmla="*/ 6 h 69"/>
                <a:gd name="T38" fmla="*/ 6 w 204"/>
                <a:gd name="T39" fmla="*/ 6 h 69"/>
                <a:gd name="T40" fmla="*/ 6 w 204"/>
                <a:gd name="T41" fmla="*/ 6 h 69"/>
                <a:gd name="T42" fmla="*/ 6 w 204"/>
                <a:gd name="T43" fmla="*/ 6 h 69"/>
                <a:gd name="T44" fmla="*/ 5 w 204"/>
                <a:gd name="T45" fmla="*/ 6 h 69"/>
                <a:gd name="T46" fmla="*/ 4 w 204"/>
                <a:gd name="T47" fmla="*/ 6 h 69"/>
                <a:gd name="T48" fmla="*/ 4 w 204"/>
                <a:gd name="T49" fmla="*/ 6 h 69"/>
                <a:gd name="T50" fmla="*/ 3 w 204"/>
                <a:gd name="T51" fmla="*/ 6 h 69"/>
                <a:gd name="T52" fmla="*/ 3 w 204"/>
                <a:gd name="T53" fmla="*/ 5 h 69"/>
                <a:gd name="T54" fmla="*/ 2 w 204"/>
                <a:gd name="T55" fmla="*/ 4 h 69"/>
                <a:gd name="T56" fmla="*/ 2 w 204"/>
                <a:gd name="T57" fmla="*/ 3 h 69"/>
                <a:gd name="T58" fmla="*/ 2 w 204"/>
                <a:gd name="T59" fmla="*/ 3 h 69"/>
                <a:gd name="T60" fmla="*/ 1 w 204"/>
                <a:gd name="T61" fmla="*/ 2 h 69"/>
                <a:gd name="T62" fmla="*/ 1 w 204"/>
                <a:gd name="T63" fmla="*/ 2 h 69"/>
                <a:gd name="T64" fmla="*/ 0 w 204"/>
                <a:gd name="T65" fmla="*/ 2 h 69"/>
                <a:gd name="T66" fmla="*/ 0 w 204"/>
                <a:gd name="T67" fmla="*/ 1 h 69"/>
                <a:gd name="T68" fmla="*/ 1 w 204"/>
                <a:gd name="T69" fmla="*/ 1 h 69"/>
                <a:gd name="T70" fmla="*/ 1 w 204"/>
                <a:gd name="T71" fmla="*/ 2 h 69"/>
                <a:gd name="T72" fmla="*/ 2 w 204"/>
                <a:gd name="T73" fmla="*/ 2 h 69"/>
                <a:gd name="T74" fmla="*/ 3 w 204"/>
                <a:gd name="T75" fmla="*/ 2 h 69"/>
                <a:gd name="T76" fmla="*/ 3 w 204"/>
                <a:gd name="T77" fmla="*/ 2 h 69"/>
                <a:gd name="T78" fmla="*/ 4 w 204"/>
                <a:gd name="T79" fmla="*/ 3 h 69"/>
                <a:gd name="T80" fmla="*/ 5 w 204"/>
                <a:gd name="T81" fmla="*/ 3 h 69"/>
                <a:gd name="T82" fmla="*/ 6 w 204"/>
                <a:gd name="T83" fmla="*/ 3 h 69"/>
                <a:gd name="T84" fmla="*/ 6 w 204"/>
                <a:gd name="T85" fmla="*/ 2 h 69"/>
                <a:gd name="T86" fmla="*/ 7 w 204"/>
                <a:gd name="T87" fmla="*/ 2 h 69"/>
                <a:gd name="T88" fmla="*/ 9 w 204"/>
                <a:gd name="T89" fmla="*/ 2 h 69"/>
                <a:gd name="T90" fmla="*/ 9 w 204"/>
                <a:gd name="T91" fmla="*/ 2 h 69"/>
                <a:gd name="T92" fmla="*/ 11 w 204"/>
                <a:gd name="T93" fmla="*/ 2 h 69"/>
                <a:gd name="T94" fmla="*/ 11 w 204"/>
                <a:gd name="T95" fmla="*/ 2 h 69"/>
                <a:gd name="T96" fmla="*/ 13 w 204"/>
                <a:gd name="T97" fmla="*/ 2 h 69"/>
                <a:gd name="T98" fmla="*/ 14 w 204"/>
                <a:gd name="T99" fmla="*/ 3 h 69"/>
                <a:gd name="T100" fmla="*/ 14 w 204"/>
                <a:gd name="T101" fmla="*/ 2 h 69"/>
                <a:gd name="T102" fmla="*/ 15 w 204"/>
                <a:gd name="T103" fmla="*/ 2 h 69"/>
                <a:gd name="T104" fmla="*/ 15 w 204"/>
                <a:gd name="T105" fmla="*/ 2 h 69"/>
                <a:gd name="T106" fmla="*/ 16 w 204"/>
                <a:gd name="T107" fmla="*/ 1 h 69"/>
                <a:gd name="T108" fmla="*/ 16 w 204"/>
                <a:gd name="T109" fmla="*/ 1 h 69"/>
                <a:gd name="T110" fmla="*/ 16 w 204"/>
                <a:gd name="T111" fmla="*/ 1 h 69"/>
                <a:gd name="T112" fmla="*/ 17 w 204"/>
                <a:gd name="T113" fmla="*/ 0 h 69"/>
                <a:gd name="T114" fmla="*/ 18 w 204"/>
                <a:gd name="T115" fmla="*/ 0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69"/>
                <a:gd name="T176" fmla="*/ 204 w 204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69">
                  <a:moveTo>
                    <a:pt x="204" y="0"/>
                  </a:moveTo>
                  <a:lnTo>
                    <a:pt x="196" y="7"/>
                  </a:lnTo>
                  <a:lnTo>
                    <a:pt x="192" y="16"/>
                  </a:lnTo>
                  <a:lnTo>
                    <a:pt x="189" y="26"/>
                  </a:lnTo>
                  <a:lnTo>
                    <a:pt x="188" y="36"/>
                  </a:lnTo>
                  <a:lnTo>
                    <a:pt x="187" y="46"/>
                  </a:lnTo>
                  <a:lnTo>
                    <a:pt x="184" y="56"/>
                  </a:lnTo>
                  <a:lnTo>
                    <a:pt x="177" y="63"/>
                  </a:lnTo>
                  <a:lnTo>
                    <a:pt x="166" y="68"/>
                  </a:lnTo>
                  <a:lnTo>
                    <a:pt x="157" y="67"/>
                  </a:lnTo>
                  <a:lnTo>
                    <a:pt x="148" y="66"/>
                  </a:lnTo>
                  <a:lnTo>
                    <a:pt x="139" y="65"/>
                  </a:lnTo>
                  <a:lnTo>
                    <a:pt x="131" y="63"/>
                  </a:lnTo>
                  <a:lnTo>
                    <a:pt x="121" y="60"/>
                  </a:lnTo>
                  <a:lnTo>
                    <a:pt x="112" y="59"/>
                  </a:lnTo>
                  <a:lnTo>
                    <a:pt x="103" y="60"/>
                  </a:lnTo>
                  <a:lnTo>
                    <a:pt x="94" y="61"/>
                  </a:lnTo>
                  <a:lnTo>
                    <a:pt x="88" y="64"/>
                  </a:lnTo>
                  <a:lnTo>
                    <a:pt x="82" y="65"/>
                  </a:lnTo>
                  <a:lnTo>
                    <a:pt x="76" y="67"/>
                  </a:lnTo>
                  <a:lnTo>
                    <a:pt x="71" y="68"/>
                  </a:lnTo>
                  <a:lnTo>
                    <a:pt x="64" y="69"/>
                  </a:lnTo>
                  <a:lnTo>
                    <a:pt x="58" y="69"/>
                  </a:lnTo>
                  <a:lnTo>
                    <a:pt x="52" y="69"/>
                  </a:lnTo>
                  <a:lnTo>
                    <a:pt x="45" y="68"/>
                  </a:lnTo>
                  <a:lnTo>
                    <a:pt x="36" y="63"/>
                  </a:lnTo>
                  <a:lnTo>
                    <a:pt x="30" y="55"/>
                  </a:lnTo>
                  <a:lnTo>
                    <a:pt x="27" y="45"/>
                  </a:lnTo>
                  <a:lnTo>
                    <a:pt x="24" y="36"/>
                  </a:lnTo>
                  <a:lnTo>
                    <a:pt x="20" y="29"/>
                  </a:lnTo>
                  <a:lnTo>
                    <a:pt x="14" y="23"/>
                  </a:lnTo>
                  <a:lnTo>
                    <a:pt x="7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8" y="13"/>
                  </a:lnTo>
                  <a:lnTo>
                    <a:pt x="16" y="15"/>
                  </a:lnTo>
                  <a:lnTo>
                    <a:pt x="23" y="20"/>
                  </a:lnTo>
                  <a:lnTo>
                    <a:pt x="30" y="23"/>
                  </a:lnTo>
                  <a:lnTo>
                    <a:pt x="38" y="27"/>
                  </a:lnTo>
                  <a:lnTo>
                    <a:pt x="45" y="29"/>
                  </a:lnTo>
                  <a:lnTo>
                    <a:pt x="53" y="30"/>
                  </a:lnTo>
                  <a:lnTo>
                    <a:pt x="63" y="28"/>
                  </a:lnTo>
                  <a:lnTo>
                    <a:pt x="74" y="25"/>
                  </a:lnTo>
                  <a:lnTo>
                    <a:pt x="86" y="22"/>
                  </a:lnTo>
                  <a:lnTo>
                    <a:pt x="97" y="21"/>
                  </a:lnTo>
                  <a:lnTo>
                    <a:pt x="110" y="21"/>
                  </a:lnTo>
                  <a:lnTo>
                    <a:pt x="121" y="22"/>
                  </a:lnTo>
                  <a:lnTo>
                    <a:pt x="134" y="25"/>
                  </a:lnTo>
                  <a:lnTo>
                    <a:pt x="146" y="27"/>
                  </a:lnTo>
                  <a:lnTo>
                    <a:pt x="156" y="29"/>
                  </a:lnTo>
                  <a:lnTo>
                    <a:pt x="163" y="27"/>
                  </a:lnTo>
                  <a:lnTo>
                    <a:pt x="169" y="23"/>
                  </a:lnTo>
                  <a:lnTo>
                    <a:pt x="174" y="20"/>
                  </a:lnTo>
                  <a:lnTo>
                    <a:pt x="180" y="14"/>
                  </a:lnTo>
                  <a:lnTo>
                    <a:pt x="186" y="10"/>
                  </a:lnTo>
                  <a:lnTo>
                    <a:pt x="192" y="6"/>
                  </a:lnTo>
                  <a:lnTo>
                    <a:pt x="197" y="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3"/>
            <p:cNvSpPr>
              <a:spLocks/>
            </p:cNvSpPr>
            <p:nvPr/>
          </p:nvSpPr>
          <p:spPr bwMode="auto">
            <a:xfrm>
              <a:off x="2740" y="2498"/>
              <a:ext cx="12" cy="25"/>
            </a:xfrm>
            <a:custGeom>
              <a:avLst/>
              <a:gdLst>
                <a:gd name="T0" fmla="*/ 2 w 40"/>
                <a:gd name="T1" fmla="*/ 3 h 82"/>
                <a:gd name="T2" fmla="*/ 2 w 40"/>
                <a:gd name="T3" fmla="*/ 4 h 82"/>
                <a:gd name="T4" fmla="*/ 2 w 40"/>
                <a:gd name="T5" fmla="*/ 5 h 82"/>
                <a:gd name="T6" fmla="*/ 3 w 40"/>
                <a:gd name="T7" fmla="*/ 6 h 82"/>
                <a:gd name="T8" fmla="*/ 4 w 40"/>
                <a:gd name="T9" fmla="*/ 8 h 82"/>
                <a:gd name="T10" fmla="*/ 3 w 40"/>
                <a:gd name="T11" fmla="*/ 8 h 82"/>
                <a:gd name="T12" fmla="*/ 2 w 40"/>
                <a:gd name="T13" fmla="*/ 7 h 82"/>
                <a:gd name="T14" fmla="*/ 2 w 40"/>
                <a:gd name="T15" fmla="*/ 6 h 82"/>
                <a:gd name="T16" fmla="*/ 1 w 40"/>
                <a:gd name="T17" fmla="*/ 5 h 82"/>
                <a:gd name="T18" fmla="*/ 1 w 40"/>
                <a:gd name="T19" fmla="*/ 4 h 82"/>
                <a:gd name="T20" fmla="*/ 1 w 40"/>
                <a:gd name="T21" fmla="*/ 3 h 82"/>
                <a:gd name="T22" fmla="*/ 1 w 40"/>
                <a:gd name="T23" fmla="*/ 1 h 82"/>
                <a:gd name="T24" fmla="*/ 0 w 40"/>
                <a:gd name="T25" fmla="*/ 0 h 82"/>
                <a:gd name="T26" fmla="*/ 1 w 40"/>
                <a:gd name="T27" fmla="*/ 0 h 82"/>
                <a:gd name="T28" fmla="*/ 2 w 40"/>
                <a:gd name="T29" fmla="*/ 1 h 82"/>
                <a:gd name="T30" fmla="*/ 2 w 40"/>
                <a:gd name="T31" fmla="*/ 2 h 82"/>
                <a:gd name="T32" fmla="*/ 2 w 40"/>
                <a:gd name="T33" fmla="*/ 3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82"/>
                <a:gd name="T53" fmla="*/ 40 w 40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82">
                  <a:moveTo>
                    <a:pt x="27" y="29"/>
                  </a:moveTo>
                  <a:lnTo>
                    <a:pt x="25" y="44"/>
                  </a:lnTo>
                  <a:lnTo>
                    <a:pt x="27" y="56"/>
                  </a:lnTo>
                  <a:lnTo>
                    <a:pt x="32" y="69"/>
                  </a:lnTo>
                  <a:lnTo>
                    <a:pt x="40" y="81"/>
                  </a:lnTo>
                  <a:lnTo>
                    <a:pt x="31" y="82"/>
                  </a:lnTo>
                  <a:lnTo>
                    <a:pt x="23" y="76"/>
                  </a:lnTo>
                  <a:lnTo>
                    <a:pt x="16" y="68"/>
                  </a:lnTo>
                  <a:lnTo>
                    <a:pt x="12" y="60"/>
                  </a:lnTo>
                  <a:lnTo>
                    <a:pt x="7" y="46"/>
                  </a:lnTo>
                  <a:lnTo>
                    <a:pt x="6" y="30"/>
                  </a:lnTo>
                  <a:lnTo>
                    <a:pt x="6" y="1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6" y="11"/>
                  </a:lnTo>
                  <a:lnTo>
                    <a:pt x="22" y="1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4"/>
            <p:cNvSpPr>
              <a:spLocks/>
            </p:cNvSpPr>
            <p:nvPr/>
          </p:nvSpPr>
          <p:spPr bwMode="auto">
            <a:xfrm>
              <a:off x="2664" y="2507"/>
              <a:ext cx="212" cy="109"/>
            </a:xfrm>
            <a:custGeom>
              <a:avLst/>
              <a:gdLst>
                <a:gd name="T0" fmla="*/ 63 w 712"/>
                <a:gd name="T1" fmla="*/ 5 h 362"/>
                <a:gd name="T2" fmla="*/ 62 w 712"/>
                <a:gd name="T3" fmla="*/ 11 h 362"/>
                <a:gd name="T4" fmla="*/ 61 w 712"/>
                <a:gd name="T5" fmla="*/ 15 h 362"/>
                <a:gd name="T6" fmla="*/ 61 w 712"/>
                <a:gd name="T7" fmla="*/ 18 h 362"/>
                <a:gd name="T8" fmla="*/ 60 w 712"/>
                <a:gd name="T9" fmla="*/ 20 h 362"/>
                <a:gd name="T10" fmla="*/ 58 w 712"/>
                <a:gd name="T11" fmla="*/ 21 h 362"/>
                <a:gd name="T12" fmla="*/ 55 w 712"/>
                <a:gd name="T13" fmla="*/ 23 h 362"/>
                <a:gd name="T14" fmla="*/ 53 w 712"/>
                <a:gd name="T15" fmla="*/ 24 h 362"/>
                <a:gd name="T16" fmla="*/ 51 w 712"/>
                <a:gd name="T17" fmla="*/ 25 h 362"/>
                <a:gd name="T18" fmla="*/ 50 w 712"/>
                <a:gd name="T19" fmla="*/ 27 h 362"/>
                <a:gd name="T20" fmla="*/ 48 w 712"/>
                <a:gd name="T21" fmla="*/ 28 h 362"/>
                <a:gd name="T22" fmla="*/ 46 w 712"/>
                <a:gd name="T23" fmla="*/ 29 h 362"/>
                <a:gd name="T24" fmla="*/ 43 w 712"/>
                <a:gd name="T25" fmla="*/ 31 h 362"/>
                <a:gd name="T26" fmla="*/ 39 w 712"/>
                <a:gd name="T27" fmla="*/ 33 h 362"/>
                <a:gd name="T28" fmla="*/ 35 w 712"/>
                <a:gd name="T29" fmla="*/ 33 h 362"/>
                <a:gd name="T30" fmla="*/ 31 w 712"/>
                <a:gd name="T31" fmla="*/ 32 h 362"/>
                <a:gd name="T32" fmla="*/ 27 w 712"/>
                <a:gd name="T33" fmla="*/ 31 h 362"/>
                <a:gd name="T34" fmla="*/ 23 w 712"/>
                <a:gd name="T35" fmla="*/ 30 h 362"/>
                <a:gd name="T36" fmla="*/ 19 w 712"/>
                <a:gd name="T37" fmla="*/ 29 h 362"/>
                <a:gd name="T38" fmla="*/ 15 w 712"/>
                <a:gd name="T39" fmla="*/ 28 h 362"/>
                <a:gd name="T40" fmla="*/ 11 w 712"/>
                <a:gd name="T41" fmla="*/ 28 h 362"/>
                <a:gd name="T42" fmla="*/ 8 w 712"/>
                <a:gd name="T43" fmla="*/ 27 h 362"/>
                <a:gd name="T44" fmla="*/ 5 w 712"/>
                <a:gd name="T45" fmla="*/ 26 h 362"/>
                <a:gd name="T46" fmla="*/ 3 w 712"/>
                <a:gd name="T47" fmla="*/ 23 h 362"/>
                <a:gd name="T48" fmla="*/ 1 w 712"/>
                <a:gd name="T49" fmla="*/ 17 h 362"/>
                <a:gd name="T50" fmla="*/ 0 w 712"/>
                <a:gd name="T51" fmla="*/ 9 h 362"/>
                <a:gd name="T52" fmla="*/ 1 w 712"/>
                <a:gd name="T53" fmla="*/ 5 h 362"/>
                <a:gd name="T54" fmla="*/ 2 w 712"/>
                <a:gd name="T55" fmla="*/ 3 h 362"/>
                <a:gd name="T56" fmla="*/ 3 w 712"/>
                <a:gd name="T57" fmla="*/ 4 h 362"/>
                <a:gd name="T58" fmla="*/ 6 w 712"/>
                <a:gd name="T59" fmla="*/ 6 h 362"/>
                <a:gd name="T60" fmla="*/ 9 w 712"/>
                <a:gd name="T61" fmla="*/ 8 h 362"/>
                <a:gd name="T62" fmla="*/ 12 w 712"/>
                <a:gd name="T63" fmla="*/ 9 h 362"/>
                <a:gd name="T64" fmla="*/ 15 w 712"/>
                <a:gd name="T65" fmla="*/ 10 h 362"/>
                <a:gd name="T66" fmla="*/ 19 w 712"/>
                <a:gd name="T67" fmla="*/ 12 h 362"/>
                <a:gd name="T68" fmla="*/ 23 w 712"/>
                <a:gd name="T69" fmla="*/ 14 h 362"/>
                <a:gd name="T70" fmla="*/ 27 w 712"/>
                <a:gd name="T71" fmla="*/ 15 h 362"/>
                <a:gd name="T72" fmla="*/ 31 w 712"/>
                <a:gd name="T73" fmla="*/ 16 h 362"/>
                <a:gd name="T74" fmla="*/ 32 w 712"/>
                <a:gd name="T75" fmla="*/ 20 h 362"/>
                <a:gd name="T76" fmla="*/ 32 w 712"/>
                <a:gd name="T77" fmla="*/ 23 h 362"/>
                <a:gd name="T78" fmla="*/ 33 w 712"/>
                <a:gd name="T79" fmla="*/ 26 h 362"/>
                <a:gd name="T80" fmla="*/ 34 w 712"/>
                <a:gd name="T81" fmla="*/ 28 h 362"/>
                <a:gd name="T82" fmla="*/ 34 w 712"/>
                <a:gd name="T83" fmla="*/ 27 h 362"/>
                <a:gd name="T84" fmla="*/ 34 w 712"/>
                <a:gd name="T85" fmla="*/ 24 h 362"/>
                <a:gd name="T86" fmla="*/ 34 w 712"/>
                <a:gd name="T87" fmla="*/ 20 h 362"/>
                <a:gd name="T88" fmla="*/ 34 w 712"/>
                <a:gd name="T89" fmla="*/ 17 h 362"/>
                <a:gd name="T90" fmla="*/ 33 w 712"/>
                <a:gd name="T91" fmla="*/ 15 h 362"/>
                <a:gd name="T92" fmla="*/ 35 w 712"/>
                <a:gd name="T93" fmla="*/ 15 h 362"/>
                <a:gd name="T94" fmla="*/ 38 w 712"/>
                <a:gd name="T95" fmla="*/ 14 h 362"/>
                <a:gd name="T96" fmla="*/ 41 w 712"/>
                <a:gd name="T97" fmla="*/ 13 h 362"/>
                <a:gd name="T98" fmla="*/ 44 w 712"/>
                <a:gd name="T99" fmla="*/ 12 h 362"/>
                <a:gd name="T100" fmla="*/ 47 w 712"/>
                <a:gd name="T101" fmla="*/ 11 h 362"/>
                <a:gd name="T102" fmla="*/ 50 w 712"/>
                <a:gd name="T103" fmla="*/ 9 h 362"/>
                <a:gd name="T104" fmla="*/ 52 w 712"/>
                <a:gd name="T105" fmla="*/ 7 h 362"/>
                <a:gd name="T106" fmla="*/ 55 w 712"/>
                <a:gd name="T107" fmla="*/ 5 h 362"/>
                <a:gd name="T108" fmla="*/ 57 w 712"/>
                <a:gd name="T109" fmla="*/ 4 h 362"/>
                <a:gd name="T110" fmla="*/ 59 w 712"/>
                <a:gd name="T111" fmla="*/ 2 h 362"/>
                <a:gd name="T112" fmla="*/ 61 w 712"/>
                <a:gd name="T113" fmla="*/ 0 h 362"/>
                <a:gd name="T114" fmla="*/ 62 w 712"/>
                <a:gd name="T115" fmla="*/ 1 h 3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2"/>
                <a:gd name="T175" fmla="*/ 0 h 362"/>
                <a:gd name="T176" fmla="*/ 712 w 712"/>
                <a:gd name="T177" fmla="*/ 362 h 3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2" h="362">
                  <a:moveTo>
                    <a:pt x="708" y="25"/>
                  </a:moveTo>
                  <a:lnTo>
                    <a:pt x="712" y="56"/>
                  </a:lnTo>
                  <a:lnTo>
                    <a:pt x="710" y="88"/>
                  </a:lnTo>
                  <a:lnTo>
                    <a:pt x="703" y="119"/>
                  </a:lnTo>
                  <a:lnTo>
                    <a:pt x="693" y="147"/>
                  </a:lnTo>
                  <a:lnTo>
                    <a:pt x="693" y="164"/>
                  </a:lnTo>
                  <a:lnTo>
                    <a:pt x="694" y="181"/>
                  </a:lnTo>
                  <a:lnTo>
                    <a:pt x="692" y="196"/>
                  </a:lnTo>
                  <a:lnTo>
                    <a:pt x="685" y="211"/>
                  </a:lnTo>
                  <a:lnTo>
                    <a:pt x="674" y="221"/>
                  </a:lnTo>
                  <a:lnTo>
                    <a:pt x="663" y="230"/>
                  </a:lnTo>
                  <a:lnTo>
                    <a:pt x="650" y="236"/>
                  </a:lnTo>
                  <a:lnTo>
                    <a:pt x="637" y="242"/>
                  </a:lnTo>
                  <a:lnTo>
                    <a:pt x="624" y="248"/>
                  </a:lnTo>
                  <a:lnTo>
                    <a:pt x="611" y="253"/>
                  </a:lnTo>
                  <a:lnTo>
                    <a:pt x="599" y="262"/>
                  </a:lnTo>
                  <a:lnTo>
                    <a:pt x="588" y="272"/>
                  </a:lnTo>
                  <a:lnTo>
                    <a:pt x="579" y="279"/>
                  </a:lnTo>
                  <a:lnTo>
                    <a:pt x="569" y="287"/>
                  </a:lnTo>
                  <a:lnTo>
                    <a:pt x="560" y="295"/>
                  </a:lnTo>
                  <a:lnTo>
                    <a:pt x="551" y="303"/>
                  </a:lnTo>
                  <a:lnTo>
                    <a:pt x="542" y="310"/>
                  </a:lnTo>
                  <a:lnTo>
                    <a:pt x="531" y="317"/>
                  </a:lnTo>
                  <a:lnTo>
                    <a:pt x="521" y="323"/>
                  </a:lnTo>
                  <a:lnTo>
                    <a:pt x="510" y="326"/>
                  </a:lnTo>
                  <a:lnTo>
                    <a:pt x="488" y="341"/>
                  </a:lnTo>
                  <a:lnTo>
                    <a:pt x="466" y="351"/>
                  </a:lnTo>
                  <a:lnTo>
                    <a:pt x="444" y="358"/>
                  </a:lnTo>
                  <a:lnTo>
                    <a:pt x="421" y="362"/>
                  </a:lnTo>
                  <a:lnTo>
                    <a:pt x="399" y="362"/>
                  </a:lnTo>
                  <a:lnTo>
                    <a:pt x="376" y="361"/>
                  </a:lnTo>
                  <a:lnTo>
                    <a:pt x="353" y="357"/>
                  </a:lnTo>
                  <a:lnTo>
                    <a:pt x="331" y="353"/>
                  </a:lnTo>
                  <a:lnTo>
                    <a:pt x="308" y="346"/>
                  </a:lnTo>
                  <a:lnTo>
                    <a:pt x="285" y="340"/>
                  </a:lnTo>
                  <a:lnTo>
                    <a:pt x="262" y="332"/>
                  </a:lnTo>
                  <a:lnTo>
                    <a:pt x="239" y="325"/>
                  </a:lnTo>
                  <a:lnTo>
                    <a:pt x="216" y="319"/>
                  </a:lnTo>
                  <a:lnTo>
                    <a:pt x="193" y="313"/>
                  </a:lnTo>
                  <a:lnTo>
                    <a:pt x="171" y="310"/>
                  </a:lnTo>
                  <a:lnTo>
                    <a:pt x="148" y="308"/>
                  </a:lnTo>
                  <a:lnTo>
                    <a:pt x="129" y="304"/>
                  </a:lnTo>
                  <a:lnTo>
                    <a:pt x="111" y="300"/>
                  </a:lnTo>
                  <a:lnTo>
                    <a:pt x="91" y="295"/>
                  </a:lnTo>
                  <a:lnTo>
                    <a:pt x="74" y="289"/>
                  </a:lnTo>
                  <a:lnTo>
                    <a:pt x="57" y="281"/>
                  </a:lnTo>
                  <a:lnTo>
                    <a:pt x="43" y="270"/>
                  </a:lnTo>
                  <a:lnTo>
                    <a:pt x="31" y="256"/>
                  </a:lnTo>
                  <a:lnTo>
                    <a:pt x="23" y="236"/>
                  </a:lnTo>
                  <a:lnTo>
                    <a:pt x="13" y="192"/>
                  </a:lnTo>
                  <a:lnTo>
                    <a:pt x="4" y="147"/>
                  </a:lnTo>
                  <a:lnTo>
                    <a:pt x="0" y="101"/>
                  </a:lnTo>
                  <a:lnTo>
                    <a:pt x="7" y="58"/>
                  </a:lnTo>
                  <a:lnTo>
                    <a:pt x="10" y="51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4" y="30"/>
                  </a:lnTo>
                  <a:lnTo>
                    <a:pt x="37" y="45"/>
                  </a:lnTo>
                  <a:lnTo>
                    <a:pt x="52" y="58"/>
                  </a:lnTo>
                  <a:lnTo>
                    <a:pt x="67" y="69"/>
                  </a:lnTo>
                  <a:lnTo>
                    <a:pt x="82" y="79"/>
                  </a:lnTo>
                  <a:lnTo>
                    <a:pt x="99" y="89"/>
                  </a:lnTo>
                  <a:lnTo>
                    <a:pt x="116" y="96"/>
                  </a:lnTo>
                  <a:lnTo>
                    <a:pt x="134" y="101"/>
                  </a:lnTo>
                  <a:lnTo>
                    <a:pt x="152" y="105"/>
                  </a:lnTo>
                  <a:lnTo>
                    <a:pt x="174" y="113"/>
                  </a:lnTo>
                  <a:lnTo>
                    <a:pt x="196" y="123"/>
                  </a:lnTo>
                  <a:lnTo>
                    <a:pt x="218" y="135"/>
                  </a:lnTo>
                  <a:lnTo>
                    <a:pt x="240" y="145"/>
                  </a:lnTo>
                  <a:lnTo>
                    <a:pt x="262" y="154"/>
                  </a:lnTo>
                  <a:lnTo>
                    <a:pt x="285" y="162"/>
                  </a:lnTo>
                  <a:lnTo>
                    <a:pt x="309" y="166"/>
                  </a:lnTo>
                  <a:lnTo>
                    <a:pt x="335" y="166"/>
                  </a:lnTo>
                  <a:lnTo>
                    <a:pt x="349" y="179"/>
                  </a:lnTo>
                  <a:lnTo>
                    <a:pt x="354" y="197"/>
                  </a:lnTo>
                  <a:lnTo>
                    <a:pt x="355" y="217"/>
                  </a:lnTo>
                  <a:lnTo>
                    <a:pt x="359" y="236"/>
                  </a:lnTo>
                  <a:lnTo>
                    <a:pt x="365" y="255"/>
                  </a:lnTo>
                  <a:lnTo>
                    <a:pt x="371" y="273"/>
                  </a:lnTo>
                  <a:lnTo>
                    <a:pt x="376" y="293"/>
                  </a:lnTo>
                  <a:lnTo>
                    <a:pt x="379" y="312"/>
                  </a:lnTo>
                  <a:lnTo>
                    <a:pt x="382" y="308"/>
                  </a:lnTo>
                  <a:lnTo>
                    <a:pt x="384" y="302"/>
                  </a:lnTo>
                  <a:lnTo>
                    <a:pt x="386" y="295"/>
                  </a:lnTo>
                  <a:lnTo>
                    <a:pt x="388" y="289"/>
                  </a:lnTo>
                  <a:lnTo>
                    <a:pt x="387" y="265"/>
                  </a:lnTo>
                  <a:lnTo>
                    <a:pt x="383" y="241"/>
                  </a:lnTo>
                  <a:lnTo>
                    <a:pt x="379" y="217"/>
                  </a:lnTo>
                  <a:lnTo>
                    <a:pt x="383" y="191"/>
                  </a:lnTo>
                  <a:lnTo>
                    <a:pt x="382" y="183"/>
                  </a:lnTo>
                  <a:lnTo>
                    <a:pt x="378" y="176"/>
                  </a:lnTo>
                  <a:lnTo>
                    <a:pt x="375" y="169"/>
                  </a:lnTo>
                  <a:lnTo>
                    <a:pt x="370" y="164"/>
                  </a:lnTo>
                  <a:lnTo>
                    <a:pt x="388" y="162"/>
                  </a:lnTo>
                  <a:lnTo>
                    <a:pt x="407" y="160"/>
                  </a:lnTo>
                  <a:lnTo>
                    <a:pt x="425" y="157"/>
                  </a:lnTo>
                  <a:lnTo>
                    <a:pt x="443" y="152"/>
                  </a:lnTo>
                  <a:lnTo>
                    <a:pt x="460" y="146"/>
                  </a:lnTo>
                  <a:lnTo>
                    <a:pt x="477" y="141"/>
                  </a:lnTo>
                  <a:lnTo>
                    <a:pt x="495" y="132"/>
                  </a:lnTo>
                  <a:lnTo>
                    <a:pt x="511" y="124"/>
                  </a:lnTo>
                  <a:lnTo>
                    <a:pt x="528" y="116"/>
                  </a:lnTo>
                  <a:lnTo>
                    <a:pt x="544" y="107"/>
                  </a:lnTo>
                  <a:lnTo>
                    <a:pt x="560" y="98"/>
                  </a:lnTo>
                  <a:lnTo>
                    <a:pt x="576" y="89"/>
                  </a:lnTo>
                  <a:lnTo>
                    <a:pt x="591" y="79"/>
                  </a:lnTo>
                  <a:lnTo>
                    <a:pt x="607" y="69"/>
                  </a:lnTo>
                  <a:lnTo>
                    <a:pt x="624" y="60"/>
                  </a:lnTo>
                  <a:lnTo>
                    <a:pt x="640" y="51"/>
                  </a:lnTo>
                  <a:lnTo>
                    <a:pt x="649" y="46"/>
                  </a:lnTo>
                  <a:lnTo>
                    <a:pt x="659" y="36"/>
                  </a:lnTo>
                  <a:lnTo>
                    <a:pt x="669" y="23"/>
                  </a:lnTo>
                  <a:lnTo>
                    <a:pt x="678" y="11"/>
                  </a:lnTo>
                  <a:lnTo>
                    <a:pt x="686" y="2"/>
                  </a:lnTo>
                  <a:lnTo>
                    <a:pt x="694" y="0"/>
                  </a:lnTo>
                  <a:lnTo>
                    <a:pt x="702" y="7"/>
                  </a:lnTo>
                  <a:lnTo>
                    <a:pt x="708" y="25"/>
                  </a:lnTo>
                  <a:close/>
                </a:path>
              </a:pathLst>
            </a:custGeom>
            <a:solidFill>
              <a:srgbClr val="A0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850851" y="2684757"/>
            <a:ext cx="114067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General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43112" y="4146339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Lieutenant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713401" y="4176632"/>
            <a:ext cx="12954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Lieutenant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3038018" y="2295855"/>
            <a:ext cx="964071" cy="912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891089" y="2226004"/>
            <a:ext cx="1428736" cy="936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3263443" y="3652979"/>
            <a:ext cx="261188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684006" y="2455656"/>
            <a:ext cx="104370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61824" y="2455656"/>
            <a:ext cx="104370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Retreat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47825" y="3516726"/>
            <a:ext cx="104370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Retreat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57200" y="5454294"/>
            <a:ext cx="8458200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 solution with fewer than 3m + 1 generals can cope with m traitors.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58ED5"/>
                </a:solidFill>
              </a:rPr>
              <a:t>Lamport</a:t>
            </a:r>
            <a:r>
              <a:rPr lang="en-US" dirty="0" smtClean="0">
                <a:solidFill>
                  <a:srgbClr val="558ED5"/>
                </a:solidFill>
              </a:rPr>
              <a:t>-</a:t>
            </a:r>
            <a:r>
              <a:rPr lang="en-US" dirty="0" err="1" smtClean="0">
                <a:solidFill>
                  <a:srgbClr val="558ED5"/>
                </a:solidFill>
              </a:rPr>
              <a:t>Shostak</a:t>
            </a:r>
            <a:r>
              <a:rPr lang="en-US" dirty="0" smtClean="0">
                <a:solidFill>
                  <a:srgbClr val="558ED5"/>
                </a:solidFill>
              </a:rPr>
              <a:t>-Pease Algorithm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Algorithm </a:t>
            </a:r>
            <a:r>
              <a:rPr lang="en-US" dirty="0"/>
              <a:t>OM(0)</a:t>
            </a:r>
          </a:p>
          <a:p>
            <a:pPr lvl="1"/>
            <a:r>
              <a:rPr lang="en-US" dirty="0"/>
              <a:t>The general sends his value to every lieutenant.</a:t>
            </a:r>
          </a:p>
          <a:p>
            <a:pPr lvl="1"/>
            <a:r>
              <a:rPr lang="en-US" dirty="0"/>
              <a:t>Each lieutenant uses the value he receives from the general.</a:t>
            </a:r>
          </a:p>
          <a:p>
            <a:r>
              <a:rPr lang="en-US" dirty="0" smtClean="0"/>
              <a:t>Algorithm </a:t>
            </a:r>
            <a:r>
              <a:rPr lang="en-US" dirty="0"/>
              <a:t>OM(m), m&gt;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general sends his value to each </a:t>
            </a:r>
            <a:r>
              <a:rPr lang="en-US" dirty="0" smtClean="0"/>
              <a:t>lieutenant.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i="1" dirty="0" err="1"/>
              <a:t>i</a:t>
            </a:r>
            <a:r>
              <a:rPr lang="en-US" dirty="0"/>
              <a:t>, let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be the value lieutenant </a:t>
            </a:r>
            <a:r>
              <a:rPr lang="en-US" i="1" dirty="0" err="1"/>
              <a:t>i</a:t>
            </a:r>
            <a:r>
              <a:rPr lang="en-US" dirty="0"/>
              <a:t> receives from the general. Lieutenant </a:t>
            </a:r>
            <a:r>
              <a:rPr lang="en-US" i="1" dirty="0" err="1"/>
              <a:t>i</a:t>
            </a:r>
            <a:r>
              <a:rPr lang="en-US" dirty="0"/>
              <a:t> acts as the general in </a:t>
            </a:r>
            <a:r>
              <a:rPr lang="en-US" dirty="0" smtClean="0"/>
              <a:t>OM</a:t>
            </a:r>
            <a:r>
              <a:rPr lang="en-US" dirty="0"/>
              <a:t>(m-1) to send the value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to each of the </a:t>
            </a:r>
            <a:r>
              <a:rPr lang="en-US" i="1" dirty="0"/>
              <a:t>n-2</a:t>
            </a:r>
            <a:r>
              <a:rPr lang="en-US" dirty="0"/>
              <a:t> other </a:t>
            </a:r>
            <a:r>
              <a:rPr lang="en-US" dirty="0" smtClean="0"/>
              <a:t>lieutenants.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i="1" dirty="0" err="1"/>
              <a:t>i</a:t>
            </a:r>
            <a:r>
              <a:rPr lang="en-US" dirty="0"/>
              <a:t>, and each </a:t>
            </a:r>
            <a:r>
              <a:rPr lang="en-US" i="1" dirty="0" err="1" smtClean="0"/>
              <a:t>j≠i</a:t>
            </a:r>
            <a:r>
              <a:rPr lang="en-US" dirty="0"/>
              <a:t>, let </a:t>
            </a:r>
            <a:r>
              <a:rPr lang="en-US" i="1" dirty="0"/>
              <a:t>v</a:t>
            </a:r>
            <a:r>
              <a:rPr lang="en-US" baseline="-25000" dirty="0"/>
              <a:t>i</a:t>
            </a:r>
            <a:r>
              <a:rPr lang="en-US" dirty="0"/>
              <a:t> be the value lieutenant </a:t>
            </a:r>
            <a:r>
              <a:rPr lang="en-US" i="1" dirty="0" err="1"/>
              <a:t>i</a:t>
            </a:r>
            <a:r>
              <a:rPr lang="en-US" dirty="0"/>
              <a:t> received from lieutenant </a:t>
            </a:r>
            <a:r>
              <a:rPr lang="en-US" i="1" dirty="0"/>
              <a:t>j</a:t>
            </a:r>
            <a:r>
              <a:rPr lang="en-US" dirty="0"/>
              <a:t> in step 2 (using </a:t>
            </a:r>
            <a:r>
              <a:rPr lang="en-US" dirty="0" smtClean="0"/>
              <a:t>OM(</a:t>
            </a:r>
            <a:r>
              <a:rPr lang="en-US" dirty="0"/>
              <a:t>m-1)). Lieutenant </a:t>
            </a:r>
            <a:r>
              <a:rPr lang="en-US" i="1" dirty="0" err="1"/>
              <a:t>i</a:t>
            </a:r>
            <a:r>
              <a:rPr lang="en-US" dirty="0"/>
              <a:t> uses the value </a:t>
            </a:r>
            <a:r>
              <a:rPr lang="en-US" i="1" dirty="0"/>
              <a:t>majority(v</a:t>
            </a:r>
            <a:r>
              <a:rPr lang="en-US" i="1" baseline="-25000" dirty="0"/>
              <a:t>1</a:t>
            </a:r>
            <a:r>
              <a:rPr lang="en-US" i="1" dirty="0"/>
              <a:t>, v</a:t>
            </a:r>
            <a:r>
              <a:rPr lang="en-US" i="1" baseline="-25000" dirty="0"/>
              <a:t>2</a:t>
            </a:r>
            <a:r>
              <a:rPr lang="en-US" i="1" dirty="0"/>
              <a:t>,...</a:t>
            </a:r>
            <a:r>
              <a:rPr lang="en-US" i="1" dirty="0" smtClean="0"/>
              <a:t>v</a:t>
            </a:r>
            <a:r>
              <a:rPr lang="en-US" i="1" baseline="-25000" dirty="0" smtClean="0"/>
              <a:t>n-1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9891" y="4064589"/>
            <a:ext cx="719605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Stage 1: Messaging/Broadcasting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891" y="5079384"/>
            <a:ext cx="719605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Stage 2: Aggregation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Stage 1: Broadcast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Let, m = 2. Therefore, n = 3m + 1 = 7</a:t>
            </a:r>
          </a:p>
          <a:p>
            <a:r>
              <a:rPr lang="en-US" dirty="0" smtClean="0"/>
              <a:t>Round 0:</a:t>
            </a:r>
          </a:p>
          <a:p>
            <a:pPr lvl="1"/>
            <a:r>
              <a:rPr lang="en-US" dirty="0" smtClean="0"/>
              <a:t>Generals sends order to all the lieutenants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52034" y="343390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536416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63056" y="536416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62624" y="536416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50955" y="536416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318100" y="536416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P6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7772400" y="536416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>
          <a:xfrm flipH="1">
            <a:off x="914400" y="3891101"/>
            <a:ext cx="3237634" cy="1473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2408155" y="4348301"/>
            <a:ext cx="1869301" cy="101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  <a:endCxn id="8" idx="0"/>
          </p:cNvCxnSpPr>
          <p:nvPr/>
        </p:nvCxnSpPr>
        <p:spPr>
          <a:xfrm flipH="1">
            <a:off x="3820256" y="4348301"/>
            <a:ext cx="788978" cy="101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4"/>
            <a:endCxn id="9" idx="0"/>
          </p:cNvCxnSpPr>
          <p:nvPr/>
        </p:nvCxnSpPr>
        <p:spPr>
          <a:xfrm>
            <a:off x="4609234" y="4348301"/>
            <a:ext cx="710590" cy="101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0"/>
          </p:cNvCxnSpPr>
          <p:nvPr/>
        </p:nvCxnSpPr>
        <p:spPr>
          <a:xfrm>
            <a:off x="5066434" y="4202215"/>
            <a:ext cx="1708866" cy="1161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6"/>
            <a:endCxn id="12" idx="0"/>
          </p:cNvCxnSpPr>
          <p:nvPr/>
        </p:nvCxnSpPr>
        <p:spPr>
          <a:xfrm>
            <a:off x="5066434" y="3891101"/>
            <a:ext cx="3163166" cy="1473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42099" y="4548356"/>
            <a:ext cx="56127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82420" y="4549539"/>
            <a:ext cx="56127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96820" y="4549539"/>
            <a:ext cx="56127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58281" y="4549539"/>
            <a:ext cx="56127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6388" y="4548356"/>
            <a:ext cx="56127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1229" y="4549539"/>
            <a:ext cx="561271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0768" y="632560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5420" y="632560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67806" y="630084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67374" y="6327804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2850" y="6327804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77150" y="6327804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2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Stage 1: Round 1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00891" y="1229478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70320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00891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74390" y="278757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45545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P6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6413350" y="2844661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2231590" y="1771709"/>
            <a:ext cx="1869301" cy="1015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36856" y="380610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12&gt;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7" idx="3"/>
            <a:endCxn id="8" idx="0"/>
          </p:cNvCxnSpPr>
          <p:nvPr/>
        </p:nvCxnSpPr>
        <p:spPr>
          <a:xfrm flipH="1">
            <a:off x="3427520" y="2009967"/>
            <a:ext cx="807282" cy="834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4"/>
            <a:endCxn id="9" idx="0"/>
          </p:cNvCxnSpPr>
          <p:nvPr/>
        </p:nvCxnSpPr>
        <p:spPr>
          <a:xfrm>
            <a:off x="4558091" y="2143878"/>
            <a:ext cx="0" cy="700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5"/>
            <a:endCxn id="11" idx="0"/>
          </p:cNvCxnSpPr>
          <p:nvPr/>
        </p:nvCxnSpPr>
        <p:spPr>
          <a:xfrm>
            <a:off x="4881380" y="2009967"/>
            <a:ext cx="821365" cy="834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6"/>
            <a:endCxn id="12" idx="0"/>
          </p:cNvCxnSpPr>
          <p:nvPr/>
        </p:nvCxnSpPr>
        <p:spPr>
          <a:xfrm>
            <a:off x="5015291" y="1686678"/>
            <a:ext cx="1855259" cy="1157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50295" y="127805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1002" y="380610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46577" y="380610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8450" y="380610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9388" y="3806101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12&gt;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6856" y="4312399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79820" y="4312399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45395" y="4312399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08450" y="4312399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69388" y="4312399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18100" y="128656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13&gt;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36856" y="4829739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79820" y="484134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46577" y="484134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450" y="4852957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69388" y="4852957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34866" y="128656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&lt;0, 14&gt;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32476" y="5342779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15&gt;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75440" y="535438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15&gt;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42197" y="535438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15&gt;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04070" y="5365997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15&gt;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65008" y="5365997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15&gt;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32283" y="5875894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</a:t>
            </a:r>
            <a:r>
              <a:rPr lang="en-US" sz="2000" dirty="0" smtClean="0">
                <a:solidFill>
                  <a:srgbClr val="FF0000"/>
                </a:solidFill>
              </a:rPr>
              <a:t>16&gt;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75247" y="588750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16&gt;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42004" y="588750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16&gt;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03877" y="5899112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16&gt;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64815" y="5899112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16&gt;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32283" y="639109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</a:t>
            </a:r>
            <a:r>
              <a:rPr lang="en-US" sz="2000" dirty="0" smtClean="0">
                <a:solidFill>
                  <a:srgbClr val="FF0000"/>
                </a:solidFill>
              </a:rPr>
              <a:t>17&gt;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75247" y="6402707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17&gt;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42004" y="6402707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17&gt;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3877" y="6414316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17&gt;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64815" y="6414316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&lt;1, 17&gt;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46904" y="1839078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15&gt;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14709" y="184759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16&gt;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31475" y="1847593"/>
            <a:ext cx="1104900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&lt;1, 17&gt;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DF73-3E82-EA4E-A9EF-BF3DD5C634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2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5.5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6.7|2.7|5.7|1.2|7.1|2.9|7.5|1.8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1|10.8|11.8|13|2.3|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8|17.2|7.3|9.9|13.1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5.7|3.2|10|0.8|3.6|7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7.2|6.7|18.2|10.7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2884</Words>
  <Application>Microsoft Macintosh PowerPoint</Application>
  <PresentationFormat>On-screen Show (4:3)</PresentationFormat>
  <Paragraphs>759</Paragraphs>
  <Slides>50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In Byzantium</vt:lpstr>
      <vt:lpstr>Problem</vt:lpstr>
      <vt:lpstr>Byzantine Generals Problem</vt:lpstr>
      <vt:lpstr>Byzantine Generals Problem</vt:lpstr>
      <vt:lpstr>Impossibility Results</vt:lpstr>
      <vt:lpstr>Impossibility Results (2)</vt:lpstr>
      <vt:lpstr>Lamport-Shostak-Pease Algorithm</vt:lpstr>
      <vt:lpstr>Stage 1: Broadcast</vt:lpstr>
      <vt:lpstr>Stage 1: Round 1</vt:lpstr>
      <vt:lpstr>Stage 1: Round 2</vt:lpstr>
      <vt:lpstr>Stage 2: Voting </vt:lpstr>
      <vt:lpstr>Stage 2: Voting (contd.) </vt:lpstr>
      <vt:lpstr>Stage 2: Voting (contd.) </vt:lpstr>
      <vt:lpstr>Stage 2: Voting (contd.) </vt:lpstr>
      <vt:lpstr>Practical Byzantine Fault Tolerance</vt:lpstr>
      <vt:lpstr>Challenges</vt:lpstr>
      <vt:lpstr>Challenges</vt:lpstr>
      <vt:lpstr>State Machine Replication</vt:lpstr>
      <vt:lpstr>Primary Backup Mechanism</vt:lpstr>
      <vt:lpstr>Practical Accountability for Distributed Systems</vt:lpstr>
      <vt:lpstr>Failure/Fault Detectors</vt:lpstr>
      <vt:lpstr>Dealing with general faults</vt:lpstr>
      <vt:lpstr>Learning from the 'offline' world</vt:lpstr>
      <vt:lpstr>Implementation: PeerReview</vt:lpstr>
      <vt:lpstr>PeerReview from 10,000 feet</vt:lpstr>
      <vt:lpstr>PeerReview detects tampering</vt:lpstr>
      <vt:lpstr>PeerReview detects inconsistencies</vt:lpstr>
      <vt:lpstr>PeerReview detects faults</vt:lpstr>
      <vt:lpstr>Provable Guarantees</vt:lpstr>
      <vt:lpstr>PeerReview is widely applicable</vt:lpstr>
      <vt:lpstr>How much does PeerReview cost?</vt:lpstr>
      <vt:lpstr>Mutual auditing</vt:lpstr>
      <vt:lpstr>PeerReview is scalable</vt:lpstr>
      <vt:lpstr>Summary</vt:lpstr>
      <vt:lpstr>Airavat: Security and Privacy for MapReduce</vt:lpstr>
      <vt:lpstr>Computing in the year 201X</vt:lpstr>
      <vt:lpstr>Programming model in year 201X</vt:lpstr>
      <vt:lpstr>Programming model in year 201X</vt:lpstr>
      <vt:lpstr>Privacy in the year 201X ?</vt:lpstr>
      <vt:lpstr>Use de-identification?</vt:lpstr>
      <vt:lpstr>Airavat model</vt:lpstr>
      <vt:lpstr>Airavat model</vt:lpstr>
      <vt:lpstr>Airavat model</vt:lpstr>
      <vt:lpstr>Threat model</vt:lpstr>
      <vt:lpstr>Programming model</vt:lpstr>
      <vt:lpstr>Challenge 1: Untrusted mapper</vt:lpstr>
      <vt:lpstr>Challenge 2: Untrusted mapper</vt:lpstr>
      <vt:lpstr>Airavat mechanisms</vt:lpstr>
      <vt:lpstr>Enforcing differential privacy</vt:lpstr>
      <vt:lpstr>Discussion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Airavat: Security and Privacy for MapReduce</dc:title>
  <dc:creator>Imranul Hoque</dc:creator>
  <cp:lastModifiedBy>Imranul Hoque</cp:lastModifiedBy>
  <cp:revision>127</cp:revision>
  <dcterms:created xsi:type="dcterms:W3CDTF">2011-04-18T16:01:46Z</dcterms:created>
  <dcterms:modified xsi:type="dcterms:W3CDTF">2011-04-19T20:24:47Z</dcterms:modified>
</cp:coreProperties>
</file>