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Override PartName="/ppt/tags/tag569.xml" ContentType="application/vnd.openxmlformats-officedocument.presentationml.tags+xml"/>
  <Override PartName="/ppt/tags/tag424.xml" ContentType="application/vnd.openxmlformats-officedocument.presentationml.tags+xml"/>
  <Override PartName="/ppt/tags/tag471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Override PartName="/ppt/tags/tag402.xml" ContentType="application/vnd.openxmlformats-officedocument.presentationml.tags+xml"/>
  <Override PartName="/ppt/tags/tag547.xml" ContentType="application/vnd.openxmlformats-officedocument.presentationml.tags+xml"/>
  <Default Extension="xml" ContentType="application/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tags/tag386.xml" ContentType="application/vnd.openxmlformats-officedocument.presentationml.tags+xml"/>
  <Override PartName="/ppt/tags/tag525.xml" ContentType="application/vnd.openxmlformats-officedocument.presentationml.tags+xml"/>
  <Override PartName="/ppt/tags/tag572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87.xml" ContentType="application/vnd.openxmlformats-officedocument.presentationml.tags+xml"/>
  <Override PartName="/ppt/tags/tag503.xml" ContentType="application/vnd.openxmlformats-officedocument.presentationml.tags+xml"/>
  <Override PartName="/ppt/tags/tag550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tags/tag418.xml" ContentType="application/vnd.openxmlformats-officedocument.presentationml.tags+xml"/>
  <Override PartName="/ppt/tags/tag465.xml" ContentType="application/vnd.openxmlformats-officedocument.presentationml.tags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443.xml" ContentType="application/vnd.openxmlformats-officedocument.presentationml.tags+xml"/>
  <Override PartName="/ppt/tags/tag490.xml" ContentType="application/vnd.openxmlformats-officedocument.presentationml.tags+xml"/>
  <Override PartName="/ppt/slides/slide44.xml" ContentType="application/vnd.openxmlformats-officedocument.presentationml.slide+xml"/>
  <Default Extension="emf" ContentType="image/x-emf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tags/tag421.xml" ContentType="application/vnd.openxmlformats-officedocument.presentationml.tags+xml"/>
  <Override PartName="/ppt/tags/tag519.xml" ContentType="application/vnd.openxmlformats-officedocument.presentationml.tags+xml"/>
  <Override PartName="/ppt/tags/tag566.xml" ContentType="application/vnd.openxmlformats-officedocument.presentationml.tags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tags/tag544.xml" ContentType="application/vnd.openxmlformats-officedocument.presentationml.tags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336.xml" ContentType="application/vnd.openxmlformats-officedocument.presentationml.tags+xml"/>
  <Override PartName="/ppt/tags/tag383.xml" ContentType="application/vnd.openxmlformats-officedocument.presentationml.tags+xml"/>
  <Override PartName="/ppt/notesSlides/notesSlide13.xml" ContentType="application/vnd.openxmlformats-officedocument.presentationml.notesSlide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459.xml" ContentType="application/vnd.openxmlformats-officedocument.presentationml.tags+xml"/>
  <Override PartName="/ppt/tags/tag522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tags/tag500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tags/tag437.xml" ContentType="application/vnd.openxmlformats-officedocument.presentationml.tags+xml"/>
  <Override PartName="/ppt/tags/tag484.xml" ContentType="application/vnd.openxmlformats-officedocument.presentationml.tags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tags/tag415.xml" ContentType="application/vnd.openxmlformats-officedocument.presentationml.tags+xml"/>
  <Override PartName="/ppt/tags/tag462.xml" ContentType="application/vnd.openxmlformats-officedocument.presentationml.tags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440.xml" ContentType="application/vnd.openxmlformats-officedocument.presentationml.tags+xml"/>
  <Override PartName="/ppt/tags/tag538.xml" ContentType="application/vnd.openxmlformats-officedocument.presentationml.tags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16.xml" ContentType="application/vnd.openxmlformats-officedocument.presentationml.tags+xml"/>
  <Override PartName="/ppt/tags/tag563.xml" ContentType="application/vnd.openxmlformats-officedocument.presentationml.tags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478.xml" ContentType="application/vnd.openxmlformats-officedocument.presentationml.tags+xml"/>
  <Override PartName="/ppt/tags/tag541.xml" ContentType="application/vnd.openxmlformats-officedocument.presentationml.tags+xml"/>
  <Override PartName="/ppt/tags/tag32.xml" ContentType="application/vnd.openxmlformats-officedocument.presentationml.tags+xml"/>
  <Override PartName="/ppt/tags/tag333.xml" ContentType="application/vnd.openxmlformats-officedocument.presentationml.tags+xml"/>
  <Override PartName="/ppt/notesSlides/notesSlide10.xml" ContentType="application/vnd.openxmlformats-officedocument.presentationml.notesSlide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tags/tag311.xml" ContentType="application/vnd.openxmlformats-officedocument.presentationml.tags+xml"/>
  <Override PartName="/ppt/tags/tag409.xml" ContentType="application/vnd.openxmlformats-officedocument.presentationml.tags+xml"/>
  <Override PartName="/ppt/tags/tag456.xml" ContentType="application/vnd.openxmlformats-officedocument.presentationml.tags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434.xml" ContentType="application/vnd.openxmlformats-officedocument.presentationml.tags+xml"/>
  <Override PartName="/ppt/tags/tag481.xml" ContentType="application/vnd.openxmlformats-officedocument.presentationml.tags+xml"/>
  <Override PartName="/ppt/tags/tag226.xml" ContentType="application/vnd.openxmlformats-officedocument.presentationml.tags+xml"/>
  <Override PartName="/ppt/tags/tag273.xml" ContentType="application/vnd.openxmlformats-officedocument.presentationml.tags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tags/tag412.xml" ContentType="application/vnd.openxmlformats-officedocument.presentationml.tags+xml"/>
  <Override PartName="/ppt/tags/tag557.xml" ContentType="application/vnd.openxmlformats-officedocument.presentationml.tags+xml"/>
  <Override PartName="/ppt/slides/slide13.xml" ContentType="application/vnd.openxmlformats-officedocument.presentationml.slide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49.xml" ContentType="application/vnd.openxmlformats-officedocument.presentationml.tags+xml"/>
  <Override PartName="/ppt/tags/tag396.xml" ContentType="application/vnd.openxmlformats-officedocument.presentationml.tags+xml"/>
  <Override PartName="/ppt/tags/tag535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497.xml" ContentType="application/vnd.openxmlformats-officedocument.presentationml.tags+xml"/>
  <Override PartName="/ppt/tags/tag513.xml" ContentType="application/vnd.openxmlformats-officedocument.presentationml.tags+xml"/>
  <Override PartName="/ppt/tags/tag560.xml" ContentType="application/vnd.openxmlformats-officedocument.presentationml.tags+xml"/>
  <Override PartName="/ppt/tags/tag51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352.xml" ContentType="application/vnd.openxmlformats-officedocument.presentationml.tags+xml"/>
  <Override PartName="/ppt/tags/tag144.xml" ContentType="application/vnd.openxmlformats-officedocument.presentationml.tags+xml"/>
  <Override PartName="/ppt/tags/tag191.xml" ContentType="application/vnd.openxmlformats-officedocument.presentationml.tags+xml"/>
  <Override PartName="/ppt/tags/tag330.xml" ContentType="application/vnd.openxmlformats-officedocument.presentationml.tags+xml"/>
  <Override PartName="/ppt/tags/tag428.xml" ContentType="application/vnd.openxmlformats-officedocument.presentationml.tags+xml"/>
  <Override PartName="/ppt/tags/tag475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67.xml" ContentType="application/vnd.openxmlformats-officedocument.presentationml.tags+xml"/>
  <Override PartName="/ppt/tags/tag406.xml" ContentType="application/vnd.openxmlformats-officedocument.presentationml.tags+xml"/>
  <Override PartName="/ppt/tags/tag453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89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tags/tag529.xml" ContentType="application/vnd.openxmlformats-officedocument.presentationml.tags+xml"/>
  <Override PartName="/ppt/tags/tag576.xml" ContentType="application/vnd.openxmlformats-officedocument.presentationml.tags+xml"/>
  <Override PartName="/ppt/tags/tag100.xml" ContentType="application/vnd.openxmlformats-officedocument.presentationml.tags+xml"/>
  <Override PartName="/ppt/tags/tag368.xml" ContentType="application/vnd.openxmlformats-officedocument.presentationml.tags+xml"/>
  <Override PartName="/ppt/tags/tag431.xml" ContentType="application/vnd.openxmlformats-officedocument.presentationml.tags+xml"/>
  <Override PartName="/ppt/slides/slide32.xml" ContentType="application/vnd.openxmlformats-officedocument.presentationml.slide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507.xml" ContentType="application/vnd.openxmlformats-officedocument.presentationml.tags+xml"/>
  <Override PartName="/ppt/tags/tag554.xml" ContentType="application/vnd.openxmlformats-officedocument.presentationml.tags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201.xml" ContentType="application/vnd.openxmlformats-officedocument.presentationml.tags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ppt/tags/tag532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tags/tag371.xml" ContentType="application/vnd.openxmlformats-officedocument.presentationml.tags+xml"/>
  <Override PartName="/ppt/tags/tag469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63.xml" ContentType="application/vnd.openxmlformats-officedocument.presentationml.tags+xml"/>
  <Override PartName="/ppt/tags/tag510.xml" ContentType="application/vnd.openxmlformats-officedocument.presentationml.tags+xml"/>
  <Override PartName="/ppt/tags/tag9.xml" ContentType="application/vnd.openxmlformats-officedocument.presentationml.tags+xml"/>
  <Override PartName="/ppt/tags/tag302.xml" ContentType="application/vnd.openxmlformats-officedocument.presentationml.tags+xml"/>
  <Override PartName="/ppt/tags/tag447.xml" ContentType="application/vnd.openxmlformats-officedocument.presentationml.tags+xml"/>
  <Override PartName="/ppt/tags/tag494.xml" ContentType="application/vnd.openxmlformats-officedocument.presentationml.tags+xml"/>
  <Default Extension="bin" ContentType="application/vnd.openxmlformats-officedocument.oleObject"/>
  <Override PartName="/ppt/tags/tag141.xml" ContentType="application/vnd.openxmlformats-officedocument.presentationml.tags+xml"/>
  <Override PartName="/ppt/tags/tag239.xml" ContentType="application/vnd.openxmlformats-officedocument.presentationml.tags+xml"/>
  <Override PartName="/ppt/tags/tag286.xml" ContentType="application/vnd.openxmlformats-officedocument.presentationml.tags+xml"/>
  <Override PartName="/ppt/tags/tag425.xml" ContentType="application/vnd.openxmlformats-officedocument.presentationml.tags+xml"/>
  <Override PartName="/ppt/tags/tag472.xml" ContentType="application/vnd.openxmlformats-officedocument.presentationml.tags+xml"/>
  <Override PartName="/ppt/slides/slide26.xml" ContentType="application/vnd.openxmlformats-officedocument.presentationml.slide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tags/tag548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387.xml" ContentType="application/vnd.openxmlformats-officedocument.presentationml.tags+xml"/>
  <Override PartName="/ppt/tags/tag403.xml" ContentType="application/vnd.openxmlformats-officedocument.presentationml.tags+xml"/>
  <Override PartName="/ppt/tags/tag450.xml" ContentType="application/vnd.openxmlformats-officedocument.presentationml.tags+xml"/>
  <Override PartName="/ppt/tags/tag179.xml" ContentType="application/vnd.openxmlformats-officedocument.presentationml.tags+xml"/>
  <Override PartName="/ppt/tags/tag242.xml" ContentType="application/vnd.openxmlformats-officedocument.presentationml.tags+xml"/>
  <Override PartName="/ppt/tags/tag526.xml" ContentType="application/vnd.openxmlformats-officedocument.presentationml.tags+xml"/>
  <Override PartName="/ppt/tags/tag573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Override PartName="/ppt/tags/tag504.xml" ContentType="application/vnd.openxmlformats-officedocument.presentationml.tags+xml"/>
  <Override PartName="/ppt/tags/tag551.xml" ContentType="application/vnd.openxmlformats-officedocument.presentationml.tags+xml"/>
  <Override PartName="/ppt/tags/tag157.xml" ContentType="application/vnd.openxmlformats-officedocument.presentationml.tags+xml"/>
  <Override PartName="/ppt/notesSlides/notesSlide8.xml" ContentType="application/vnd.openxmlformats-officedocument.presentationml.notesSlide+xml"/>
  <Override PartName="/ppt/tags/tag343.xml" ContentType="application/vnd.openxmlformats-officedocument.presentationml.tags+xml"/>
  <Override PartName="/ppt/tags/tag390.xml" ContentType="application/vnd.openxmlformats-officedocument.presentationml.tags+xml"/>
  <Override PartName="/ppt/tags/tag488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82.xml" ContentType="application/vnd.openxmlformats-officedocument.presentationml.tags+xml"/>
  <Override PartName="/ppt/tags/tag20.xml" ContentType="application/vnd.openxmlformats-officedocument.presentationml.tags+xml"/>
  <Override PartName="/ppt/tags/tag321.xml" ContentType="application/vnd.openxmlformats-officedocument.presentationml.tags+xml"/>
  <Override PartName="/ppt/tags/tag419.xml" ContentType="application/vnd.openxmlformats-officedocument.presentationml.tags+xml"/>
  <Override PartName="/ppt/tags/tag466.xml" ContentType="application/vnd.openxmlformats-officedocument.presentationml.tags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58.xml" ContentType="application/vnd.openxmlformats-officedocument.presentationml.tags+xml"/>
  <Override PartName="/ppt/tags/tag444.xml" ContentType="application/vnd.openxmlformats-officedocument.presentationml.tags+xml"/>
  <Override PartName="/ppt/tags/tag491.xml" ContentType="application/vnd.openxmlformats-officedocument.presentationml.tags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tags/tag567.xml" ContentType="application/vnd.openxmlformats-officedocument.presentationml.tags+xml"/>
  <Override PartName="/ppt/tags/tag58.xml" ContentType="application/vnd.openxmlformats-officedocument.presentationml.tags+xml"/>
  <Override PartName="/ppt/tags/tag359.xml" ContentType="application/vnd.openxmlformats-officedocument.presentationml.tags+xml"/>
  <Override PartName="/ppt/tags/tag422.xml" ContentType="application/vnd.openxmlformats-officedocument.presentationml.tag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198.xml" ContentType="application/vnd.openxmlformats-officedocument.presentationml.tags+xml"/>
  <Override PartName="/ppt/tags/tag214.xml" ContentType="application/vnd.openxmlformats-officedocument.presentationml.tags+xml"/>
  <Override PartName="/ppt/tags/tag261.xml" ContentType="application/vnd.openxmlformats-officedocument.presentationml.tags+xml"/>
  <Override PartName="/ppt/tags/tag400.xml" ContentType="application/vnd.openxmlformats-officedocument.presentationml.tags+xml"/>
  <Override PartName="/ppt/tags/tag545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tags/tag384.xml" ContentType="application/vnd.openxmlformats-officedocument.presentationml.tags+xml"/>
  <Override PartName="/ppt/notesSlides/notesSlide14.xml" ContentType="application/vnd.openxmlformats-officedocument.presentationml.notesSlide+xml"/>
  <Override PartName="/ppt/tags/tag523.xml" ContentType="application/vnd.openxmlformats-officedocument.presentationml.tags+xml"/>
  <Override PartName="/ppt/tags/tag534.xml" ContentType="application/vnd.openxmlformats-officedocument.presentationml.tags+xml"/>
  <Override PartName="/ppt/tags/tag570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tags/tag51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438.xml" ContentType="application/vnd.openxmlformats-officedocument.presentationml.tags+xml"/>
  <Override PartName="/ppt/tags/tag449.xml" ContentType="application/vnd.openxmlformats-officedocument.presentationml.tags+xml"/>
  <Override PartName="/ppt/tags/tag485.xml" ContentType="application/vnd.openxmlformats-officedocument.presentationml.tags+xml"/>
  <Override PartName="/ppt/tags/tag496.xml" ContentType="application/vnd.openxmlformats-officedocument.presentationml.tags+xml"/>
  <Override PartName="/ppt/tags/tag501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tags/tag277.xml" ContentType="application/vnd.openxmlformats-officedocument.presentationml.tags+xml"/>
  <Override PartName="/ppt/tags/tag288.xml" ContentType="application/vnd.openxmlformats-officedocument.presentationml.tags+xml"/>
  <Override PartName="/ppt/tags/tag340.xml" ContentType="application/vnd.openxmlformats-officedocument.presentationml.tags+xml"/>
  <Override PartName="/ppt/tags/tag427.xml" ContentType="application/vnd.openxmlformats-officedocument.presentationml.tags+xml"/>
  <Override PartName="/ppt/tags/tag474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tags/tag416.xml" ContentType="application/vnd.openxmlformats-officedocument.presentationml.tags+xml"/>
  <Override PartName="/ppt/tags/tag46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tags/tag389.xml" ContentType="application/vnd.openxmlformats-officedocument.presentationml.tags+xml"/>
  <Override PartName="/ppt/tags/tag405.xml" ContentType="application/vnd.openxmlformats-officedocument.presentationml.tags+xml"/>
  <Override PartName="/ppt/tags/tag452.xml" ContentType="application/vnd.openxmlformats-officedocument.presentationml.tags+xml"/>
  <Override PartName="/ppt/tags/tag539.xml" ContentType="application/vnd.openxmlformats-officedocument.presentationml.tags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tags/tag430.xml" ContentType="application/vnd.openxmlformats-officedocument.presentationml.tags+xml"/>
  <Override PartName="/ppt/tags/tag441.xml" ContentType="application/vnd.openxmlformats-officedocument.presentationml.tags+xml"/>
  <Override PartName="/ppt/tags/tag528.xml" ContentType="application/vnd.openxmlformats-officedocument.presentationml.tags+xml"/>
  <Override PartName="/ppt/tags/tag575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tags/tag506.xml" ContentType="application/vnd.openxmlformats-officedocument.presentationml.tags+xml"/>
  <Override PartName="/ppt/tags/tag517.xml" ContentType="application/vnd.openxmlformats-officedocument.presentationml.tags+xml"/>
  <Override PartName="/ppt/tags/tag553.xml" ContentType="application/vnd.openxmlformats-officedocument.presentationml.tags+xml"/>
  <Override PartName="/ppt/tags/tag564.xml" ContentType="application/vnd.openxmlformats-officedocument.presentationml.tags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tags/tag55.xml" ContentType="application/vnd.openxmlformats-officedocument.presentationml.tags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92.xml" ContentType="application/vnd.openxmlformats-officedocument.presentationml.tags+xml"/>
  <Override PartName="/ppt/tags/tag542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334.xml" ContentType="application/vnd.openxmlformats-officedocument.presentationml.tags+xml"/>
  <Override PartName="/ppt/tags/tag381.xml" ContentType="application/vnd.openxmlformats-officedocument.presentationml.tags+xml"/>
  <Override PartName="/ppt/notesSlides/notesSlide11.xml" ContentType="application/vnd.openxmlformats-officedocument.presentationml.notesSlide+xml"/>
  <Override PartName="/ppt/tags/tag479.xml" ContentType="application/vnd.openxmlformats-officedocument.presentationml.tags+xml"/>
  <Override PartName="/ppt/tags/tag531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tags/tag457.xml" ContentType="application/vnd.openxmlformats-officedocument.presentationml.tags+xml"/>
  <Override PartName="/ppt/tags/tag468.xml" ContentType="application/vnd.openxmlformats-officedocument.presentationml.tags+xml"/>
  <Override PartName="/ppt/tags/tag52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tags/tag446.xml" ContentType="application/vnd.openxmlformats-officedocument.presentationml.tags+xml"/>
  <Override PartName="/ppt/tags/tag493.xml" ContentType="application/vnd.openxmlformats-officedocument.presentationml.tags+xml"/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tags/tag435.xml" ContentType="application/vnd.openxmlformats-officedocument.presentationml.tags+xml"/>
  <Override PartName="/ppt/tags/tag482.xml" ContentType="application/vnd.openxmlformats-officedocument.presentationml.tags+xml"/>
  <Override PartName="/ppt/slides/slide36.xml" ContentType="application/vnd.openxmlformats-officedocument.presentationml.slide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tags/tag413.xml" ContentType="application/vnd.openxmlformats-officedocument.presentationml.tags+xml"/>
  <Override PartName="/ppt/tags/tag460.xml" ContentType="application/vnd.openxmlformats-officedocument.presentationml.tags+xml"/>
  <Override PartName="/ppt/tags/tag558.xml" ContentType="application/vnd.openxmlformats-officedocument.presentationml.tags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189.xml" ContentType="application/vnd.openxmlformats-officedocument.presentationml.tags+xml"/>
  <Override PartName="/ppt/tags/tag536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14.xml" ContentType="application/vnd.openxmlformats-officedocument.presentationml.tags+xml"/>
  <Override PartName="/ppt/tags/tag561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498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429.xml" ContentType="application/vnd.openxmlformats-officedocument.presentationml.tags+xml"/>
  <Override PartName="/ppt/tags/tag476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407.xml" ContentType="application/vnd.openxmlformats-officedocument.presentationml.tags+xml"/>
  <Override PartName="/ppt/tags/tag454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tags/tag432.xml" ContentType="application/vnd.openxmlformats-officedocument.presentationml.tags+xml"/>
  <Override PartName="/ppt/tags/tag577.xml" ContentType="application/vnd.openxmlformats-officedocument.presentationml.tags+xml"/>
  <Override PartName="/ppt/slides/slide33.xml" ContentType="application/vnd.openxmlformats-officedocument.presentationml.slide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tags/tag508.xml" ContentType="application/vnd.openxmlformats-officedocument.presentationml.tags+xml"/>
  <Override PartName="/ppt/tags/tag555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tags/tag53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448.xml" ContentType="application/vnd.openxmlformats-officedocument.presentationml.tags+xml"/>
  <Override PartName="/ppt/tags/tag495.xml" ContentType="application/vnd.openxmlformats-officedocument.presentationml.tags+xml"/>
  <Override PartName="/ppt/tags/tag511.xml" ContentType="application/vnd.openxmlformats-officedocument.presentationml.tags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tags/tag426.xml" ContentType="application/vnd.openxmlformats-officedocument.presentationml.tags+xml"/>
  <Override PartName="/ppt/tags/tag473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tags/tag404.xml" ContentType="application/vnd.openxmlformats-officedocument.presentationml.tags+xml"/>
  <Override PartName="/ppt/tags/tag451.xml" ContentType="application/vnd.openxmlformats-officedocument.presentationml.tags+xml"/>
  <Override PartName="/ppt/tags/tag549.xml" ContentType="application/vnd.openxmlformats-officedocument.presentationml.tags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Default Extension="wmf" ContentType="image/x-wmf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tags/tag388.xml" ContentType="application/vnd.openxmlformats-officedocument.presentationml.tags+xml"/>
  <Override PartName="/ppt/tags/tag527.xml" ContentType="application/vnd.openxmlformats-officedocument.presentationml.tags+xml"/>
  <Override PartName="/ppt/tags/tag574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505.xml" ContentType="application/vnd.openxmlformats-officedocument.presentationml.tags+xml"/>
  <Override PartName="/ppt/tags/tag552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notesSlides/notesSlide9.xml" ContentType="application/vnd.openxmlformats-officedocument.presentationml.notesSlide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tags/tag489.xml" ContentType="application/vnd.openxmlformats-officedocument.presentationml.tags+xml"/>
  <Override PartName="/ppt/tags/tag530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  <Override PartName="/ppt/tags/tag467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ags/tag259.xml" ContentType="application/vnd.openxmlformats-officedocument.presentationml.tags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300.xml" ContentType="application/vnd.openxmlformats-officedocument.presentationml.tags+xml"/>
  <Override PartName="/ppt/tags/tag445.xml" ContentType="application/vnd.openxmlformats-officedocument.presentationml.tags+xml"/>
  <Override PartName="/ppt/tags/tag492.xml" ContentType="application/vnd.openxmlformats-officedocument.presentationml.tags+xml"/>
  <Override PartName="/ppt/slides/slide46.xml" ContentType="application/vnd.openxmlformats-officedocument.presentationml.slide+xml"/>
  <Override PartName="/ppt/tags/tag237.xml" ContentType="application/vnd.openxmlformats-officedocument.presentationml.tags+xml"/>
  <Override PartName="/ppt/tags/tag284.xml" ContentType="application/vnd.openxmlformats-officedocument.presentationml.tags+xml"/>
  <Override PartName="/ppt/tags/tag423.xml" ContentType="application/vnd.openxmlformats-officedocument.presentationml.tags+xml"/>
  <Override PartName="/ppt/tags/tag470.xml" ContentType="application/vnd.openxmlformats-officedocument.presentationml.tags+xml"/>
  <Override PartName="/ppt/tags/tag568.xml" ContentType="application/vnd.openxmlformats-officedocument.presentationml.tags+xml"/>
  <Override PartName="/ppt/slides/slide24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tags/tag546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37.xml" ContentType="application/vnd.openxmlformats-officedocument.presentationml.tags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tags/tag338.xml" ContentType="application/vnd.openxmlformats-officedocument.presentationml.tags+xml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notesSlides/notesSlide15.xml" ContentType="application/vnd.openxmlformats-officedocument.presentationml.notesSlide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524.xml" ContentType="application/vnd.openxmlformats-officedocument.presentationml.tags+xml"/>
  <Override PartName="/ppt/tags/tag571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502.xml" ContentType="application/vnd.openxmlformats-officedocument.presentationml.tags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notesSlides/notesSlide6.xml" ContentType="application/vnd.openxmlformats-officedocument.presentationml.notesSlide+xml"/>
  <Override PartName="/ppt/tags/tag341.xml" ContentType="application/vnd.openxmlformats-officedocument.presentationml.tags+xml"/>
  <Override PartName="/ppt/tags/tag439.xml" ContentType="application/vnd.openxmlformats-officedocument.presentationml.tags+xml"/>
  <Override PartName="/ppt/tags/tag486.xml" ContentType="application/vnd.openxmlformats-officedocument.presentationml.tags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tags/tag278.xml" ContentType="application/vnd.openxmlformats-officedocument.presentationml.tags+xml"/>
  <Override PartName="/ppt/tags/tag417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464.xml" ContentType="application/vnd.openxmlformats-officedocument.presentationml.tags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111.xml" ContentType="application/vnd.openxmlformats-officedocument.presentationml.tags+xml"/>
  <Override PartName="/ppt/tags/tag442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79.xml" ContentType="application/vnd.openxmlformats-officedocument.presentationml.tags+xml"/>
  <Override PartName="/ppt/tags/tag518.xml" ContentType="application/vnd.openxmlformats-officedocument.presentationml.tags+xml"/>
  <Override PartName="/ppt/tags/tag565.xml" ContentType="application/vnd.openxmlformats-officedocument.presentationml.tags+xml"/>
  <Override PartName="/ppt/tags/tag56.xml" ContentType="application/vnd.openxmlformats-officedocument.presentationml.tags+xml"/>
  <Override PartName="/ppt/tags/tag357.xml" ContentType="application/vnd.openxmlformats-officedocument.presentationml.tags+xml"/>
  <Override PartName="/ppt/tags/tag420.xml" ContentType="application/vnd.openxmlformats-officedocument.presentationml.tags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12.xml" ContentType="application/vnd.openxmlformats-officedocument.presentationml.tags+xml"/>
  <Override PartName="/ppt/tags/tag543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335.xml" ContentType="application/vnd.openxmlformats-officedocument.presentationml.tags+xml"/>
  <Override PartName="/ppt/tags/tag382.xml" ContentType="application/vnd.openxmlformats-officedocument.presentationml.tags+xml"/>
  <Override PartName="/ppt/notesSlides/notesSlide12.xml" ContentType="application/vnd.openxmlformats-officedocument.presentationml.notesSlide+xml"/>
  <Override PartName="/ppt/tags/tag521.xml" ContentType="application/vnd.openxmlformats-officedocument.presentationml.tags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tags/tag458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436.xml" ContentType="application/vnd.openxmlformats-officedocument.presentationml.tags+xml"/>
  <Override PartName="/ppt/tags/tag483.xml" ContentType="application/vnd.openxmlformats-officedocument.presentationml.tags+xml"/>
  <Override PartName="/ppt/notesSlides/notesSlide3.xml" ContentType="application/vnd.openxmlformats-officedocument.presentationml.notesSlide+xml"/>
  <Override PartName="/ppt/tags/tag228.xml" ContentType="application/vnd.openxmlformats-officedocument.presentationml.tags+xml"/>
  <Override PartName="/ppt/tags/tag275.xml" ContentType="application/vnd.openxmlformats-officedocument.presentationml.tags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tags/tag414.xml" ContentType="application/vnd.openxmlformats-officedocument.presentationml.tags+xml"/>
  <Override PartName="/ppt/tags/tag461.xml" ContentType="application/vnd.openxmlformats-officedocument.presentationml.tags+xml"/>
  <Override PartName="/ppt/tags/tag559.xml" ContentType="application/vnd.openxmlformats-officedocument.presentationml.tags+xml"/>
  <Override PartName="/ppt/slides/slide15.xml" ContentType="application/vnd.openxmlformats-officedocument.presentationml.slide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tags/tag398.xml" ContentType="application/vnd.openxmlformats-officedocument.presentationml.tags+xml"/>
  <Override PartName="/ppt/tags/tag537.xml" ContentType="application/vnd.openxmlformats-officedocument.presentationml.tags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231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slides/slide40.xml" ContentType="application/vnd.openxmlformats-officedocument.presentationml.slide+xml"/>
  <Override PartName="/ppt/tags/tag168.xml" ContentType="application/vnd.openxmlformats-officedocument.presentationml.tags+xml"/>
  <Override PartName="/ppt/tags/tag499.xml" ContentType="application/vnd.openxmlformats-officedocument.presentationml.tags+xml"/>
  <Override PartName="/ppt/tags/tag515.xml" ContentType="application/vnd.openxmlformats-officedocument.presentationml.tags+xml"/>
  <Override PartName="/ppt/tags/tag562.xml" ContentType="application/vnd.openxmlformats-officedocument.presentationml.tags+xml"/>
  <Default Extension="vml" ContentType="application/vnd.openxmlformats-officedocument.vmlDrawing"/>
  <Override PartName="/ppt/tags/tag53.xml" ContentType="application/vnd.openxmlformats-officedocument.presentationml.tags+xml"/>
  <Override PartName="/ppt/tags/tag307.xml" ContentType="application/vnd.openxmlformats-officedocument.presentationml.tags+xml"/>
  <Override PartName="/ppt/tags/tag354.xml" ContentType="application/vnd.openxmlformats-officedocument.presentationml.tags+xml"/>
  <Override PartName="/ppt/tags/tag540.xml" ContentType="application/vnd.openxmlformats-officedocument.presentationml.tags+xml"/>
  <Override PartName="/ppt/tags/tag31.xml" ContentType="application/vnd.openxmlformats-officedocument.presentationml.tags+xml"/>
  <Override PartName="/ppt/tags/tag146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477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408.xml" ContentType="application/vnd.openxmlformats-officedocument.presentationml.tags+xml"/>
  <Override PartName="/ppt/tags/tag455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247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tags/tag578.xml" ContentType="application/vnd.openxmlformats-officedocument.presentationml.tags+xml"/>
  <Override PartName="/ppt/slideMasters/slideMaster1.xml" ContentType="application/vnd.openxmlformats-officedocument.presentationml.slideMaster+xml"/>
  <Override PartName="/ppt/tags/tag102.xml" ContentType="application/vnd.openxmlformats-officedocument.presentationml.tags+xml"/>
  <Override PartName="/ppt/tags/tag433.xml" ContentType="application/vnd.openxmlformats-officedocument.presentationml.tags+xml"/>
  <Override PartName="/ppt/tags/tag480.xml" ContentType="application/vnd.openxmlformats-officedocument.presentationml.tags+xml"/>
  <Override PartName="/ppt/slides/slide34.xml" ContentType="application/vnd.openxmlformats-officedocument.presentationml.slide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411.xml" ContentType="application/vnd.openxmlformats-officedocument.presentationml.tags+xml"/>
  <Override PartName="/ppt/tags/tag509.xml" ContentType="application/vnd.openxmlformats-officedocument.presentationml.tags+xml"/>
  <Override PartName="/ppt/tags/tag556.xml" ContentType="application/vnd.openxmlformats-officedocument.presentationml.tags+xml"/>
  <Default Extension="rels" ContentType="application/vnd.openxmlformats-package.relationships+xml"/>
  <Override PartName="/ppt/slideLayouts/slideLayout33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203.xml" ContentType="application/vnd.openxmlformats-officedocument.presentationml.tags+xml"/>
  <Override PartName="/ppt/tags/tag250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0"/>
  </p:notesMasterIdLst>
  <p:sldIdLst>
    <p:sldId id="398" r:id="rId4"/>
    <p:sldId id="399" r:id="rId5"/>
    <p:sldId id="400" r:id="rId6"/>
    <p:sldId id="402" r:id="rId7"/>
    <p:sldId id="403" r:id="rId8"/>
    <p:sldId id="401" r:id="rId9"/>
    <p:sldId id="404" r:id="rId10"/>
    <p:sldId id="411" r:id="rId11"/>
    <p:sldId id="405" r:id="rId12"/>
    <p:sldId id="412" r:id="rId13"/>
    <p:sldId id="413" r:id="rId14"/>
    <p:sldId id="414" r:id="rId15"/>
    <p:sldId id="417" r:id="rId16"/>
    <p:sldId id="416" r:id="rId17"/>
    <p:sldId id="418" r:id="rId18"/>
    <p:sldId id="435" r:id="rId19"/>
    <p:sldId id="427" r:id="rId20"/>
    <p:sldId id="428" r:id="rId21"/>
    <p:sldId id="437" r:id="rId22"/>
    <p:sldId id="429" r:id="rId23"/>
    <p:sldId id="430" r:id="rId24"/>
    <p:sldId id="431" r:id="rId25"/>
    <p:sldId id="432" r:id="rId26"/>
    <p:sldId id="433" r:id="rId27"/>
    <p:sldId id="434" r:id="rId28"/>
    <p:sldId id="436" r:id="rId29"/>
    <p:sldId id="438" r:id="rId30"/>
    <p:sldId id="448" r:id="rId31"/>
    <p:sldId id="439" r:id="rId32"/>
    <p:sldId id="459" r:id="rId33"/>
    <p:sldId id="440" r:id="rId34"/>
    <p:sldId id="441" r:id="rId35"/>
    <p:sldId id="442" r:id="rId36"/>
    <p:sldId id="443" r:id="rId37"/>
    <p:sldId id="449" r:id="rId38"/>
    <p:sldId id="450" r:id="rId39"/>
    <p:sldId id="451" r:id="rId40"/>
    <p:sldId id="454" r:id="rId41"/>
    <p:sldId id="452" r:id="rId42"/>
    <p:sldId id="453" r:id="rId43"/>
    <p:sldId id="444" r:id="rId44"/>
    <p:sldId id="455" r:id="rId45"/>
    <p:sldId id="445" r:id="rId46"/>
    <p:sldId id="456" r:id="rId47"/>
    <p:sldId id="458" r:id="rId48"/>
    <p:sldId id="457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FF"/>
    <a:srgbClr val="0068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84483" autoAdjust="0"/>
  </p:normalViewPr>
  <p:slideViewPr>
    <p:cSldViewPr>
      <p:cViewPr>
        <p:scale>
          <a:sx n="50" d="100"/>
          <a:sy n="50" d="100"/>
        </p:scale>
        <p:origin x="-799" y="-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0.xml"/><Relationship Id="rId7" Type="http://schemas.openxmlformats.org/officeDocument/2006/relationships/slide" Target="slides/slide34.xml"/><Relationship Id="rId2" Type="http://schemas.openxmlformats.org/officeDocument/2006/relationships/slide" Target="slides/slide18.xml"/><Relationship Id="rId1" Type="http://schemas.openxmlformats.org/officeDocument/2006/relationships/slide" Target="slides/slide17.xml"/><Relationship Id="rId6" Type="http://schemas.openxmlformats.org/officeDocument/2006/relationships/slide" Target="slides/slide33.xml"/><Relationship Id="rId5" Type="http://schemas.openxmlformats.org/officeDocument/2006/relationships/slide" Target="slides/slide30.xml"/><Relationship Id="rId4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30</a:t>
            </a:fld>
            <a:endParaRPr lang="en-US"/>
          </a:p>
        </p:txBody>
      </p:sp>
      <p:sp>
        <p:nvSpPr>
          <p:cNvPr id="348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13</a:t>
            </a:fld>
            <a:endParaRPr lang="en-US"/>
          </a:p>
        </p:txBody>
      </p:sp>
      <p:sp>
        <p:nvSpPr>
          <p:cNvPr id="4229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14</a:t>
            </a:fld>
            <a:endParaRPr lang="en-US"/>
          </a:p>
        </p:txBody>
      </p:sp>
      <p:sp>
        <p:nvSpPr>
          <p:cNvPr id="4218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15</a:t>
            </a:fld>
            <a:endParaRPr lang="en-US"/>
          </a:p>
        </p:txBody>
      </p:sp>
      <p:sp>
        <p:nvSpPr>
          <p:cNvPr id="423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tags" Target="../tags/tag28.xml"/><Relationship Id="rId39" Type="http://schemas.openxmlformats.org/officeDocument/2006/relationships/notesSlide" Target="../notesSlides/notesSlide2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34" Type="http://schemas.openxmlformats.org/officeDocument/2006/relationships/tags" Target="../tags/tag36.xml"/><Relationship Id="rId42" Type="http://schemas.openxmlformats.org/officeDocument/2006/relationships/image" Target="../media/image21.emf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33" Type="http://schemas.openxmlformats.org/officeDocument/2006/relationships/tags" Target="../tags/tag35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tags" Target="../tags/tag31.xml"/><Relationship Id="rId41" Type="http://schemas.openxmlformats.org/officeDocument/2006/relationships/image" Target="../media/image20.em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32" Type="http://schemas.openxmlformats.org/officeDocument/2006/relationships/tags" Target="../tags/tag34.xml"/><Relationship Id="rId37" Type="http://schemas.openxmlformats.org/officeDocument/2006/relationships/tags" Target="../tags/tag39.xml"/><Relationship Id="rId40" Type="http://schemas.openxmlformats.org/officeDocument/2006/relationships/image" Target="../media/image19.emf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tags" Target="../tags/tag30.xml"/><Relationship Id="rId36" Type="http://schemas.openxmlformats.org/officeDocument/2006/relationships/tags" Target="../tags/tag38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tags" Target="../tags/tag3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tags" Target="../tags/tag29.xml"/><Relationship Id="rId30" Type="http://schemas.openxmlformats.org/officeDocument/2006/relationships/tags" Target="../tags/tag32.xml"/><Relationship Id="rId35" Type="http://schemas.openxmlformats.org/officeDocument/2006/relationships/tags" Target="../tags/tag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4.emf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tags" Target="../tags/tag63.xml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tags" Target="../tags/tag62.xml"/><Relationship Id="rId28" Type="http://schemas.openxmlformats.org/officeDocument/2006/relationships/image" Target="../media/image23.emf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tags" Target="../tags/tag61.xml"/><Relationship Id="rId27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image" Target="../media/image27.emf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image" Target="../media/image26.emf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image" Target="../media/image25.emf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tags" Target="../tags/tag127.xml"/><Relationship Id="rId39" Type="http://schemas.openxmlformats.org/officeDocument/2006/relationships/tags" Target="../tags/tag140.xml"/><Relationship Id="rId3" Type="http://schemas.openxmlformats.org/officeDocument/2006/relationships/tags" Target="../tags/tag104.xml"/><Relationship Id="rId21" Type="http://schemas.openxmlformats.org/officeDocument/2006/relationships/tags" Target="../tags/tag122.xml"/><Relationship Id="rId34" Type="http://schemas.openxmlformats.org/officeDocument/2006/relationships/tags" Target="../tags/tag135.xml"/><Relationship Id="rId42" Type="http://schemas.openxmlformats.org/officeDocument/2006/relationships/image" Target="../media/image31.emf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tags" Target="../tags/tag126.xml"/><Relationship Id="rId33" Type="http://schemas.openxmlformats.org/officeDocument/2006/relationships/tags" Target="../tags/tag134.xml"/><Relationship Id="rId38" Type="http://schemas.openxmlformats.org/officeDocument/2006/relationships/tags" Target="../tags/tag139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tags" Target="../tags/tag121.xml"/><Relationship Id="rId29" Type="http://schemas.openxmlformats.org/officeDocument/2006/relationships/tags" Target="../tags/tag130.xml"/><Relationship Id="rId41" Type="http://schemas.openxmlformats.org/officeDocument/2006/relationships/notesSlide" Target="../notesSlides/notesSlide5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tags" Target="../tags/tag125.xml"/><Relationship Id="rId32" Type="http://schemas.openxmlformats.org/officeDocument/2006/relationships/tags" Target="../tags/tag133.xml"/><Relationship Id="rId37" Type="http://schemas.openxmlformats.org/officeDocument/2006/relationships/tags" Target="../tags/tag138.xml"/><Relationship Id="rId40" Type="http://schemas.openxmlformats.org/officeDocument/2006/relationships/slideLayout" Target="../slideLayouts/slideLayout30.xml"/><Relationship Id="rId45" Type="http://schemas.openxmlformats.org/officeDocument/2006/relationships/image" Target="../media/image34.emf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tags" Target="../tags/tag124.xml"/><Relationship Id="rId28" Type="http://schemas.openxmlformats.org/officeDocument/2006/relationships/tags" Target="../tags/tag129.xml"/><Relationship Id="rId36" Type="http://schemas.openxmlformats.org/officeDocument/2006/relationships/tags" Target="../tags/tag137.xml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31" Type="http://schemas.openxmlformats.org/officeDocument/2006/relationships/tags" Target="../tags/tag132.xml"/><Relationship Id="rId44" Type="http://schemas.openxmlformats.org/officeDocument/2006/relationships/image" Target="../media/image33.emf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tags" Target="../tags/tag123.xml"/><Relationship Id="rId27" Type="http://schemas.openxmlformats.org/officeDocument/2006/relationships/tags" Target="../tags/tag128.xml"/><Relationship Id="rId30" Type="http://schemas.openxmlformats.org/officeDocument/2006/relationships/tags" Target="../tags/tag131.xml"/><Relationship Id="rId35" Type="http://schemas.openxmlformats.org/officeDocument/2006/relationships/tags" Target="../tags/tag136.xml"/><Relationship Id="rId43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53.xml"/><Relationship Id="rId18" Type="http://schemas.openxmlformats.org/officeDocument/2006/relationships/tags" Target="../tags/tag158.xml"/><Relationship Id="rId26" Type="http://schemas.openxmlformats.org/officeDocument/2006/relationships/tags" Target="../tags/tag166.xml"/><Relationship Id="rId39" Type="http://schemas.openxmlformats.org/officeDocument/2006/relationships/tags" Target="../tags/tag179.xml"/><Relationship Id="rId21" Type="http://schemas.openxmlformats.org/officeDocument/2006/relationships/tags" Target="../tags/tag161.xml"/><Relationship Id="rId34" Type="http://schemas.openxmlformats.org/officeDocument/2006/relationships/tags" Target="../tags/tag174.xml"/><Relationship Id="rId42" Type="http://schemas.openxmlformats.org/officeDocument/2006/relationships/tags" Target="../tags/tag182.xml"/><Relationship Id="rId47" Type="http://schemas.openxmlformats.org/officeDocument/2006/relationships/tags" Target="../tags/tag187.xml"/><Relationship Id="rId50" Type="http://schemas.openxmlformats.org/officeDocument/2006/relationships/tags" Target="../tags/tag190.xml"/><Relationship Id="rId55" Type="http://schemas.openxmlformats.org/officeDocument/2006/relationships/tags" Target="../tags/tag195.xml"/><Relationship Id="rId63" Type="http://schemas.openxmlformats.org/officeDocument/2006/relationships/tags" Target="../tags/tag203.xml"/><Relationship Id="rId68" Type="http://schemas.openxmlformats.org/officeDocument/2006/relationships/tags" Target="../tags/tag208.xml"/><Relationship Id="rId76" Type="http://schemas.openxmlformats.org/officeDocument/2006/relationships/tags" Target="../tags/tag216.xml"/><Relationship Id="rId7" Type="http://schemas.openxmlformats.org/officeDocument/2006/relationships/tags" Target="../tags/tag147.xml"/><Relationship Id="rId71" Type="http://schemas.openxmlformats.org/officeDocument/2006/relationships/tags" Target="../tags/tag211.xml"/><Relationship Id="rId2" Type="http://schemas.openxmlformats.org/officeDocument/2006/relationships/tags" Target="../tags/tag142.xml"/><Relationship Id="rId16" Type="http://schemas.openxmlformats.org/officeDocument/2006/relationships/tags" Target="../tags/tag156.xml"/><Relationship Id="rId29" Type="http://schemas.openxmlformats.org/officeDocument/2006/relationships/tags" Target="../tags/tag169.xml"/><Relationship Id="rId11" Type="http://schemas.openxmlformats.org/officeDocument/2006/relationships/tags" Target="../tags/tag151.xml"/><Relationship Id="rId24" Type="http://schemas.openxmlformats.org/officeDocument/2006/relationships/tags" Target="../tags/tag164.xml"/><Relationship Id="rId32" Type="http://schemas.openxmlformats.org/officeDocument/2006/relationships/tags" Target="../tags/tag172.xml"/><Relationship Id="rId37" Type="http://schemas.openxmlformats.org/officeDocument/2006/relationships/tags" Target="../tags/tag177.xml"/><Relationship Id="rId40" Type="http://schemas.openxmlformats.org/officeDocument/2006/relationships/tags" Target="../tags/tag180.xml"/><Relationship Id="rId45" Type="http://schemas.openxmlformats.org/officeDocument/2006/relationships/tags" Target="../tags/tag185.xml"/><Relationship Id="rId53" Type="http://schemas.openxmlformats.org/officeDocument/2006/relationships/tags" Target="../tags/tag193.xml"/><Relationship Id="rId58" Type="http://schemas.openxmlformats.org/officeDocument/2006/relationships/tags" Target="../tags/tag198.xml"/><Relationship Id="rId66" Type="http://schemas.openxmlformats.org/officeDocument/2006/relationships/tags" Target="../tags/tag206.xml"/><Relationship Id="rId74" Type="http://schemas.openxmlformats.org/officeDocument/2006/relationships/tags" Target="../tags/tag214.xml"/><Relationship Id="rId79" Type="http://schemas.openxmlformats.org/officeDocument/2006/relationships/image" Target="../media/image35.wmf"/><Relationship Id="rId5" Type="http://schemas.openxmlformats.org/officeDocument/2006/relationships/tags" Target="../tags/tag145.xml"/><Relationship Id="rId61" Type="http://schemas.openxmlformats.org/officeDocument/2006/relationships/tags" Target="../tags/tag201.xml"/><Relationship Id="rId10" Type="http://schemas.openxmlformats.org/officeDocument/2006/relationships/tags" Target="../tags/tag150.xml"/><Relationship Id="rId19" Type="http://schemas.openxmlformats.org/officeDocument/2006/relationships/tags" Target="../tags/tag159.xml"/><Relationship Id="rId31" Type="http://schemas.openxmlformats.org/officeDocument/2006/relationships/tags" Target="../tags/tag171.xml"/><Relationship Id="rId44" Type="http://schemas.openxmlformats.org/officeDocument/2006/relationships/tags" Target="../tags/tag184.xml"/><Relationship Id="rId52" Type="http://schemas.openxmlformats.org/officeDocument/2006/relationships/tags" Target="../tags/tag192.xml"/><Relationship Id="rId60" Type="http://schemas.openxmlformats.org/officeDocument/2006/relationships/tags" Target="../tags/tag200.xml"/><Relationship Id="rId65" Type="http://schemas.openxmlformats.org/officeDocument/2006/relationships/tags" Target="../tags/tag205.xml"/><Relationship Id="rId73" Type="http://schemas.openxmlformats.org/officeDocument/2006/relationships/tags" Target="../tags/tag213.xml"/><Relationship Id="rId78" Type="http://schemas.openxmlformats.org/officeDocument/2006/relationships/notesSlide" Target="../notesSlides/notesSlide6.xml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tags" Target="../tags/tag154.xml"/><Relationship Id="rId22" Type="http://schemas.openxmlformats.org/officeDocument/2006/relationships/tags" Target="../tags/tag162.xml"/><Relationship Id="rId27" Type="http://schemas.openxmlformats.org/officeDocument/2006/relationships/tags" Target="../tags/tag167.xml"/><Relationship Id="rId30" Type="http://schemas.openxmlformats.org/officeDocument/2006/relationships/tags" Target="../tags/tag170.xml"/><Relationship Id="rId35" Type="http://schemas.openxmlformats.org/officeDocument/2006/relationships/tags" Target="../tags/tag175.xml"/><Relationship Id="rId43" Type="http://schemas.openxmlformats.org/officeDocument/2006/relationships/tags" Target="../tags/tag183.xml"/><Relationship Id="rId48" Type="http://schemas.openxmlformats.org/officeDocument/2006/relationships/tags" Target="../tags/tag188.xml"/><Relationship Id="rId56" Type="http://schemas.openxmlformats.org/officeDocument/2006/relationships/tags" Target="../tags/tag196.xml"/><Relationship Id="rId64" Type="http://schemas.openxmlformats.org/officeDocument/2006/relationships/tags" Target="../tags/tag204.xml"/><Relationship Id="rId69" Type="http://schemas.openxmlformats.org/officeDocument/2006/relationships/tags" Target="../tags/tag209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48.xml"/><Relationship Id="rId51" Type="http://schemas.openxmlformats.org/officeDocument/2006/relationships/tags" Target="../tags/tag191.xml"/><Relationship Id="rId72" Type="http://schemas.openxmlformats.org/officeDocument/2006/relationships/tags" Target="../tags/tag212.xml"/><Relationship Id="rId80" Type="http://schemas.openxmlformats.org/officeDocument/2006/relationships/image" Target="../media/image36.emf"/><Relationship Id="rId3" Type="http://schemas.openxmlformats.org/officeDocument/2006/relationships/tags" Target="../tags/tag143.xml"/><Relationship Id="rId12" Type="http://schemas.openxmlformats.org/officeDocument/2006/relationships/tags" Target="../tags/tag152.xml"/><Relationship Id="rId17" Type="http://schemas.openxmlformats.org/officeDocument/2006/relationships/tags" Target="../tags/tag157.xml"/><Relationship Id="rId25" Type="http://schemas.openxmlformats.org/officeDocument/2006/relationships/tags" Target="../tags/tag165.xml"/><Relationship Id="rId33" Type="http://schemas.openxmlformats.org/officeDocument/2006/relationships/tags" Target="../tags/tag173.xml"/><Relationship Id="rId38" Type="http://schemas.openxmlformats.org/officeDocument/2006/relationships/tags" Target="../tags/tag178.xml"/><Relationship Id="rId46" Type="http://schemas.openxmlformats.org/officeDocument/2006/relationships/tags" Target="../tags/tag186.xml"/><Relationship Id="rId59" Type="http://schemas.openxmlformats.org/officeDocument/2006/relationships/tags" Target="../tags/tag199.xml"/><Relationship Id="rId67" Type="http://schemas.openxmlformats.org/officeDocument/2006/relationships/tags" Target="../tags/tag207.xml"/><Relationship Id="rId20" Type="http://schemas.openxmlformats.org/officeDocument/2006/relationships/tags" Target="../tags/tag160.xml"/><Relationship Id="rId41" Type="http://schemas.openxmlformats.org/officeDocument/2006/relationships/tags" Target="../tags/tag181.xml"/><Relationship Id="rId54" Type="http://schemas.openxmlformats.org/officeDocument/2006/relationships/tags" Target="../tags/tag194.xml"/><Relationship Id="rId62" Type="http://schemas.openxmlformats.org/officeDocument/2006/relationships/tags" Target="../tags/tag202.xml"/><Relationship Id="rId70" Type="http://schemas.openxmlformats.org/officeDocument/2006/relationships/tags" Target="../tags/tag210.xml"/><Relationship Id="rId75" Type="http://schemas.openxmlformats.org/officeDocument/2006/relationships/tags" Target="../tags/tag215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5" Type="http://schemas.openxmlformats.org/officeDocument/2006/relationships/tags" Target="../tags/tag155.xml"/><Relationship Id="rId23" Type="http://schemas.openxmlformats.org/officeDocument/2006/relationships/tags" Target="../tags/tag163.xml"/><Relationship Id="rId28" Type="http://schemas.openxmlformats.org/officeDocument/2006/relationships/tags" Target="../tags/tag168.xml"/><Relationship Id="rId36" Type="http://schemas.openxmlformats.org/officeDocument/2006/relationships/tags" Target="../tags/tag176.xml"/><Relationship Id="rId49" Type="http://schemas.openxmlformats.org/officeDocument/2006/relationships/tags" Target="../tags/tag189.xml"/><Relationship Id="rId57" Type="http://schemas.openxmlformats.org/officeDocument/2006/relationships/tags" Target="../tags/tag19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tags" Target="../tags/tag230.xml"/><Relationship Id="rId18" Type="http://schemas.openxmlformats.org/officeDocument/2006/relationships/tags" Target="../tags/tag235.xml"/><Relationship Id="rId26" Type="http://schemas.openxmlformats.org/officeDocument/2006/relationships/tags" Target="../tags/tag243.xml"/><Relationship Id="rId39" Type="http://schemas.openxmlformats.org/officeDocument/2006/relationships/hyperlink" Target="http://www-2.cs.cmu.edu/afs/cs/user/rcollins/www/home.html" TargetMode="External"/><Relationship Id="rId3" Type="http://schemas.openxmlformats.org/officeDocument/2006/relationships/tags" Target="../tags/tag220.xml"/><Relationship Id="rId21" Type="http://schemas.openxmlformats.org/officeDocument/2006/relationships/tags" Target="../tags/tag238.xml"/><Relationship Id="rId34" Type="http://schemas.openxmlformats.org/officeDocument/2006/relationships/tags" Target="../tags/tag251.xml"/><Relationship Id="rId7" Type="http://schemas.openxmlformats.org/officeDocument/2006/relationships/tags" Target="../tags/tag224.xml"/><Relationship Id="rId12" Type="http://schemas.openxmlformats.org/officeDocument/2006/relationships/tags" Target="../tags/tag229.xml"/><Relationship Id="rId17" Type="http://schemas.openxmlformats.org/officeDocument/2006/relationships/tags" Target="../tags/tag234.xml"/><Relationship Id="rId25" Type="http://schemas.openxmlformats.org/officeDocument/2006/relationships/tags" Target="../tags/tag242.xml"/><Relationship Id="rId33" Type="http://schemas.openxmlformats.org/officeDocument/2006/relationships/tags" Target="../tags/tag250.xml"/><Relationship Id="rId38" Type="http://schemas.openxmlformats.org/officeDocument/2006/relationships/image" Target="../media/image38.png"/><Relationship Id="rId2" Type="http://schemas.openxmlformats.org/officeDocument/2006/relationships/tags" Target="../tags/tag219.xml"/><Relationship Id="rId16" Type="http://schemas.openxmlformats.org/officeDocument/2006/relationships/tags" Target="../tags/tag233.xml"/><Relationship Id="rId20" Type="http://schemas.openxmlformats.org/officeDocument/2006/relationships/tags" Target="../tags/tag237.xml"/><Relationship Id="rId29" Type="http://schemas.openxmlformats.org/officeDocument/2006/relationships/tags" Target="../tags/tag246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tags" Target="../tags/tag228.xml"/><Relationship Id="rId24" Type="http://schemas.openxmlformats.org/officeDocument/2006/relationships/tags" Target="../tags/tag241.xml"/><Relationship Id="rId32" Type="http://schemas.openxmlformats.org/officeDocument/2006/relationships/tags" Target="../tags/tag249.xml"/><Relationship Id="rId37" Type="http://schemas.openxmlformats.org/officeDocument/2006/relationships/notesSlide" Target="../notesSlides/notesSlide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2.xml"/><Relationship Id="rId15" Type="http://schemas.openxmlformats.org/officeDocument/2006/relationships/tags" Target="../tags/tag232.xml"/><Relationship Id="rId23" Type="http://schemas.openxmlformats.org/officeDocument/2006/relationships/tags" Target="../tags/tag240.xml"/><Relationship Id="rId28" Type="http://schemas.openxmlformats.org/officeDocument/2006/relationships/tags" Target="../tags/tag245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7.xml"/><Relationship Id="rId19" Type="http://schemas.openxmlformats.org/officeDocument/2006/relationships/tags" Target="../tags/tag236.xml"/><Relationship Id="rId31" Type="http://schemas.openxmlformats.org/officeDocument/2006/relationships/tags" Target="../tags/tag248.xml"/><Relationship Id="rId4" Type="http://schemas.openxmlformats.org/officeDocument/2006/relationships/tags" Target="../tags/tag221.xml"/><Relationship Id="rId9" Type="http://schemas.openxmlformats.org/officeDocument/2006/relationships/tags" Target="../tags/tag226.xml"/><Relationship Id="rId14" Type="http://schemas.openxmlformats.org/officeDocument/2006/relationships/tags" Target="../tags/tag231.xml"/><Relationship Id="rId22" Type="http://schemas.openxmlformats.org/officeDocument/2006/relationships/tags" Target="../tags/tag239.xml"/><Relationship Id="rId27" Type="http://schemas.openxmlformats.org/officeDocument/2006/relationships/tags" Target="../tags/tag244.xml"/><Relationship Id="rId30" Type="http://schemas.openxmlformats.org/officeDocument/2006/relationships/tags" Target="../tags/tag247.xml"/><Relationship Id="rId35" Type="http://schemas.openxmlformats.org/officeDocument/2006/relationships/tags" Target="../tags/tag25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tags" Target="../tags/tag265.xml"/><Relationship Id="rId18" Type="http://schemas.openxmlformats.org/officeDocument/2006/relationships/tags" Target="../tags/tag270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255.xml"/><Relationship Id="rId21" Type="http://schemas.openxmlformats.org/officeDocument/2006/relationships/tags" Target="../tags/tag273.xml"/><Relationship Id="rId7" Type="http://schemas.openxmlformats.org/officeDocument/2006/relationships/tags" Target="../tags/tag259.xml"/><Relationship Id="rId12" Type="http://schemas.openxmlformats.org/officeDocument/2006/relationships/tags" Target="../tags/tag264.xml"/><Relationship Id="rId17" Type="http://schemas.openxmlformats.org/officeDocument/2006/relationships/tags" Target="../tags/tag269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4.xml"/><Relationship Id="rId16" Type="http://schemas.openxmlformats.org/officeDocument/2006/relationships/tags" Target="../tags/tag268.xml"/><Relationship Id="rId20" Type="http://schemas.openxmlformats.org/officeDocument/2006/relationships/tags" Target="../tags/tag272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tags" Target="../tags/tag263.xml"/><Relationship Id="rId24" Type="http://schemas.openxmlformats.org/officeDocument/2006/relationships/tags" Target="../tags/tag276.xml"/><Relationship Id="rId5" Type="http://schemas.openxmlformats.org/officeDocument/2006/relationships/tags" Target="../tags/tag257.xml"/><Relationship Id="rId15" Type="http://schemas.openxmlformats.org/officeDocument/2006/relationships/tags" Target="../tags/tag267.xml"/><Relationship Id="rId23" Type="http://schemas.openxmlformats.org/officeDocument/2006/relationships/tags" Target="../tags/tag275.xml"/><Relationship Id="rId10" Type="http://schemas.openxmlformats.org/officeDocument/2006/relationships/tags" Target="../tags/tag262.xml"/><Relationship Id="rId19" Type="http://schemas.openxmlformats.org/officeDocument/2006/relationships/tags" Target="../tags/tag271.xml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4" Type="http://schemas.openxmlformats.org/officeDocument/2006/relationships/tags" Target="../tags/tag266.xml"/><Relationship Id="rId22" Type="http://schemas.openxmlformats.org/officeDocument/2006/relationships/tags" Target="../tags/tag27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tags" Target="../tags/tag288.xml"/><Relationship Id="rId18" Type="http://schemas.openxmlformats.org/officeDocument/2006/relationships/oleObject" Target="../embeddings/oleObject11.bin"/><Relationship Id="rId3" Type="http://schemas.openxmlformats.org/officeDocument/2006/relationships/tags" Target="../tags/tag278.xml"/><Relationship Id="rId7" Type="http://schemas.openxmlformats.org/officeDocument/2006/relationships/tags" Target="../tags/tag282.xml"/><Relationship Id="rId12" Type="http://schemas.openxmlformats.org/officeDocument/2006/relationships/tags" Target="../tags/tag287.xml"/><Relationship Id="rId17" Type="http://schemas.openxmlformats.org/officeDocument/2006/relationships/oleObject" Target="../embeddings/oleObject10.bin"/><Relationship Id="rId2" Type="http://schemas.openxmlformats.org/officeDocument/2006/relationships/tags" Target="../tags/tag277.xml"/><Relationship Id="rId16" Type="http://schemas.openxmlformats.org/officeDocument/2006/relationships/notesSlide" Target="../notesSlides/notesSlide9.xml"/><Relationship Id="rId1" Type="http://schemas.openxmlformats.org/officeDocument/2006/relationships/vmlDrawing" Target="../drawings/vmlDrawing7.vml"/><Relationship Id="rId6" Type="http://schemas.openxmlformats.org/officeDocument/2006/relationships/tags" Target="../tags/tag281.xml"/><Relationship Id="rId11" Type="http://schemas.openxmlformats.org/officeDocument/2006/relationships/tags" Target="../tags/tag286.xml"/><Relationship Id="rId5" Type="http://schemas.openxmlformats.org/officeDocument/2006/relationships/tags" Target="../tags/tag280.xml"/><Relationship Id="rId15" Type="http://schemas.openxmlformats.org/officeDocument/2006/relationships/slideLayout" Target="../slideLayouts/slideLayout25.xml"/><Relationship Id="rId10" Type="http://schemas.openxmlformats.org/officeDocument/2006/relationships/tags" Target="../tags/tag285.xml"/><Relationship Id="rId19" Type="http://schemas.openxmlformats.org/officeDocument/2006/relationships/oleObject" Target="../embeddings/oleObject12.bin"/><Relationship Id="rId4" Type="http://schemas.openxmlformats.org/officeDocument/2006/relationships/tags" Target="../tags/tag279.xml"/><Relationship Id="rId9" Type="http://schemas.openxmlformats.org/officeDocument/2006/relationships/tags" Target="../tags/tag284.xml"/><Relationship Id="rId14" Type="http://schemas.openxmlformats.org/officeDocument/2006/relationships/tags" Target="../tags/tag289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301.xml"/><Relationship Id="rId18" Type="http://schemas.openxmlformats.org/officeDocument/2006/relationships/tags" Target="../tags/tag306.xml"/><Relationship Id="rId26" Type="http://schemas.openxmlformats.org/officeDocument/2006/relationships/tags" Target="../tags/tag314.xml"/><Relationship Id="rId39" Type="http://schemas.openxmlformats.org/officeDocument/2006/relationships/tags" Target="../tags/tag327.xml"/><Relationship Id="rId21" Type="http://schemas.openxmlformats.org/officeDocument/2006/relationships/tags" Target="../tags/tag309.xml"/><Relationship Id="rId34" Type="http://schemas.openxmlformats.org/officeDocument/2006/relationships/tags" Target="../tags/tag322.xml"/><Relationship Id="rId42" Type="http://schemas.openxmlformats.org/officeDocument/2006/relationships/tags" Target="../tags/tag330.xml"/><Relationship Id="rId47" Type="http://schemas.openxmlformats.org/officeDocument/2006/relationships/tags" Target="../tags/tag335.xml"/><Relationship Id="rId50" Type="http://schemas.openxmlformats.org/officeDocument/2006/relationships/oleObject" Target="../embeddings/oleObject13.bin"/><Relationship Id="rId55" Type="http://schemas.openxmlformats.org/officeDocument/2006/relationships/oleObject" Target="../embeddings/oleObject18.bin"/><Relationship Id="rId7" Type="http://schemas.openxmlformats.org/officeDocument/2006/relationships/tags" Target="../tags/tag295.xml"/><Relationship Id="rId12" Type="http://schemas.openxmlformats.org/officeDocument/2006/relationships/tags" Target="../tags/tag300.xml"/><Relationship Id="rId17" Type="http://schemas.openxmlformats.org/officeDocument/2006/relationships/tags" Target="../tags/tag305.xml"/><Relationship Id="rId25" Type="http://schemas.openxmlformats.org/officeDocument/2006/relationships/tags" Target="../tags/tag313.xml"/><Relationship Id="rId33" Type="http://schemas.openxmlformats.org/officeDocument/2006/relationships/tags" Target="../tags/tag321.xml"/><Relationship Id="rId38" Type="http://schemas.openxmlformats.org/officeDocument/2006/relationships/tags" Target="../tags/tag326.xml"/><Relationship Id="rId46" Type="http://schemas.openxmlformats.org/officeDocument/2006/relationships/tags" Target="../tags/tag334.xml"/><Relationship Id="rId2" Type="http://schemas.openxmlformats.org/officeDocument/2006/relationships/tags" Target="../tags/tag290.xml"/><Relationship Id="rId16" Type="http://schemas.openxmlformats.org/officeDocument/2006/relationships/tags" Target="../tags/tag304.xml"/><Relationship Id="rId20" Type="http://schemas.openxmlformats.org/officeDocument/2006/relationships/tags" Target="../tags/tag308.xml"/><Relationship Id="rId29" Type="http://schemas.openxmlformats.org/officeDocument/2006/relationships/tags" Target="../tags/tag317.xml"/><Relationship Id="rId41" Type="http://schemas.openxmlformats.org/officeDocument/2006/relationships/tags" Target="../tags/tag329.xml"/><Relationship Id="rId54" Type="http://schemas.openxmlformats.org/officeDocument/2006/relationships/oleObject" Target="../embeddings/oleObject17.bin"/><Relationship Id="rId1" Type="http://schemas.openxmlformats.org/officeDocument/2006/relationships/vmlDrawing" Target="../drawings/vmlDrawing8.vml"/><Relationship Id="rId6" Type="http://schemas.openxmlformats.org/officeDocument/2006/relationships/tags" Target="../tags/tag294.xml"/><Relationship Id="rId11" Type="http://schemas.openxmlformats.org/officeDocument/2006/relationships/tags" Target="../tags/tag299.xml"/><Relationship Id="rId24" Type="http://schemas.openxmlformats.org/officeDocument/2006/relationships/tags" Target="../tags/tag312.xml"/><Relationship Id="rId32" Type="http://schemas.openxmlformats.org/officeDocument/2006/relationships/tags" Target="../tags/tag320.xml"/><Relationship Id="rId37" Type="http://schemas.openxmlformats.org/officeDocument/2006/relationships/tags" Target="../tags/tag325.xml"/><Relationship Id="rId40" Type="http://schemas.openxmlformats.org/officeDocument/2006/relationships/tags" Target="../tags/tag328.xml"/><Relationship Id="rId45" Type="http://schemas.openxmlformats.org/officeDocument/2006/relationships/tags" Target="../tags/tag333.xml"/><Relationship Id="rId53" Type="http://schemas.openxmlformats.org/officeDocument/2006/relationships/oleObject" Target="../embeddings/oleObject16.bin"/><Relationship Id="rId5" Type="http://schemas.openxmlformats.org/officeDocument/2006/relationships/tags" Target="../tags/tag293.xml"/><Relationship Id="rId15" Type="http://schemas.openxmlformats.org/officeDocument/2006/relationships/tags" Target="../tags/tag303.xml"/><Relationship Id="rId23" Type="http://schemas.openxmlformats.org/officeDocument/2006/relationships/tags" Target="../tags/tag311.xml"/><Relationship Id="rId28" Type="http://schemas.openxmlformats.org/officeDocument/2006/relationships/tags" Target="../tags/tag316.xml"/><Relationship Id="rId36" Type="http://schemas.openxmlformats.org/officeDocument/2006/relationships/tags" Target="../tags/tag324.xml"/><Relationship Id="rId49" Type="http://schemas.openxmlformats.org/officeDocument/2006/relationships/notesSlide" Target="../notesSlides/notesSlide10.xml"/><Relationship Id="rId10" Type="http://schemas.openxmlformats.org/officeDocument/2006/relationships/tags" Target="../tags/tag298.xml"/><Relationship Id="rId19" Type="http://schemas.openxmlformats.org/officeDocument/2006/relationships/tags" Target="../tags/tag307.xml"/><Relationship Id="rId31" Type="http://schemas.openxmlformats.org/officeDocument/2006/relationships/tags" Target="../tags/tag319.xml"/><Relationship Id="rId44" Type="http://schemas.openxmlformats.org/officeDocument/2006/relationships/tags" Target="../tags/tag332.xml"/><Relationship Id="rId52" Type="http://schemas.openxmlformats.org/officeDocument/2006/relationships/oleObject" Target="../embeddings/oleObject15.bin"/><Relationship Id="rId4" Type="http://schemas.openxmlformats.org/officeDocument/2006/relationships/tags" Target="../tags/tag292.xml"/><Relationship Id="rId9" Type="http://schemas.openxmlformats.org/officeDocument/2006/relationships/tags" Target="../tags/tag297.xml"/><Relationship Id="rId14" Type="http://schemas.openxmlformats.org/officeDocument/2006/relationships/tags" Target="../tags/tag302.xml"/><Relationship Id="rId22" Type="http://schemas.openxmlformats.org/officeDocument/2006/relationships/tags" Target="../tags/tag310.xml"/><Relationship Id="rId27" Type="http://schemas.openxmlformats.org/officeDocument/2006/relationships/tags" Target="../tags/tag315.xml"/><Relationship Id="rId30" Type="http://schemas.openxmlformats.org/officeDocument/2006/relationships/tags" Target="../tags/tag318.xml"/><Relationship Id="rId35" Type="http://schemas.openxmlformats.org/officeDocument/2006/relationships/tags" Target="../tags/tag323.xml"/><Relationship Id="rId43" Type="http://schemas.openxmlformats.org/officeDocument/2006/relationships/tags" Target="../tags/tag331.xml"/><Relationship Id="rId48" Type="http://schemas.openxmlformats.org/officeDocument/2006/relationships/slideLayout" Target="../slideLayouts/slideLayout25.xml"/><Relationship Id="rId8" Type="http://schemas.openxmlformats.org/officeDocument/2006/relationships/tags" Target="../tags/tag296.xml"/><Relationship Id="rId51" Type="http://schemas.openxmlformats.org/officeDocument/2006/relationships/oleObject" Target="../embeddings/oleObject14.bin"/><Relationship Id="rId3" Type="http://schemas.openxmlformats.org/officeDocument/2006/relationships/tags" Target="../tags/tag29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347.xml"/><Relationship Id="rId18" Type="http://schemas.openxmlformats.org/officeDocument/2006/relationships/tags" Target="../tags/tag352.xml"/><Relationship Id="rId26" Type="http://schemas.openxmlformats.org/officeDocument/2006/relationships/tags" Target="../tags/tag360.xml"/><Relationship Id="rId39" Type="http://schemas.openxmlformats.org/officeDocument/2006/relationships/tags" Target="../tags/tag373.xml"/><Relationship Id="rId21" Type="http://schemas.openxmlformats.org/officeDocument/2006/relationships/tags" Target="../tags/tag355.xml"/><Relationship Id="rId34" Type="http://schemas.openxmlformats.org/officeDocument/2006/relationships/tags" Target="../tags/tag368.xml"/><Relationship Id="rId42" Type="http://schemas.openxmlformats.org/officeDocument/2006/relationships/tags" Target="../tags/tag376.xml"/><Relationship Id="rId47" Type="http://schemas.openxmlformats.org/officeDocument/2006/relationships/tags" Target="../tags/tag381.xml"/><Relationship Id="rId50" Type="http://schemas.openxmlformats.org/officeDocument/2006/relationships/tags" Target="../tags/tag384.xml"/><Relationship Id="rId55" Type="http://schemas.openxmlformats.org/officeDocument/2006/relationships/tags" Target="../tags/tag389.xml"/><Relationship Id="rId63" Type="http://schemas.openxmlformats.org/officeDocument/2006/relationships/tags" Target="../tags/tag397.xml"/><Relationship Id="rId68" Type="http://schemas.openxmlformats.org/officeDocument/2006/relationships/tags" Target="../tags/tag402.xml"/><Relationship Id="rId76" Type="http://schemas.openxmlformats.org/officeDocument/2006/relationships/image" Target="../media/image51.png"/><Relationship Id="rId7" Type="http://schemas.openxmlformats.org/officeDocument/2006/relationships/tags" Target="../tags/tag341.xml"/><Relationship Id="rId71" Type="http://schemas.openxmlformats.org/officeDocument/2006/relationships/slideLayout" Target="../slideLayouts/slideLayout30.xml"/><Relationship Id="rId2" Type="http://schemas.openxmlformats.org/officeDocument/2006/relationships/tags" Target="../tags/tag336.xml"/><Relationship Id="rId16" Type="http://schemas.openxmlformats.org/officeDocument/2006/relationships/tags" Target="../tags/tag350.xml"/><Relationship Id="rId29" Type="http://schemas.openxmlformats.org/officeDocument/2006/relationships/tags" Target="../tags/tag363.xml"/><Relationship Id="rId11" Type="http://schemas.openxmlformats.org/officeDocument/2006/relationships/tags" Target="../tags/tag345.xml"/><Relationship Id="rId24" Type="http://schemas.openxmlformats.org/officeDocument/2006/relationships/tags" Target="../tags/tag358.xml"/><Relationship Id="rId32" Type="http://schemas.openxmlformats.org/officeDocument/2006/relationships/tags" Target="../tags/tag366.xml"/><Relationship Id="rId37" Type="http://schemas.openxmlformats.org/officeDocument/2006/relationships/tags" Target="../tags/tag371.xml"/><Relationship Id="rId40" Type="http://schemas.openxmlformats.org/officeDocument/2006/relationships/tags" Target="../tags/tag374.xml"/><Relationship Id="rId45" Type="http://schemas.openxmlformats.org/officeDocument/2006/relationships/tags" Target="../tags/tag379.xml"/><Relationship Id="rId53" Type="http://schemas.openxmlformats.org/officeDocument/2006/relationships/tags" Target="../tags/tag387.xml"/><Relationship Id="rId58" Type="http://schemas.openxmlformats.org/officeDocument/2006/relationships/tags" Target="../tags/tag392.xml"/><Relationship Id="rId66" Type="http://schemas.openxmlformats.org/officeDocument/2006/relationships/tags" Target="../tags/tag400.xml"/><Relationship Id="rId74" Type="http://schemas.openxmlformats.org/officeDocument/2006/relationships/image" Target="../media/image49.png"/><Relationship Id="rId5" Type="http://schemas.openxmlformats.org/officeDocument/2006/relationships/tags" Target="../tags/tag339.xml"/><Relationship Id="rId15" Type="http://schemas.openxmlformats.org/officeDocument/2006/relationships/tags" Target="../tags/tag349.xml"/><Relationship Id="rId23" Type="http://schemas.openxmlformats.org/officeDocument/2006/relationships/tags" Target="../tags/tag357.xml"/><Relationship Id="rId28" Type="http://schemas.openxmlformats.org/officeDocument/2006/relationships/tags" Target="../tags/tag362.xml"/><Relationship Id="rId36" Type="http://schemas.openxmlformats.org/officeDocument/2006/relationships/tags" Target="../tags/tag370.xml"/><Relationship Id="rId49" Type="http://schemas.openxmlformats.org/officeDocument/2006/relationships/tags" Target="../tags/tag383.xml"/><Relationship Id="rId57" Type="http://schemas.openxmlformats.org/officeDocument/2006/relationships/tags" Target="../tags/tag391.xml"/><Relationship Id="rId61" Type="http://schemas.openxmlformats.org/officeDocument/2006/relationships/tags" Target="../tags/tag395.xml"/><Relationship Id="rId10" Type="http://schemas.openxmlformats.org/officeDocument/2006/relationships/tags" Target="../tags/tag344.xml"/><Relationship Id="rId19" Type="http://schemas.openxmlformats.org/officeDocument/2006/relationships/tags" Target="../tags/tag353.xml"/><Relationship Id="rId31" Type="http://schemas.openxmlformats.org/officeDocument/2006/relationships/tags" Target="../tags/tag365.xml"/><Relationship Id="rId44" Type="http://schemas.openxmlformats.org/officeDocument/2006/relationships/tags" Target="../tags/tag378.xml"/><Relationship Id="rId52" Type="http://schemas.openxmlformats.org/officeDocument/2006/relationships/tags" Target="../tags/tag386.xml"/><Relationship Id="rId60" Type="http://schemas.openxmlformats.org/officeDocument/2006/relationships/tags" Target="../tags/tag394.xml"/><Relationship Id="rId65" Type="http://schemas.openxmlformats.org/officeDocument/2006/relationships/tags" Target="../tags/tag399.xml"/><Relationship Id="rId73" Type="http://schemas.openxmlformats.org/officeDocument/2006/relationships/image" Target="../media/image48.png"/><Relationship Id="rId4" Type="http://schemas.openxmlformats.org/officeDocument/2006/relationships/tags" Target="../tags/tag338.xml"/><Relationship Id="rId9" Type="http://schemas.openxmlformats.org/officeDocument/2006/relationships/tags" Target="../tags/tag343.xml"/><Relationship Id="rId14" Type="http://schemas.openxmlformats.org/officeDocument/2006/relationships/tags" Target="../tags/tag348.xml"/><Relationship Id="rId22" Type="http://schemas.openxmlformats.org/officeDocument/2006/relationships/tags" Target="../tags/tag356.xml"/><Relationship Id="rId27" Type="http://schemas.openxmlformats.org/officeDocument/2006/relationships/tags" Target="../tags/tag361.xml"/><Relationship Id="rId30" Type="http://schemas.openxmlformats.org/officeDocument/2006/relationships/tags" Target="../tags/tag364.xml"/><Relationship Id="rId35" Type="http://schemas.openxmlformats.org/officeDocument/2006/relationships/tags" Target="../tags/tag369.xml"/><Relationship Id="rId43" Type="http://schemas.openxmlformats.org/officeDocument/2006/relationships/tags" Target="../tags/tag377.xml"/><Relationship Id="rId48" Type="http://schemas.openxmlformats.org/officeDocument/2006/relationships/tags" Target="../tags/tag382.xml"/><Relationship Id="rId56" Type="http://schemas.openxmlformats.org/officeDocument/2006/relationships/tags" Target="../tags/tag390.xml"/><Relationship Id="rId64" Type="http://schemas.openxmlformats.org/officeDocument/2006/relationships/tags" Target="../tags/tag398.xml"/><Relationship Id="rId69" Type="http://schemas.openxmlformats.org/officeDocument/2006/relationships/tags" Target="../tags/tag403.xml"/><Relationship Id="rId77" Type="http://schemas.openxmlformats.org/officeDocument/2006/relationships/oleObject" Target="../embeddings/oleObject19.bin"/><Relationship Id="rId8" Type="http://schemas.openxmlformats.org/officeDocument/2006/relationships/tags" Target="../tags/tag342.xml"/><Relationship Id="rId51" Type="http://schemas.openxmlformats.org/officeDocument/2006/relationships/tags" Target="../tags/tag385.xml"/><Relationship Id="rId72" Type="http://schemas.openxmlformats.org/officeDocument/2006/relationships/notesSlide" Target="../notesSlides/notesSlide11.xml"/><Relationship Id="rId3" Type="http://schemas.openxmlformats.org/officeDocument/2006/relationships/tags" Target="../tags/tag337.xml"/><Relationship Id="rId12" Type="http://schemas.openxmlformats.org/officeDocument/2006/relationships/tags" Target="../tags/tag346.xml"/><Relationship Id="rId17" Type="http://schemas.openxmlformats.org/officeDocument/2006/relationships/tags" Target="../tags/tag351.xml"/><Relationship Id="rId25" Type="http://schemas.openxmlformats.org/officeDocument/2006/relationships/tags" Target="../tags/tag359.xml"/><Relationship Id="rId33" Type="http://schemas.openxmlformats.org/officeDocument/2006/relationships/tags" Target="../tags/tag367.xml"/><Relationship Id="rId38" Type="http://schemas.openxmlformats.org/officeDocument/2006/relationships/tags" Target="../tags/tag372.xml"/><Relationship Id="rId46" Type="http://schemas.openxmlformats.org/officeDocument/2006/relationships/tags" Target="../tags/tag380.xml"/><Relationship Id="rId59" Type="http://schemas.openxmlformats.org/officeDocument/2006/relationships/tags" Target="../tags/tag393.xml"/><Relationship Id="rId67" Type="http://schemas.openxmlformats.org/officeDocument/2006/relationships/tags" Target="../tags/tag401.xml"/><Relationship Id="rId20" Type="http://schemas.openxmlformats.org/officeDocument/2006/relationships/tags" Target="../tags/tag354.xml"/><Relationship Id="rId41" Type="http://schemas.openxmlformats.org/officeDocument/2006/relationships/tags" Target="../tags/tag375.xml"/><Relationship Id="rId54" Type="http://schemas.openxmlformats.org/officeDocument/2006/relationships/tags" Target="../tags/tag388.xml"/><Relationship Id="rId62" Type="http://schemas.openxmlformats.org/officeDocument/2006/relationships/tags" Target="../tags/tag396.xml"/><Relationship Id="rId70" Type="http://schemas.openxmlformats.org/officeDocument/2006/relationships/tags" Target="../tags/tag404.xml"/><Relationship Id="rId75" Type="http://schemas.openxmlformats.org/officeDocument/2006/relationships/image" Target="../media/image50.png"/><Relationship Id="rId1" Type="http://schemas.openxmlformats.org/officeDocument/2006/relationships/vmlDrawing" Target="../drawings/vmlDrawing9.vml"/><Relationship Id="rId6" Type="http://schemas.openxmlformats.org/officeDocument/2006/relationships/tags" Target="../tags/tag340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417.xml"/><Relationship Id="rId18" Type="http://schemas.openxmlformats.org/officeDocument/2006/relationships/tags" Target="../tags/tag422.xml"/><Relationship Id="rId26" Type="http://schemas.openxmlformats.org/officeDocument/2006/relationships/tags" Target="../tags/tag430.xml"/><Relationship Id="rId39" Type="http://schemas.openxmlformats.org/officeDocument/2006/relationships/tags" Target="../tags/tag443.xml"/><Relationship Id="rId21" Type="http://schemas.openxmlformats.org/officeDocument/2006/relationships/tags" Target="../tags/tag425.xml"/><Relationship Id="rId34" Type="http://schemas.openxmlformats.org/officeDocument/2006/relationships/tags" Target="../tags/tag438.xml"/><Relationship Id="rId42" Type="http://schemas.openxmlformats.org/officeDocument/2006/relationships/tags" Target="../tags/tag446.xml"/><Relationship Id="rId47" Type="http://schemas.openxmlformats.org/officeDocument/2006/relationships/tags" Target="../tags/tag451.xml"/><Relationship Id="rId50" Type="http://schemas.openxmlformats.org/officeDocument/2006/relationships/tags" Target="../tags/tag454.xml"/><Relationship Id="rId55" Type="http://schemas.openxmlformats.org/officeDocument/2006/relationships/tags" Target="../tags/tag459.xml"/><Relationship Id="rId63" Type="http://schemas.openxmlformats.org/officeDocument/2006/relationships/tags" Target="../tags/tag467.xml"/><Relationship Id="rId68" Type="http://schemas.openxmlformats.org/officeDocument/2006/relationships/tags" Target="../tags/tag472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11.xml"/><Relationship Id="rId71" Type="http://schemas.openxmlformats.org/officeDocument/2006/relationships/tags" Target="../tags/tag475.xml"/><Relationship Id="rId2" Type="http://schemas.openxmlformats.org/officeDocument/2006/relationships/tags" Target="../tags/tag406.xml"/><Relationship Id="rId16" Type="http://schemas.openxmlformats.org/officeDocument/2006/relationships/tags" Target="../tags/tag420.xml"/><Relationship Id="rId29" Type="http://schemas.openxmlformats.org/officeDocument/2006/relationships/tags" Target="../tags/tag433.xml"/><Relationship Id="rId11" Type="http://schemas.openxmlformats.org/officeDocument/2006/relationships/tags" Target="../tags/tag415.xml"/><Relationship Id="rId24" Type="http://schemas.openxmlformats.org/officeDocument/2006/relationships/tags" Target="../tags/tag428.xml"/><Relationship Id="rId32" Type="http://schemas.openxmlformats.org/officeDocument/2006/relationships/tags" Target="../tags/tag436.xml"/><Relationship Id="rId37" Type="http://schemas.openxmlformats.org/officeDocument/2006/relationships/tags" Target="../tags/tag441.xml"/><Relationship Id="rId40" Type="http://schemas.openxmlformats.org/officeDocument/2006/relationships/tags" Target="../tags/tag444.xml"/><Relationship Id="rId45" Type="http://schemas.openxmlformats.org/officeDocument/2006/relationships/tags" Target="../tags/tag449.xml"/><Relationship Id="rId53" Type="http://schemas.openxmlformats.org/officeDocument/2006/relationships/tags" Target="../tags/tag457.xml"/><Relationship Id="rId58" Type="http://schemas.openxmlformats.org/officeDocument/2006/relationships/tags" Target="../tags/tag462.xml"/><Relationship Id="rId66" Type="http://schemas.openxmlformats.org/officeDocument/2006/relationships/tags" Target="../tags/tag470.xml"/><Relationship Id="rId74" Type="http://schemas.openxmlformats.org/officeDocument/2006/relationships/tags" Target="../tags/tag478.xml"/><Relationship Id="rId79" Type="http://schemas.openxmlformats.org/officeDocument/2006/relationships/image" Target="../media/image49.png"/><Relationship Id="rId5" Type="http://schemas.openxmlformats.org/officeDocument/2006/relationships/tags" Target="../tags/tag409.xml"/><Relationship Id="rId61" Type="http://schemas.openxmlformats.org/officeDocument/2006/relationships/tags" Target="../tags/tag465.xml"/><Relationship Id="rId10" Type="http://schemas.openxmlformats.org/officeDocument/2006/relationships/tags" Target="../tags/tag414.xml"/><Relationship Id="rId19" Type="http://schemas.openxmlformats.org/officeDocument/2006/relationships/tags" Target="../tags/tag423.xml"/><Relationship Id="rId31" Type="http://schemas.openxmlformats.org/officeDocument/2006/relationships/tags" Target="../tags/tag435.xml"/><Relationship Id="rId44" Type="http://schemas.openxmlformats.org/officeDocument/2006/relationships/tags" Target="../tags/tag448.xml"/><Relationship Id="rId52" Type="http://schemas.openxmlformats.org/officeDocument/2006/relationships/tags" Target="../tags/tag456.xml"/><Relationship Id="rId60" Type="http://schemas.openxmlformats.org/officeDocument/2006/relationships/tags" Target="../tags/tag464.xml"/><Relationship Id="rId65" Type="http://schemas.openxmlformats.org/officeDocument/2006/relationships/tags" Target="../tags/tag469.xml"/><Relationship Id="rId73" Type="http://schemas.openxmlformats.org/officeDocument/2006/relationships/tags" Target="../tags/tag477.xml"/><Relationship Id="rId78" Type="http://schemas.openxmlformats.org/officeDocument/2006/relationships/image" Target="../media/image48.png"/><Relationship Id="rId4" Type="http://schemas.openxmlformats.org/officeDocument/2006/relationships/tags" Target="../tags/tag408.xml"/><Relationship Id="rId9" Type="http://schemas.openxmlformats.org/officeDocument/2006/relationships/tags" Target="../tags/tag413.xml"/><Relationship Id="rId14" Type="http://schemas.openxmlformats.org/officeDocument/2006/relationships/tags" Target="../tags/tag418.xml"/><Relationship Id="rId22" Type="http://schemas.openxmlformats.org/officeDocument/2006/relationships/tags" Target="../tags/tag426.xml"/><Relationship Id="rId27" Type="http://schemas.openxmlformats.org/officeDocument/2006/relationships/tags" Target="../tags/tag431.xml"/><Relationship Id="rId30" Type="http://schemas.openxmlformats.org/officeDocument/2006/relationships/tags" Target="../tags/tag434.xml"/><Relationship Id="rId35" Type="http://schemas.openxmlformats.org/officeDocument/2006/relationships/tags" Target="../tags/tag439.xml"/><Relationship Id="rId43" Type="http://schemas.openxmlformats.org/officeDocument/2006/relationships/tags" Target="../tags/tag447.xml"/><Relationship Id="rId48" Type="http://schemas.openxmlformats.org/officeDocument/2006/relationships/tags" Target="../tags/tag452.xml"/><Relationship Id="rId56" Type="http://schemas.openxmlformats.org/officeDocument/2006/relationships/tags" Target="../tags/tag460.xml"/><Relationship Id="rId64" Type="http://schemas.openxmlformats.org/officeDocument/2006/relationships/tags" Target="../tags/tag468.xml"/><Relationship Id="rId69" Type="http://schemas.openxmlformats.org/officeDocument/2006/relationships/tags" Target="../tags/tag473.xml"/><Relationship Id="rId77" Type="http://schemas.openxmlformats.org/officeDocument/2006/relationships/notesSlide" Target="../notesSlides/notesSlide12.xml"/><Relationship Id="rId8" Type="http://schemas.openxmlformats.org/officeDocument/2006/relationships/tags" Target="../tags/tag412.xml"/><Relationship Id="rId51" Type="http://schemas.openxmlformats.org/officeDocument/2006/relationships/tags" Target="../tags/tag455.xml"/><Relationship Id="rId72" Type="http://schemas.openxmlformats.org/officeDocument/2006/relationships/tags" Target="../tags/tag476.xml"/><Relationship Id="rId3" Type="http://schemas.openxmlformats.org/officeDocument/2006/relationships/tags" Target="../tags/tag407.xml"/><Relationship Id="rId12" Type="http://schemas.openxmlformats.org/officeDocument/2006/relationships/tags" Target="../tags/tag416.xml"/><Relationship Id="rId17" Type="http://schemas.openxmlformats.org/officeDocument/2006/relationships/tags" Target="../tags/tag421.xml"/><Relationship Id="rId25" Type="http://schemas.openxmlformats.org/officeDocument/2006/relationships/tags" Target="../tags/tag429.xml"/><Relationship Id="rId33" Type="http://schemas.openxmlformats.org/officeDocument/2006/relationships/tags" Target="../tags/tag437.xml"/><Relationship Id="rId38" Type="http://schemas.openxmlformats.org/officeDocument/2006/relationships/tags" Target="../tags/tag442.xml"/><Relationship Id="rId46" Type="http://schemas.openxmlformats.org/officeDocument/2006/relationships/tags" Target="../tags/tag450.xml"/><Relationship Id="rId59" Type="http://schemas.openxmlformats.org/officeDocument/2006/relationships/tags" Target="../tags/tag463.xml"/><Relationship Id="rId67" Type="http://schemas.openxmlformats.org/officeDocument/2006/relationships/tags" Target="../tags/tag471.xml"/><Relationship Id="rId20" Type="http://schemas.openxmlformats.org/officeDocument/2006/relationships/tags" Target="../tags/tag424.xml"/><Relationship Id="rId41" Type="http://schemas.openxmlformats.org/officeDocument/2006/relationships/tags" Target="../tags/tag445.xml"/><Relationship Id="rId54" Type="http://schemas.openxmlformats.org/officeDocument/2006/relationships/tags" Target="../tags/tag458.xml"/><Relationship Id="rId62" Type="http://schemas.openxmlformats.org/officeDocument/2006/relationships/tags" Target="../tags/tag466.xml"/><Relationship Id="rId70" Type="http://schemas.openxmlformats.org/officeDocument/2006/relationships/tags" Target="../tags/tag474.xml"/><Relationship Id="rId75" Type="http://schemas.openxmlformats.org/officeDocument/2006/relationships/tags" Target="../tags/tag479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5" Type="http://schemas.openxmlformats.org/officeDocument/2006/relationships/tags" Target="../tags/tag419.xml"/><Relationship Id="rId23" Type="http://schemas.openxmlformats.org/officeDocument/2006/relationships/tags" Target="../tags/tag427.xml"/><Relationship Id="rId28" Type="http://schemas.openxmlformats.org/officeDocument/2006/relationships/tags" Target="../tags/tag432.xml"/><Relationship Id="rId36" Type="http://schemas.openxmlformats.org/officeDocument/2006/relationships/tags" Target="../tags/tag440.xml"/><Relationship Id="rId49" Type="http://schemas.openxmlformats.org/officeDocument/2006/relationships/tags" Target="../tags/tag453.xml"/><Relationship Id="rId57" Type="http://schemas.openxmlformats.org/officeDocument/2006/relationships/tags" Target="../tags/tag4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13" Type="http://schemas.openxmlformats.org/officeDocument/2006/relationships/tags" Target="../tags/tag492.xml"/><Relationship Id="rId18" Type="http://schemas.openxmlformats.org/officeDocument/2006/relationships/tags" Target="../tags/tag497.xml"/><Relationship Id="rId26" Type="http://schemas.openxmlformats.org/officeDocument/2006/relationships/tags" Target="../tags/tag505.xml"/><Relationship Id="rId3" Type="http://schemas.openxmlformats.org/officeDocument/2006/relationships/tags" Target="../tags/tag482.xml"/><Relationship Id="rId21" Type="http://schemas.openxmlformats.org/officeDocument/2006/relationships/tags" Target="../tags/tag500.xml"/><Relationship Id="rId7" Type="http://schemas.openxmlformats.org/officeDocument/2006/relationships/tags" Target="../tags/tag486.xml"/><Relationship Id="rId12" Type="http://schemas.openxmlformats.org/officeDocument/2006/relationships/tags" Target="../tags/tag491.xml"/><Relationship Id="rId17" Type="http://schemas.openxmlformats.org/officeDocument/2006/relationships/tags" Target="../tags/tag496.xml"/><Relationship Id="rId25" Type="http://schemas.openxmlformats.org/officeDocument/2006/relationships/tags" Target="../tags/tag504.xml"/><Relationship Id="rId2" Type="http://schemas.openxmlformats.org/officeDocument/2006/relationships/tags" Target="../tags/tag481.xml"/><Relationship Id="rId16" Type="http://schemas.openxmlformats.org/officeDocument/2006/relationships/tags" Target="../tags/tag495.xml"/><Relationship Id="rId20" Type="http://schemas.openxmlformats.org/officeDocument/2006/relationships/tags" Target="../tags/tag499.xml"/><Relationship Id="rId29" Type="http://schemas.openxmlformats.org/officeDocument/2006/relationships/image" Target="../media/image53.wmf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tags" Target="../tags/tag490.xml"/><Relationship Id="rId24" Type="http://schemas.openxmlformats.org/officeDocument/2006/relationships/tags" Target="../tags/tag503.xml"/><Relationship Id="rId5" Type="http://schemas.openxmlformats.org/officeDocument/2006/relationships/tags" Target="../tags/tag484.xml"/><Relationship Id="rId15" Type="http://schemas.openxmlformats.org/officeDocument/2006/relationships/tags" Target="../tags/tag494.xml"/><Relationship Id="rId23" Type="http://schemas.openxmlformats.org/officeDocument/2006/relationships/tags" Target="../tags/tag502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489.xml"/><Relationship Id="rId19" Type="http://schemas.openxmlformats.org/officeDocument/2006/relationships/tags" Target="../tags/tag498.xml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tags" Target="../tags/tag493.xml"/><Relationship Id="rId22" Type="http://schemas.openxmlformats.org/officeDocument/2006/relationships/tags" Target="../tags/tag501.xml"/><Relationship Id="rId27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508.xml"/><Relationship Id="rId7" Type="http://schemas.openxmlformats.org/officeDocument/2006/relationships/image" Target="../media/image55.png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nderfulphotos.com/articles/macro/focus_stacking/" TargetMode="Externa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fulphotos.com/articles/macro/focus_stacking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en20934.zen.co.uk/photography/Workflow.htm#Focus%20Stacking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youtube.com/watch?v=Y48R6-iIYH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48R6-iIYHs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tags" Target="../tags/tag522.xml"/><Relationship Id="rId18" Type="http://schemas.openxmlformats.org/officeDocument/2006/relationships/tags" Target="../tags/tag527.xml"/><Relationship Id="rId26" Type="http://schemas.openxmlformats.org/officeDocument/2006/relationships/tags" Target="../tags/tag535.xml"/><Relationship Id="rId39" Type="http://schemas.openxmlformats.org/officeDocument/2006/relationships/tags" Target="../tags/tag548.xml"/><Relationship Id="rId21" Type="http://schemas.openxmlformats.org/officeDocument/2006/relationships/tags" Target="../tags/tag530.xml"/><Relationship Id="rId34" Type="http://schemas.openxmlformats.org/officeDocument/2006/relationships/tags" Target="../tags/tag543.xml"/><Relationship Id="rId42" Type="http://schemas.openxmlformats.org/officeDocument/2006/relationships/tags" Target="../tags/tag551.xml"/><Relationship Id="rId47" Type="http://schemas.openxmlformats.org/officeDocument/2006/relationships/tags" Target="../tags/tag556.xml"/><Relationship Id="rId50" Type="http://schemas.openxmlformats.org/officeDocument/2006/relationships/tags" Target="../tags/tag559.xml"/><Relationship Id="rId55" Type="http://schemas.openxmlformats.org/officeDocument/2006/relationships/tags" Target="../tags/tag564.xml"/><Relationship Id="rId63" Type="http://schemas.openxmlformats.org/officeDocument/2006/relationships/tags" Target="../tags/tag572.xml"/><Relationship Id="rId68" Type="http://schemas.openxmlformats.org/officeDocument/2006/relationships/tags" Target="../tags/tag577.xml"/><Relationship Id="rId7" Type="http://schemas.openxmlformats.org/officeDocument/2006/relationships/tags" Target="../tags/tag516.xml"/><Relationship Id="rId71" Type="http://schemas.openxmlformats.org/officeDocument/2006/relationships/image" Target="../media/image66.jpeg"/><Relationship Id="rId2" Type="http://schemas.openxmlformats.org/officeDocument/2006/relationships/tags" Target="../tags/tag511.xml"/><Relationship Id="rId16" Type="http://schemas.openxmlformats.org/officeDocument/2006/relationships/tags" Target="../tags/tag525.xml"/><Relationship Id="rId29" Type="http://schemas.openxmlformats.org/officeDocument/2006/relationships/tags" Target="../tags/tag538.xml"/><Relationship Id="rId11" Type="http://schemas.openxmlformats.org/officeDocument/2006/relationships/tags" Target="../tags/tag520.xml"/><Relationship Id="rId24" Type="http://schemas.openxmlformats.org/officeDocument/2006/relationships/tags" Target="../tags/tag533.xml"/><Relationship Id="rId32" Type="http://schemas.openxmlformats.org/officeDocument/2006/relationships/tags" Target="../tags/tag541.xml"/><Relationship Id="rId37" Type="http://schemas.openxmlformats.org/officeDocument/2006/relationships/tags" Target="../tags/tag546.xml"/><Relationship Id="rId40" Type="http://schemas.openxmlformats.org/officeDocument/2006/relationships/tags" Target="../tags/tag549.xml"/><Relationship Id="rId45" Type="http://schemas.openxmlformats.org/officeDocument/2006/relationships/tags" Target="../tags/tag554.xml"/><Relationship Id="rId53" Type="http://schemas.openxmlformats.org/officeDocument/2006/relationships/tags" Target="../tags/tag562.xml"/><Relationship Id="rId58" Type="http://schemas.openxmlformats.org/officeDocument/2006/relationships/tags" Target="../tags/tag567.xml"/><Relationship Id="rId66" Type="http://schemas.openxmlformats.org/officeDocument/2006/relationships/tags" Target="../tags/tag575.xml"/><Relationship Id="rId74" Type="http://schemas.openxmlformats.org/officeDocument/2006/relationships/image" Target="../media/image16.png"/><Relationship Id="rId5" Type="http://schemas.openxmlformats.org/officeDocument/2006/relationships/tags" Target="../tags/tag514.xml"/><Relationship Id="rId15" Type="http://schemas.openxmlformats.org/officeDocument/2006/relationships/tags" Target="../tags/tag524.xml"/><Relationship Id="rId23" Type="http://schemas.openxmlformats.org/officeDocument/2006/relationships/tags" Target="../tags/tag532.xml"/><Relationship Id="rId28" Type="http://schemas.openxmlformats.org/officeDocument/2006/relationships/tags" Target="../tags/tag537.xml"/><Relationship Id="rId36" Type="http://schemas.openxmlformats.org/officeDocument/2006/relationships/tags" Target="../tags/tag545.xml"/><Relationship Id="rId49" Type="http://schemas.openxmlformats.org/officeDocument/2006/relationships/tags" Target="../tags/tag558.xml"/><Relationship Id="rId57" Type="http://schemas.openxmlformats.org/officeDocument/2006/relationships/tags" Target="../tags/tag566.xml"/><Relationship Id="rId61" Type="http://schemas.openxmlformats.org/officeDocument/2006/relationships/tags" Target="../tags/tag570.xml"/><Relationship Id="rId10" Type="http://schemas.openxmlformats.org/officeDocument/2006/relationships/tags" Target="../tags/tag519.xml"/><Relationship Id="rId19" Type="http://schemas.openxmlformats.org/officeDocument/2006/relationships/tags" Target="../tags/tag528.xml"/><Relationship Id="rId31" Type="http://schemas.openxmlformats.org/officeDocument/2006/relationships/tags" Target="../tags/tag540.xml"/><Relationship Id="rId44" Type="http://schemas.openxmlformats.org/officeDocument/2006/relationships/tags" Target="../tags/tag553.xml"/><Relationship Id="rId52" Type="http://schemas.openxmlformats.org/officeDocument/2006/relationships/tags" Target="../tags/tag561.xml"/><Relationship Id="rId60" Type="http://schemas.openxmlformats.org/officeDocument/2006/relationships/tags" Target="../tags/tag569.xml"/><Relationship Id="rId65" Type="http://schemas.openxmlformats.org/officeDocument/2006/relationships/tags" Target="../tags/tag574.xml"/><Relationship Id="rId73" Type="http://schemas.openxmlformats.org/officeDocument/2006/relationships/image" Target="../media/image36.emf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tags" Target="../tags/tag523.xml"/><Relationship Id="rId22" Type="http://schemas.openxmlformats.org/officeDocument/2006/relationships/tags" Target="../tags/tag531.xml"/><Relationship Id="rId27" Type="http://schemas.openxmlformats.org/officeDocument/2006/relationships/tags" Target="../tags/tag536.xml"/><Relationship Id="rId30" Type="http://schemas.openxmlformats.org/officeDocument/2006/relationships/tags" Target="../tags/tag539.xml"/><Relationship Id="rId35" Type="http://schemas.openxmlformats.org/officeDocument/2006/relationships/tags" Target="../tags/tag544.xml"/><Relationship Id="rId43" Type="http://schemas.openxmlformats.org/officeDocument/2006/relationships/tags" Target="../tags/tag552.xml"/><Relationship Id="rId48" Type="http://schemas.openxmlformats.org/officeDocument/2006/relationships/tags" Target="../tags/tag557.xml"/><Relationship Id="rId56" Type="http://schemas.openxmlformats.org/officeDocument/2006/relationships/tags" Target="../tags/tag565.xml"/><Relationship Id="rId64" Type="http://schemas.openxmlformats.org/officeDocument/2006/relationships/tags" Target="../tags/tag573.xml"/><Relationship Id="rId69" Type="http://schemas.openxmlformats.org/officeDocument/2006/relationships/tags" Target="../tags/tag578.xml"/><Relationship Id="rId8" Type="http://schemas.openxmlformats.org/officeDocument/2006/relationships/tags" Target="../tags/tag517.xml"/><Relationship Id="rId51" Type="http://schemas.openxmlformats.org/officeDocument/2006/relationships/tags" Target="../tags/tag560.xml"/><Relationship Id="rId72" Type="http://schemas.openxmlformats.org/officeDocument/2006/relationships/image" Target="../media/image35.wmf"/><Relationship Id="rId3" Type="http://schemas.openxmlformats.org/officeDocument/2006/relationships/tags" Target="../tags/tag512.xml"/><Relationship Id="rId12" Type="http://schemas.openxmlformats.org/officeDocument/2006/relationships/tags" Target="../tags/tag521.xml"/><Relationship Id="rId17" Type="http://schemas.openxmlformats.org/officeDocument/2006/relationships/tags" Target="../tags/tag526.xml"/><Relationship Id="rId25" Type="http://schemas.openxmlformats.org/officeDocument/2006/relationships/tags" Target="../tags/tag534.xml"/><Relationship Id="rId33" Type="http://schemas.openxmlformats.org/officeDocument/2006/relationships/tags" Target="../tags/tag542.xml"/><Relationship Id="rId38" Type="http://schemas.openxmlformats.org/officeDocument/2006/relationships/tags" Target="../tags/tag547.xml"/><Relationship Id="rId46" Type="http://schemas.openxmlformats.org/officeDocument/2006/relationships/tags" Target="../tags/tag555.xml"/><Relationship Id="rId59" Type="http://schemas.openxmlformats.org/officeDocument/2006/relationships/tags" Target="../tags/tag568.xml"/><Relationship Id="rId67" Type="http://schemas.openxmlformats.org/officeDocument/2006/relationships/tags" Target="../tags/tag576.xml"/><Relationship Id="rId20" Type="http://schemas.openxmlformats.org/officeDocument/2006/relationships/tags" Target="../tags/tag529.xml"/><Relationship Id="rId41" Type="http://schemas.openxmlformats.org/officeDocument/2006/relationships/tags" Target="../tags/tag550.xml"/><Relationship Id="rId54" Type="http://schemas.openxmlformats.org/officeDocument/2006/relationships/tags" Target="../tags/tag563.xml"/><Relationship Id="rId62" Type="http://schemas.openxmlformats.org/officeDocument/2006/relationships/tags" Target="../tags/tag571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510.xml"/><Relationship Id="rId6" Type="http://schemas.openxmlformats.org/officeDocument/2006/relationships/tags" Target="../tags/tag5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More with Pinhole + Single-view Metrology</a:t>
            </a:r>
            <a:endParaRPr lang="en-US" dirty="0" smtClean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4953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10/07/10</a:t>
            </a:r>
            <a:endParaRPr lang="en-US" dirty="0"/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066800"/>
            <a:ext cx="5410200" cy="4277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p:oleObj spid="_x0000_s679939" name="Photo Editor Photo" r:id="rId3" imgW="9752381" imgH="7314286" progId="">
              <p:embed/>
            </p:oleObj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Suppose you have estimated three vanishing points corresponding to orthogonal directions.  How can you recover the rotation matrix that is aligned with the 3D axes defined by these points?</a:t>
            </a:r>
          </a:p>
          <a:p>
            <a:pPr lvl="1"/>
            <a:r>
              <a:rPr lang="en-US" sz="2000" dirty="0" smtClean="0"/>
              <a:t>Assume that intrinsic matrix K has three parameters</a:t>
            </a:r>
          </a:p>
          <a:p>
            <a:pPr lvl="1"/>
            <a:r>
              <a:rPr lang="en-US" sz="2000" dirty="0" smtClean="0"/>
              <a:t>Remember, in homogeneous coordinates, we can write a 3d point at infinity as (X, Y, Z, 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10/7/2010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0"/>
            <a:ext cx="3505200" cy="27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990600" y="5562600"/>
            <a:ext cx="1295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51816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VP</a:t>
            </a:r>
            <a:r>
              <a:rPr lang="en-US" baseline="-25000" dirty="0" err="1" smtClean="0">
                <a:solidFill>
                  <a:srgbClr val="FF0000"/>
                </a:solidFill>
              </a:rPr>
              <a:t>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54864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VP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z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4953000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038600" y="3810000"/>
            <a:ext cx="4587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43400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VP</a:t>
            </a:r>
            <a:r>
              <a:rPr lang="en-US" baseline="-25000" dirty="0" err="1" smtClean="0">
                <a:solidFill>
                  <a:srgbClr val="FF0000"/>
                </a:solidFill>
              </a:rPr>
              <a:t>y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0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next Tuesday…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Label your face</a:t>
            </a:r>
            <a:endParaRPr lang="en-US" dirty="0"/>
          </a:p>
        </p:txBody>
      </p:sp>
      <p:sp>
        <p:nvSpPr>
          <p:cNvPr id="670724" name="AutoShape 4" descr="http://graphics.cs.cmu.edu/courses/15-463/2010_spring/hw/proj3/efros_poin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6" name="AutoShape 6" descr="http://graphics.cs.cmu.edu/courses/15-463/2010_spring/hw/proj3/efros_poin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0727" name="Picture 7" descr="C:\Users\Hoiem\Documents\Classes\Computational Photography - Fall 2010\projects\face_morphing\efros_point_numbers.jpg"/>
          <p:cNvPicPr>
            <a:picLocks noChangeAspect="1" noChangeArrowheads="1"/>
          </p:cNvPicPr>
          <p:nvPr/>
        </p:nvPicPr>
        <p:blipFill>
          <a:blip r:embed="rId2" cstate="print"/>
          <a:srcRect t="16000"/>
          <a:stretch>
            <a:fillRect/>
          </a:stretch>
        </p:blipFill>
        <p:spPr bwMode="auto">
          <a:xfrm>
            <a:off x="3276600" y="1981200"/>
            <a:ext cx="5867400" cy="3696462"/>
          </a:xfrm>
          <a:prstGeom prst="rect">
            <a:avLst/>
          </a:prstGeom>
          <a:noFill/>
        </p:spPr>
      </p:pic>
      <p:pic>
        <p:nvPicPr>
          <p:cNvPr id="670728" name="Picture 8" descr="C:\Users\Hoiem\Documents\Classes\Computational Photography - Fall 2010\projects\face_morphing\efros_poi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199"/>
            <a:ext cx="3429000" cy="4024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5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971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72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3333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3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14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497013" y="42132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5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 smtClean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smtClean="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See notes by </a:t>
              </a:r>
              <a:r>
                <a:rPr lang="en-US" smtClean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smtClean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 smtClean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smtClean="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smtClean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Need more than vanishing points to do this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/>
        </p:nvGraphicFramePr>
        <p:xfrm>
          <a:off x="3886200" y="3144838"/>
          <a:ext cx="2819400" cy="1198562"/>
        </p:xfrm>
        <a:graphic>
          <a:graphicData uri="http://schemas.openxmlformats.org/presentationml/2006/ole">
            <p:oleObj spid="_x0000_s687106" name="Equation" r:id="rId17" imgW="1104840" imgH="469800" progId="Equation.3">
              <p:embed/>
            </p:oleObj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/>
        </p:nvGraphicFramePr>
        <p:xfrm>
          <a:off x="7467600" y="2971800"/>
          <a:ext cx="1031875" cy="1524000"/>
        </p:xfrm>
        <a:graphic>
          <a:graphicData uri="http://schemas.openxmlformats.org/presentationml/2006/ole">
            <p:oleObj spid="_x0000_s687107" name="Equation" r:id="rId18" imgW="622080" imgH="914400" progId="Equation.3">
              <p:embed/>
            </p:oleObj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/>
        </p:nvGraphicFramePr>
        <p:xfrm>
          <a:off x="4953000" y="4795838"/>
          <a:ext cx="1981200" cy="842962"/>
        </p:xfrm>
        <a:graphic>
          <a:graphicData uri="http://schemas.openxmlformats.org/presentationml/2006/ole">
            <p:oleObj spid="_x0000_s687108" name="Equation" r:id="rId19" imgW="1104840" imgH="4698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/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p:oleObj spid="_x0000_s688135" name="Equation" r:id="rId50" imgW="927000" imgH="469800" progId="Equation.3">
                <p:embed/>
              </p:oleObj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/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p:oleObj spid="_x0000_s688134" name="Equation" r:id="rId51" imgW="977760" imgH="469800" progId="Equation.3">
                <p:embed/>
              </p:oleObj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/>
        </p:nvGraphicFramePr>
        <p:xfrm>
          <a:off x="4038600" y="5257800"/>
          <a:ext cx="925513" cy="1524000"/>
        </p:xfrm>
        <a:graphic>
          <a:graphicData uri="http://schemas.openxmlformats.org/presentationml/2006/ole">
            <p:oleObj spid="_x0000_s688130" name="Equation" r:id="rId52" imgW="558720" imgH="914400" progId="Equation.3">
              <p:embed/>
            </p:oleObj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/>
        </p:nvGraphicFramePr>
        <p:xfrm>
          <a:off x="7162800" y="5410200"/>
          <a:ext cx="842963" cy="1184275"/>
        </p:xfrm>
        <a:graphic>
          <a:graphicData uri="http://schemas.openxmlformats.org/presentationml/2006/ole">
            <p:oleObj spid="_x0000_s688131" name="Equation" r:id="rId53" imgW="507960" imgH="711000" progId="Equation.3">
              <p:embed/>
            </p:oleObj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/>
        </p:nvGraphicFramePr>
        <p:xfrm>
          <a:off x="7543800" y="1306513"/>
          <a:ext cx="650875" cy="776287"/>
        </p:xfrm>
        <a:graphic>
          <a:graphicData uri="http://schemas.openxmlformats.org/presentationml/2006/ole">
            <p:oleObj spid="_x0000_s688132" name="Equation" r:id="rId54" imgW="330120" imgH="393480" progId="Equation.3">
              <p:embed/>
            </p:oleObj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/>
        </p:nvGraphicFramePr>
        <p:xfrm>
          <a:off x="7578725" y="2830513"/>
          <a:ext cx="650875" cy="776287"/>
        </p:xfrm>
        <a:graphic>
          <a:graphicData uri="http://schemas.openxmlformats.org/presentationml/2006/ole">
            <p:oleObj spid="_x0000_s688133" name="Equation" r:id="rId55" imgW="330120" imgH="393480" progId="Equation.3">
              <p:embed/>
            </p:oleObj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/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p:oleObj spid="_x0000_s689155" name="Equation" r:id="rId77" imgW="927000" imgH="469800" progId="Equation.3">
                <p:embed/>
              </p:oleObj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</a:t>
            </a:r>
            <a:r>
              <a:rPr lang="en-US" dirty="0" smtClean="0">
                <a:solidFill>
                  <a:srgbClr val="000000"/>
                </a:solidFill>
              </a:rPr>
              <a:t>known</a:t>
            </a:r>
            <a:endParaRPr lang="en-US" dirty="0" smtClean="0">
              <a:solidFill>
                <a:srgbClr val="0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Assume that the camera height is 5 ft.  </a:t>
            </a:r>
          </a:p>
          <a:p>
            <a:pPr lvl="1"/>
            <a:r>
              <a:rPr lang="en-US" sz="2400" dirty="0" smtClean="0"/>
              <a:t>What is the height of the man?</a:t>
            </a:r>
          </a:p>
          <a:p>
            <a:pPr lvl="1"/>
            <a:r>
              <a:rPr lang="en-US" sz="2400" dirty="0" smtClean="0"/>
              <a:t>What is the height of the building?</a:t>
            </a:r>
          </a:p>
          <a:p>
            <a:pPr lvl="1"/>
            <a:r>
              <a:rPr lang="en-US" sz="2400" dirty="0" smtClean="0"/>
              <a:t>How long is the left side of the building, compared to the right side?</a:t>
            </a:r>
          </a:p>
          <a:p>
            <a:endParaRPr lang="en-US" sz="2800" dirty="0"/>
          </a:p>
        </p:txBody>
      </p:sp>
      <p:pic>
        <p:nvPicPr>
          <p:cNvPr id="74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2004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focus, aperture, DOF, FOV, etc?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Hoiem\Documents\Classes\Computational Photography - Fall 2010\projects\face_morphing\faces\der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114800" cy="4114800"/>
          </a:xfrm>
          <a:prstGeom prst="rect">
            <a:avLst/>
          </a:prstGeom>
          <a:noFill/>
        </p:spPr>
      </p:pic>
      <p:pic>
        <p:nvPicPr>
          <p:cNvPr id="671746" name="Picture 2"/>
          <p:cNvPicPr>
            <a:picLocks noChangeAspect="1" noChangeArrowheads="1"/>
          </p:cNvPicPr>
          <p:nvPr/>
        </p:nvPicPr>
        <p:blipFill>
          <a:blip r:embed="rId3" cstate="print"/>
          <a:srcRect l="19323" t="53981" r="55833" b="4306"/>
          <a:stretch>
            <a:fillRect/>
          </a:stretch>
        </p:blipFill>
        <p:spPr bwMode="auto">
          <a:xfrm>
            <a:off x="4625788" y="1600200"/>
            <a:ext cx="451821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4191000" y="3657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b="1" dirty="0" smtClean="0"/>
              <a:t>Iris</a:t>
            </a:r>
            <a:r>
              <a:rPr lang="en-US" dirty="0" smtClean="0"/>
              <a:t> - </a:t>
            </a:r>
            <a:r>
              <a:rPr lang="en-US" sz="1800" dirty="0" smtClean="0"/>
              <a:t>colored annulus with radial muscles</a:t>
            </a:r>
          </a:p>
          <a:p>
            <a:pPr lvl="1"/>
            <a:r>
              <a:rPr lang="en-US" b="1" dirty="0" smtClean="0"/>
              <a:t>Pupil</a:t>
            </a:r>
            <a:r>
              <a:rPr lang="en-US" dirty="0" smtClean="0"/>
              <a:t> </a:t>
            </a:r>
            <a:r>
              <a:rPr lang="en-US" dirty="0" smtClean="0"/>
              <a:t>- </a:t>
            </a:r>
            <a:r>
              <a:rPr lang="en-US" sz="1800" dirty="0" smtClean="0"/>
              <a:t>the hole (aperture) whose size is controlled by the iris</a:t>
            </a:r>
          </a:p>
          <a:p>
            <a:pPr lvl="1"/>
            <a:r>
              <a:rPr lang="en-US" sz="1800" dirty="0" smtClean="0"/>
              <a:t>What’s the “film”?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6096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>
                <a:latin typeface="Arial" charset="0"/>
              </a:rPr>
              <a:t>photoreceptor cells (rods and cones) in the </a:t>
            </a:r>
            <a:r>
              <a:rPr lang="en-US" sz="1600" b="1">
                <a:latin typeface="Arial" charset="0"/>
              </a:rPr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3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371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en-US" sz="2800" dirty="0" smtClean="0"/>
              <a:t>	Changing the aperture size or focal length affects depth of </a:t>
            </a:r>
            <a:r>
              <a:rPr lang="en-US" sz="2800" dirty="0" smtClean="0"/>
              <a:t>field</a:t>
            </a:r>
          </a:p>
          <a:p>
            <a:pPr lvl="1" eaLnBrk="1" hangingPunct="1">
              <a:buNone/>
            </a:pPr>
            <a:r>
              <a:rPr lang="en-US" sz="2400" dirty="0" smtClean="0"/>
              <a:t>	f-number (f/#) </a:t>
            </a:r>
            <a:r>
              <a:rPr lang="en-US" sz="2400" dirty="0" smtClean="0"/>
              <a:t>=</a:t>
            </a:r>
            <a:r>
              <a:rPr lang="en-US" sz="2400" dirty="0" err="1" smtClean="0"/>
              <a:t>focal_length</a:t>
            </a:r>
            <a:r>
              <a:rPr lang="en-US" sz="2400" dirty="0" smtClean="0"/>
              <a:t> / </a:t>
            </a:r>
            <a:r>
              <a:rPr lang="en-US" sz="2400" dirty="0" err="1" smtClean="0"/>
              <a:t>aperture_diameter</a:t>
            </a:r>
            <a:r>
              <a:rPr lang="en-US" sz="2400" dirty="0" smtClean="0"/>
              <a:t> (e.g., f/16 means that the focal length is 16 times the diameter)</a:t>
            </a:r>
            <a:endParaRPr lang="en-US" sz="2800" dirty="0" smtClean="0"/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Difficulty in macro (close-up)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close objects, we have a small relative DOF</a:t>
            </a:r>
          </a:p>
          <a:p>
            <a:r>
              <a:rPr lang="en-US" dirty="0" smtClean="0"/>
              <a:t>Can only shrink aperture so far</a:t>
            </a:r>
            <a:endParaRPr lang="en-US" dirty="0"/>
          </a:p>
        </p:txBody>
      </p:sp>
      <p:pic>
        <p:nvPicPr>
          <p:cNvPr id="744450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971800"/>
            <a:ext cx="4339963" cy="2886076"/>
          </a:xfrm>
          <a:prstGeom prst="rect">
            <a:avLst/>
          </a:prstGeom>
          <a:noFill/>
        </p:spPr>
      </p:pic>
      <p:pic>
        <p:nvPicPr>
          <p:cNvPr id="744452" name="Picture 4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71800"/>
            <a:ext cx="4354284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2438400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to get both bugs in focus?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</p:txBody>
      </p:sp>
      <p:pic>
        <p:nvPicPr>
          <p:cNvPr id="761858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0"/>
            <a:ext cx="2971800" cy="1976247"/>
          </a:xfrm>
          <a:prstGeom prst="rect">
            <a:avLst/>
          </a:prstGeom>
          <a:noFill/>
        </p:spPr>
      </p:pic>
      <p:pic>
        <p:nvPicPr>
          <p:cNvPr id="761860" name="Picture 4" descr="http://www.wonderfulphotos.com/articles/macro/focus_stacking/images/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2506" y="2278812"/>
            <a:ext cx="2971800" cy="1976247"/>
          </a:xfrm>
          <a:prstGeom prst="rect">
            <a:avLst/>
          </a:prstGeom>
          <a:noFill/>
        </p:spPr>
      </p:pic>
      <p:pic>
        <p:nvPicPr>
          <p:cNvPr id="761862" name="Picture 6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78811"/>
            <a:ext cx="2971800" cy="197624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</a:t>
            </a:r>
            <a:r>
              <a:rPr lang="en-US" dirty="0" smtClean="0">
                <a:hlinkClick r:id="rId5"/>
              </a:rPr>
              <a:t>://www.wonderfulphotos.com/articles/macro/focus_stacking/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1722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from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Combine</a:t>
            </a:r>
            <a:endParaRPr lang="en-US" dirty="0"/>
          </a:p>
        </p:txBody>
      </p:sp>
      <p:pic>
        <p:nvPicPr>
          <p:cNvPr id="761864" name="Picture 8" descr="http://www.wonderfulphotos.com/articles/macro/focus_stacking/images/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362200"/>
            <a:ext cx="6181029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2882" name="Picture 2" descr="Flower Dew Dropl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00"/>
            <a:ext cx="5715000" cy="36480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 smtClean="0">
                <a:hlinkClick r:id="rId3"/>
              </a:rPr>
              <a:t>://www.wonderfulphotos.com/articles/macro/focus_stacking/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>
              <a:buNone/>
            </a:pPr>
            <a:r>
              <a:rPr lang="en-US" sz="2800" dirty="0" smtClean="0"/>
              <a:t>Web answer: With software (</a:t>
            </a:r>
            <a:r>
              <a:rPr lang="en-US" sz="2800" dirty="0" smtClean="0"/>
              <a:t>P</a:t>
            </a:r>
            <a:r>
              <a:rPr lang="en-US" sz="2800" dirty="0" smtClean="0"/>
              <a:t>hotoshop, </a:t>
            </a:r>
            <a:r>
              <a:rPr lang="en-US" sz="2800" dirty="0" err="1" smtClean="0"/>
              <a:t>CombineZM</a:t>
            </a:r>
            <a:r>
              <a:rPr lang="en-US" sz="2800" dirty="0" smtClean="0"/>
              <a:t>)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4038600"/>
            <a:ext cx="448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to do it automatically?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p:oleObj spid="_x0000_s673794" name="Equation" r:id="rId3" imgW="558720" imgH="698400" progId="Equation.3">
                <p:embed/>
              </p:oleObj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p:oleObj spid="_x0000_s673795" name="Equation" r:id="rId4" imgW="495000" imgH="469800" progId="Equation.3">
                <p:embed/>
              </p:oleObj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Align images (e.g., using corresponding points)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Two ideas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Mask regions by hand and combine with pyramid blend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Gradient domain fusion (mixed gradient) without masking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http://www.zen20934.zen.co.uk/photography/Workflow.htm#Focus%20Stacking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1981200" y="1371600"/>
          <a:ext cx="3441700" cy="1176337"/>
        </p:xfrm>
        <a:graphic>
          <a:graphicData uri="http://schemas.openxmlformats.org/presentationml/2006/ole">
            <p:oleObj spid="_x0000_s742402" name="Equation" r:id="rId3" imgW="1041120" imgH="355320" progId="Equation.3">
              <p:embed/>
            </p:oleObj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hlinkClick r:id="rId2"/>
              </a:rPr>
              <a:t>http://www.youtube.com/watch?v=Y48R6-iIYHs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Dolly zoom (or “Vertigo effect”)</a:t>
            </a: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>
                <a:hlinkClick r:id="rId3"/>
              </a:rPr>
              <a:t>http://www.youtube.com/watch?v=Y48R6-iIYHs</a:t>
            </a: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3886200" y="6019800"/>
            <a:ext cx="396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Distance between object and camera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381500" y="53721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6553200" y="38100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width of object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019800" y="4040188"/>
            <a:ext cx="533400" cy="227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5"/>
          <p:cNvSpPr txBox="1">
            <a:spLocks noChangeArrowheads="1"/>
          </p:cNvSpPr>
          <p:nvPr/>
        </p:nvSpPr>
        <p:spPr bwMode="auto">
          <a:xfrm>
            <a:off x="1066800" y="19050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5371" name="TextBox 6"/>
          <p:cNvSpPr txBox="1">
            <a:spLocks noChangeArrowheads="1"/>
          </p:cNvSpPr>
          <p:nvPr/>
        </p:nvSpPr>
        <p:spPr bwMode="auto">
          <a:xfrm>
            <a:off x="6096000" y="18288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5372" name="TextBox 7"/>
          <p:cNvSpPr txBox="1">
            <a:spLocks noChangeArrowheads="1"/>
          </p:cNvSpPr>
          <p:nvPr/>
        </p:nvSpPr>
        <p:spPr bwMode="auto">
          <a:xfrm>
            <a:off x="6172200" y="27432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2825750" y="1981200"/>
          <a:ext cx="3441700" cy="1219200"/>
        </p:xfrm>
        <a:graphic>
          <a:graphicData uri="http://schemas.openxmlformats.org/presentationml/2006/ole">
            <p:oleObj spid="_x0000_s743426" name="Equation" r:id="rId4" imgW="1041120" imgH="368280" progId="Equation.3">
              <p:embed/>
            </p:oleObj>
          </a:graphicData>
        </a:graphic>
      </p:graphicFrame>
      <p:graphicFrame>
        <p:nvGraphicFramePr>
          <p:cNvPr id="15363" name="Object 7"/>
          <p:cNvGraphicFramePr>
            <a:graphicFrameLocks noChangeAspect="1"/>
          </p:cNvGraphicFramePr>
          <p:nvPr/>
        </p:nvGraphicFramePr>
        <p:xfrm>
          <a:off x="2438400" y="4143375"/>
          <a:ext cx="3944938" cy="1092200"/>
        </p:xfrm>
        <a:graphic>
          <a:graphicData uri="http://schemas.openxmlformats.org/presentationml/2006/ole">
            <p:oleObj spid="_x0000_s743427" name="Equation" r:id="rId5" imgW="1193760" imgH="3301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6482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Can calibrate using grid or VP</a:t>
            </a:r>
          </a:p>
          <a:p>
            <a:endParaRPr lang="en-US" dirty="0" smtClean="0"/>
          </a:p>
          <a:p>
            <a:r>
              <a:rPr lang="en-US" dirty="0" smtClean="0"/>
              <a:t>Can measure relative sizes using VP</a:t>
            </a:r>
          </a:p>
          <a:p>
            <a:endParaRPr lang="en-US" dirty="0" smtClean="0"/>
          </a:p>
          <a:p>
            <a:r>
              <a:rPr lang="en-US" dirty="0" smtClean="0"/>
              <a:t>Effects of focal length, aperture + tricks</a:t>
            </a:r>
          </a:p>
          <a:p>
            <a:endParaRPr lang="en-US" dirty="0"/>
          </a:p>
        </p:txBody>
      </p:sp>
      <p:pic>
        <p:nvPicPr>
          <p:cNvPr id="4" name="Picture 2" descr="Flower Dew Droplets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879933" y="4648200"/>
            <a:ext cx="2730667" cy="1743076"/>
          </a:xfrm>
          <a:prstGeom prst="rect">
            <a:avLst/>
          </a:prstGeom>
          <a:noFill/>
        </p:spPr>
      </p:pic>
      <p:grpSp>
        <p:nvGrpSpPr>
          <p:cNvPr id="385" name="Group 384"/>
          <p:cNvGrpSpPr>
            <a:grpSpLocks noChangeAspect="1"/>
          </p:cNvGrpSpPr>
          <p:nvPr/>
        </p:nvGrpSpPr>
        <p:grpSpPr>
          <a:xfrm>
            <a:off x="5638800" y="1958366"/>
            <a:ext cx="3078785" cy="2308834"/>
            <a:chOff x="0" y="756"/>
            <a:chExt cx="9144000" cy="6857244"/>
          </a:xfrm>
        </p:grpSpPr>
        <p:sp>
          <p:nvSpPr>
            <p:cNvPr id="386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87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0" cy="4159250"/>
              <a:chOff x="1050" y="1976"/>
              <a:chExt cx="3862" cy="1830"/>
            </a:xfrm>
          </p:grpSpPr>
          <p:sp>
            <p:nvSpPr>
              <p:cNvPr id="448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9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0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1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2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3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4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5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6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7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8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9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60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388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35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6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7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8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9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0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1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2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3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4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5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6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7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389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0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405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406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430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31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32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33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34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407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408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1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2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3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4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5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6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7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9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0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2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3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4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5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6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7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8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9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1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4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3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399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0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1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394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395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397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461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6400800" y="685800"/>
            <a:ext cx="1752600" cy="1444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over take-home questions from today, Tuesday</a:t>
            </a:r>
          </a:p>
          <a:p>
            <a:r>
              <a:rPr lang="en-US" dirty="0" smtClean="0"/>
              <a:t>Single-view 3D Reconstruction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419600"/>
          <a:ext cx="5734050" cy="1976438"/>
        </p:xfrm>
        <a:graphic>
          <a:graphicData uri="http://schemas.openxmlformats.org/presentationml/2006/ole">
            <p:oleObj spid="_x0000_s674818" name="Equation" r:id="rId3" imgW="2692080" imgH="92700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5100638"/>
          <a:ext cx="2936875" cy="674688"/>
        </p:xfrm>
        <a:graphic>
          <a:graphicData uri="http://schemas.openxmlformats.org/presentationml/2006/ole">
            <p:oleObj spid="_x0000_s674819" name="Equation" r:id="rId4" imgW="939600" imgH="215640" progId="Equation.3">
              <p:embed/>
            </p:oleObj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3340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p:oleObj spid="_x0000_s672770" name="Photo Editor Photo" r:id="rId3" imgW="9752381" imgH="7314286" progId="">
              <p:embed/>
            </p:oleObj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r>
              <a:rPr lang="en-US" dirty="0" smtClean="0"/>
              <a:t>How can we measure the size of objects in the world from an image?</a:t>
            </a:r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r>
              <a:rPr lang="en-US" dirty="0" smtClean="0"/>
              <a:t>How to do “focus stacking” to get a sharp picture of a nearby object</a:t>
            </a:r>
          </a:p>
          <a:p>
            <a:r>
              <a:rPr lang="en-US" dirty="0" smtClean="0"/>
              <a:t>How the “vertigo effect” works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/>
        </p:nvGraphicFramePr>
        <p:xfrm>
          <a:off x="2057400" y="2895600"/>
          <a:ext cx="5181600" cy="2974975"/>
        </p:xfrm>
        <a:graphic>
          <a:graphicData uri="http://schemas.openxmlformats.org/presentationml/2006/ole">
            <p:oleObj spid="_x0000_s678914" name="Equation" r:id="rId3" imgW="1612800" imgH="927000" progId="Equation.3">
              <p:embed/>
            </p:oleObj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p:oleObj spid="_x0000_s678915" name="Equation" r:id="rId4" imgW="93960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/>
        </p:nvGraphicFramePr>
        <p:xfrm>
          <a:off x="4560888" y="4038600"/>
          <a:ext cx="4370387" cy="1831975"/>
        </p:xfrm>
        <a:graphic>
          <a:graphicData uri="http://schemas.openxmlformats.org/presentationml/2006/ole">
            <p:oleObj spid="_x0000_s677892" name="Equation" r:id="rId5" imgW="2209680" imgH="927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15700</TotalTime>
  <Words>1022</Words>
  <Application>Microsoft Office PowerPoint</Application>
  <PresentationFormat>On-screen Show (4:3)</PresentationFormat>
  <Paragraphs>296</Paragraphs>
  <Slides>46</Slides>
  <Notes>15</Notes>
  <HiddenSlides>1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Lecture1 - Introduction - CP Fall 2010</vt:lpstr>
      <vt:lpstr>Custom Design</vt:lpstr>
      <vt:lpstr>mosaic</vt:lpstr>
      <vt:lpstr>Photo Editor Photo</vt:lpstr>
      <vt:lpstr>Equation</vt:lpstr>
      <vt:lpstr>Microsoft Equation 3.0</vt:lpstr>
      <vt:lpstr>More with Pinhole + Single-view Metrology</vt:lpstr>
      <vt:lpstr>By next Tuesday…</vt:lpstr>
      <vt:lpstr>Slide 3</vt:lpstr>
      <vt:lpstr>Last Class: Pinhole Camera</vt:lpstr>
      <vt:lpstr>Last Class: Projection Matrix</vt:lpstr>
      <vt:lpstr>Last class: Vanishing Points</vt:lpstr>
      <vt:lpstr>This class</vt:lpstr>
      <vt:lpstr>How to calibrate the camera?</vt:lpstr>
      <vt:lpstr>Calibrating the Camera</vt:lpstr>
      <vt:lpstr>Calibrating the Camera</vt:lpstr>
      <vt:lpstr>Take-home question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Slide 19</vt:lpstr>
      <vt:lpstr>Computing vanishing points (from lines)</vt:lpstr>
      <vt:lpstr>Measuring height without a ruler</vt:lpstr>
      <vt:lpstr>The cross ratio</vt:lpstr>
      <vt:lpstr>Measuring height</vt:lpstr>
      <vt:lpstr>Measuring height</vt:lpstr>
      <vt:lpstr>Measuring height</vt:lpstr>
      <vt:lpstr>Take-home question</vt:lpstr>
      <vt:lpstr>What about focus, aperture, DOF, FOV, etc?</vt:lpstr>
      <vt:lpstr>Adding a lens</vt:lpstr>
      <vt:lpstr>Focal length, aperture, depth of field</vt:lpstr>
      <vt:lpstr>The eye</vt:lpstr>
      <vt:lpstr>Depth of field</vt:lpstr>
      <vt:lpstr>Varying the aperture </vt:lpstr>
      <vt:lpstr>Shrinking the aperture</vt:lpstr>
      <vt:lpstr>Shrinking the aperture</vt:lpstr>
      <vt:lpstr>Difficulty in macro (close-up) photography</vt:lpstr>
      <vt:lpstr>Solution: Focus stacking</vt:lpstr>
      <vt:lpstr>Solution: Focus stacking</vt:lpstr>
      <vt:lpstr>Focus stacking</vt:lpstr>
      <vt:lpstr>Focus stacking</vt:lpstr>
      <vt:lpstr>Focus stacking</vt:lpstr>
      <vt:lpstr>Relation between field of view and focal length</vt:lpstr>
      <vt:lpstr>Dolly Zoom or “Vertigo Effect”</vt:lpstr>
      <vt:lpstr>Dolly zoom (or “Vertigo effect”)</vt:lpstr>
      <vt:lpstr>Things to remember</vt:lpstr>
      <vt:lpstr>Next class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46</cp:revision>
  <dcterms:created xsi:type="dcterms:W3CDTF">2010-08-30T03:58:01Z</dcterms:created>
  <dcterms:modified xsi:type="dcterms:W3CDTF">2010-10-07T17:28:02Z</dcterms:modified>
</cp:coreProperties>
</file>