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460" r:id="rId2"/>
    <p:sldId id="531" r:id="rId3"/>
    <p:sldId id="461" r:id="rId4"/>
    <p:sldId id="545" r:id="rId5"/>
    <p:sldId id="546" r:id="rId6"/>
    <p:sldId id="520" r:id="rId7"/>
    <p:sldId id="521" r:id="rId8"/>
    <p:sldId id="522" r:id="rId9"/>
    <p:sldId id="525" r:id="rId10"/>
    <p:sldId id="523" r:id="rId11"/>
    <p:sldId id="526" r:id="rId12"/>
    <p:sldId id="549" r:id="rId13"/>
    <p:sldId id="548" r:id="rId14"/>
    <p:sldId id="524" r:id="rId15"/>
    <p:sldId id="527" r:id="rId16"/>
    <p:sldId id="528" r:id="rId17"/>
    <p:sldId id="529" r:id="rId18"/>
    <p:sldId id="532" r:id="rId19"/>
    <p:sldId id="477" r:id="rId20"/>
    <p:sldId id="478" r:id="rId21"/>
    <p:sldId id="479" r:id="rId22"/>
    <p:sldId id="480" r:id="rId23"/>
    <p:sldId id="481" r:id="rId24"/>
    <p:sldId id="482" r:id="rId25"/>
    <p:sldId id="483" r:id="rId26"/>
    <p:sldId id="484" r:id="rId27"/>
    <p:sldId id="485" r:id="rId28"/>
    <p:sldId id="486" r:id="rId29"/>
    <p:sldId id="487" r:id="rId30"/>
    <p:sldId id="488" r:id="rId31"/>
    <p:sldId id="489" r:id="rId32"/>
    <p:sldId id="490" r:id="rId33"/>
    <p:sldId id="491" r:id="rId34"/>
    <p:sldId id="492" r:id="rId35"/>
    <p:sldId id="493" r:id="rId36"/>
    <p:sldId id="494" r:id="rId37"/>
    <p:sldId id="495" r:id="rId38"/>
    <p:sldId id="496" r:id="rId39"/>
    <p:sldId id="497" r:id="rId40"/>
    <p:sldId id="498" r:id="rId41"/>
    <p:sldId id="499" r:id="rId42"/>
    <p:sldId id="500" r:id="rId43"/>
    <p:sldId id="501" r:id="rId44"/>
    <p:sldId id="502" r:id="rId45"/>
    <p:sldId id="503" r:id="rId46"/>
    <p:sldId id="504" r:id="rId47"/>
    <p:sldId id="505" r:id="rId48"/>
    <p:sldId id="506" r:id="rId49"/>
    <p:sldId id="507" r:id="rId50"/>
    <p:sldId id="508" r:id="rId51"/>
    <p:sldId id="509" r:id="rId52"/>
    <p:sldId id="540" r:id="rId53"/>
    <p:sldId id="539" r:id="rId54"/>
    <p:sldId id="541" r:id="rId55"/>
    <p:sldId id="543" r:id="rId56"/>
    <p:sldId id="512" r:id="rId57"/>
    <p:sldId id="514" r:id="rId58"/>
    <p:sldId id="513" r:id="rId59"/>
    <p:sldId id="510" r:id="rId60"/>
    <p:sldId id="544" r:id="rId61"/>
    <p:sldId id="547"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4507" autoAdjust="0"/>
  </p:normalViewPr>
  <p:slideViewPr>
    <p:cSldViewPr>
      <p:cViewPr varScale="1">
        <p:scale>
          <a:sx n="50" d="100"/>
          <a:sy n="50" d="100"/>
        </p:scale>
        <p:origin x="-793"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F4FBCDD-D989-4CE3-ADE9-54A81E3DAD12}" type="datetimeFigureOut">
              <a:rPr lang="en-US"/>
              <a:pPr>
                <a:defRPr/>
              </a:pPr>
              <a:t>10/30/2013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A13999-41D4-4B40-AFC6-99FBFE0D6424}" type="slidenum">
              <a:rPr lang="en-US"/>
              <a:pPr>
                <a:defRPr/>
              </a:pPr>
              <a:t>‹#›</a:t>
            </a:fld>
            <a:endParaRPr lang="en-US"/>
          </a:p>
        </p:txBody>
      </p:sp>
    </p:spTree>
    <p:extLst>
      <p:ext uri="{BB962C8B-B14F-4D97-AF65-F5344CB8AC3E}">
        <p14:creationId xmlns:p14="http://schemas.microsoft.com/office/powerpoint/2010/main" val="3767054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2E8B90B-E87A-4A88-9CB1-71A47E956C9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15B96B-E42D-493B-8758-CE82BEC75AE0}" type="slidenum">
              <a:rPr lang="en-US"/>
              <a:pPr>
                <a:defRPr/>
              </a:pPr>
              <a:t>29</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24F768-5434-42F4-B0B1-DA5A3DFE20FE}" type="slidenum">
              <a:rPr lang="en-US"/>
              <a:pPr>
                <a:defRPr/>
              </a:pPr>
              <a:t>30</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ADA895-BB3F-4C50-B5CF-0DC6721380EA}" type="slidenum">
              <a:rPr lang="en-US"/>
              <a:pPr>
                <a:defRPr/>
              </a:pPr>
              <a:t>31</a:t>
            </a:fld>
            <a:endParaRPr lang="en-US"/>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13B93A-00E9-4A93-8E6B-02E527FE68F9}" type="slidenum">
              <a:rPr lang="en-US"/>
              <a:pPr>
                <a:defRPr/>
              </a:pPr>
              <a:t>32</a:t>
            </a:fld>
            <a:endParaRPr lang="en-US"/>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B26FD3-C9D0-40D0-94DE-1FADD034D750}" type="slidenum">
              <a:rPr lang="en-US"/>
              <a:pPr>
                <a:defRPr/>
              </a:pPr>
              <a:t>33</a:t>
            </a:fld>
            <a:endParaRPr lang="en-US"/>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We then run k-means on the descriptor space. In this setting, k defines what we call the branch-factor of the tree, which indicates how fast the tree branches.</a:t>
            </a:r>
          </a:p>
          <a:p>
            <a:r>
              <a:rPr lang="en-US" dirty="0" smtClean="0"/>
              <a:t>In this illustration, k is three. We then run k-means again, recursively on each of the resulting quantization cells.</a:t>
            </a:r>
          </a:p>
          <a:p>
            <a:r>
              <a:rPr lang="en-US" dirty="0" smtClean="0"/>
              <a:t>This defines the vocabulary tree, which is essentially a hierarchical set of cluster centers and their corresponding </a:t>
            </a:r>
            <a:r>
              <a:rPr lang="en-US" dirty="0" err="1" smtClean="0"/>
              <a:t>Voronoi</a:t>
            </a:r>
            <a:r>
              <a:rPr lang="en-US" dirty="0" smtClean="0"/>
              <a:t> regions.</a:t>
            </a:r>
          </a:p>
          <a:p>
            <a:r>
              <a:rPr lang="en-US" dirty="0" smtClean="0"/>
              <a:t>We typically use a branch-factor of 10 and six levels, resulting in a million leaf nodes. We lovingly call this the Mega-Voc.</a:t>
            </a:r>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8CC132-D803-4CAD-809B-AB4545B53760}" type="slidenum">
              <a:rPr lang="en-US"/>
              <a:pPr>
                <a:defRPr/>
              </a:pPr>
              <a:t>34</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D89756-4C50-41BE-8605-B65863D90036}" type="slidenum">
              <a:rPr lang="en-US"/>
              <a:pPr>
                <a:defRPr/>
              </a:pPr>
              <a:t>35</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C2C64A-814B-4BD9-B56A-3EB9EE27828C}" type="slidenum">
              <a:rPr lang="en-US"/>
              <a:pPr>
                <a:defRPr/>
              </a:pPr>
              <a:t>36</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A614BC-F764-4CAD-B213-2A5CEE6DDC99}" type="slidenum">
              <a:rPr lang="en-US"/>
              <a:pPr>
                <a:defRPr/>
              </a:pPr>
              <a:t>37</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75C0EF-B9C5-48E3-9812-87FC18A03BD3}" type="slidenum">
              <a:rPr lang="en-US"/>
              <a:pPr>
                <a:defRPr/>
              </a:pPr>
              <a:t>38</a:t>
            </a:fld>
            <a:endParaRPr lang="en-US"/>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A13999-41D4-4B40-AFC6-99FBFE0D6424}"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CDE645-46C0-4CD1-8538-83E26AB924E4}" type="slidenum">
              <a:rPr lang="en-US"/>
              <a:pPr>
                <a:defRPr/>
              </a:pPr>
              <a:t>39</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5A1538-6CD4-4E05-B0E4-85AD36D5C2AA}" type="slidenum">
              <a:rPr lang="en-US"/>
              <a:pPr>
                <a:defRPr/>
              </a:pPr>
              <a:t>40</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457B92-80B6-4B45-A171-D50A89629DB3}" type="slidenum">
              <a:rPr lang="en-US"/>
              <a:pPr>
                <a:defRPr/>
              </a:pPr>
              <a:t>41</a:t>
            </a:fld>
            <a:endParaRPr lang="en-US"/>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519589-D2D9-481A-96F6-2C870040A4C9}" type="slidenum">
              <a:rPr lang="en-US"/>
              <a:pPr>
                <a:defRPr/>
              </a:pPr>
              <a:t>42</a:t>
            </a:fld>
            <a:endParaRPr lang="en-US"/>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8FF305-B431-48EF-A3E8-0AD69319C614}" type="slidenum">
              <a:rPr lang="en-US"/>
              <a:pPr>
                <a:defRPr/>
              </a:pPr>
              <a:t>43</a:t>
            </a:fld>
            <a:endParaRPr lang="en-US"/>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We now have the vocabulary tree, and the online phase can begin.</a:t>
            </a:r>
          </a:p>
          <a:p>
            <a:r>
              <a:rPr lang="en-US" dirty="0" smtClean="0"/>
              <a:t>In order to add an image to the database, we perform feature extraction. Each descriptor vector is now dropped down from the root of the tree and quantized very efficiently into a path down the tree, encoded by a single integer.</a:t>
            </a:r>
          </a:p>
          <a:p>
            <a:r>
              <a:rPr lang="en-US" dirty="0" smtClean="0"/>
              <a:t>Each node in the vocabulary tree has an associated inverted file index.</a:t>
            </a:r>
          </a:p>
          <a:p>
            <a:r>
              <a:rPr lang="en-US" dirty="0" err="1" smtClean="0"/>
              <a:t>Indicies</a:t>
            </a:r>
            <a:r>
              <a:rPr lang="en-US" dirty="0" smtClean="0"/>
              <a:t> back to the new image are then added to the relevant inverted files.  </a:t>
            </a:r>
          </a:p>
          <a:p>
            <a:r>
              <a:rPr lang="en-US" dirty="0" smtClean="0"/>
              <a:t>This is a very efficient operation that is carried out whenever we want to add an image.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58BB81-60AE-4F0F-A3EF-C7F9EE363E22}" type="slidenum">
              <a:rPr lang="en-US"/>
              <a:pPr>
                <a:defRPr/>
              </a:pPr>
              <a:t>44</a:t>
            </a:fld>
            <a:endParaRPr 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C52D73-4ADA-4A48-B7B4-F7812EA031BA}" type="slidenum">
              <a:rPr lang="en-US"/>
              <a:pPr>
                <a:defRPr/>
              </a:pPr>
              <a:t>45</a:t>
            </a:fld>
            <a:endParaRPr lang="en-US"/>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F600BD-281A-431B-9BF9-747E7391ECB2}" type="slidenum">
              <a:rPr lang="en-US"/>
              <a:pPr>
                <a:defRPr/>
              </a:pPr>
              <a:t>46</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3E3BB2-550D-4A9F-9B7E-0004223B5D15}" type="slidenum">
              <a:rPr lang="en-US"/>
              <a:pPr>
                <a:defRPr/>
              </a:pPr>
              <a:t>47</a:t>
            </a:fld>
            <a:endParaRPr 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B9CCC5-E66C-4368-A2F8-1EFC82786616}" type="slidenum">
              <a:rPr lang="en-US"/>
              <a:pPr>
                <a:defRPr/>
              </a:pPr>
              <a:t>48</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When we then wish to query on an input image, we quantize the descriptor vectors of the input image in a similar way, and accumulate scores for the images in the database with so called term frequency inverse document frequency (</a:t>
            </a:r>
            <a:r>
              <a:rPr lang="en-US" dirty="0" err="1" smtClean="0"/>
              <a:t>tf-idf</a:t>
            </a:r>
            <a:r>
              <a:rPr lang="en-US" dirty="0" smtClean="0"/>
              <a:t>). This is effectively an entropy weighting of the information. The winner is the image in the database with the most common information with the input image.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B43953-AB2D-477F-93E7-DFD3C0129D07}" type="slidenum">
              <a:rPr lang="en-US"/>
              <a:pPr>
                <a:defRPr/>
              </a:pPr>
              <a:t>20</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Very recently, we have scaled the system even further.</a:t>
            </a:r>
          </a:p>
          <a:p>
            <a:r>
              <a:rPr lang="en-US" dirty="0" smtClean="0"/>
              <a:t>The system we just </a:t>
            </a:r>
            <a:r>
              <a:rPr lang="en-US" dirty="0" err="1" smtClean="0"/>
              <a:t>demo’d</a:t>
            </a:r>
            <a:r>
              <a:rPr lang="en-US" dirty="0" smtClean="0"/>
              <a:t> searches a 50 thousand image index in the RAM of this laptop at real-time rates.</a:t>
            </a:r>
          </a:p>
          <a:p>
            <a:r>
              <a:rPr lang="en-US" dirty="0" smtClean="0"/>
              <a:t>We have built and programmed a desktop system at home in which we currently have 12 hard drives. We bypass the operating system and </a:t>
            </a:r>
          </a:p>
          <a:p>
            <a:r>
              <a:rPr lang="en-US" dirty="0" smtClean="0"/>
              <a:t>read and write the disk surfaces directly.  </a:t>
            </a:r>
          </a:p>
          <a:p>
            <a:r>
              <a:rPr lang="en-US" dirty="0" smtClean="0"/>
              <a:t>Last week this system clocked in on 110 Million images in 5.8 seconds, so roughly 20Million images per second and machine.</a:t>
            </a:r>
          </a:p>
          <a:p>
            <a:r>
              <a:rPr lang="en-US" dirty="0" smtClean="0"/>
              <a:t>The images consist of around 10 days of four TV channels, so more than a month of TV.</a:t>
            </a:r>
          </a:p>
          <a:p>
            <a:r>
              <a:rPr lang="en-US" dirty="0" smtClean="0"/>
              <a:t>Soon we don’t have to watch TV, because we’ll have machines doing it for us.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137510-DBFE-4A2A-B235-D8E978FC01B1}" type="slidenum">
              <a:rPr lang="en-US"/>
              <a:pPr>
                <a:defRPr/>
              </a:pPr>
              <a:t>49</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One of the reasons we managed to take the system this far is that we have worked with rigorous performance testing against a database with ground truth.</a:t>
            </a:r>
          </a:p>
          <a:p>
            <a:r>
              <a:rPr lang="en-US" smtClean="0"/>
              <a:t>We now have a benchmark database with over 10000 images grouped in sets of four images of the same object. We query on one of the images in the group and see how many of the other images in the group make it to the top of the query.</a:t>
            </a:r>
          </a:p>
          <a:p>
            <a:r>
              <a:rPr lang="en-US" smtClean="0"/>
              <a:t>In the paper, we have tested this up to a million images, by embedding the ground truth database into a database encompassing all the frames of 10 feature length movies.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E141E5-C2CB-405B-B7A2-FC16CE96854A}" type="slidenum">
              <a:rPr lang="en-US"/>
              <a:pPr>
                <a:defRPr/>
              </a:pPr>
              <a:t>50</a:t>
            </a:fld>
            <a:endParaRPr lang="en-US"/>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We have used the performance testing to explore various settings for the algorithm.</a:t>
            </a:r>
          </a:p>
          <a:p>
            <a:r>
              <a:rPr lang="en-US" dirty="0" smtClean="0"/>
              <a:t>The most important finding is that the number of leaf nodes in the vocabulary tree is very important. </a:t>
            </a:r>
          </a:p>
          <a:p>
            <a:r>
              <a:rPr lang="en-US" dirty="0" smtClean="0"/>
              <a:t>In principle, there is a trade-off, because we wish to have discriminative </a:t>
            </a:r>
            <a:r>
              <a:rPr lang="en-US" dirty="0" err="1" smtClean="0"/>
              <a:t>quantizations</a:t>
            </a:r>
            <a:r>
              <a:rPr lang="en-US" dirty="0" smtClean="0"/>
              <a:t>, which implies many leaf-nodes, while we also wish to have repeatable </a:t>
            </a:r>
            <a:r>
              <a:rPr lang="en-US" dirty="0" err="1" smtClean="0"/>
              <a:t>quantizations</a:t>
            </a:r>
            <a:r>
              <a:rPr lang="en-US" dirty="0" smtClean="0"/>
              <a:t>, which implies few leaf nodes.</a:t>
            </a:r>
          </a:p>
          <a:p>
            <a:r>
              <a:rPr lang="en-US" dirty="0" smtClean="0"/>
              <a:t>However, it seems that in a large practical range, the bigger the better when it comes to the vocabulary. This probably depends on the descriptors used, but is not entirely surprising, since we are trying to divide up a 128-dimensional space in discriminative bins. </a:t>
            </a:r>
          </a:p>
          <a:p>
            <a:r>
              <a:rPr lang="en-US" dirty="0" smtClean="0"/>
              <a:t>This is a very useful finding, because it means that we are in a win-win situation: </a:t>
            </a:r>
          </a:p>
          <a:p>
            <a:r>
              <a:rPr lang="en-US" dirty="0" smtClean="0"/>
              <a:t>a larger vocabulary improves retrieval performance. It turns out that it also improves the retrieval speed, because our inverted file index becomes much sparser, so we exploit the true power of inverted files better with a larger vocabulary.</a:t>
            </a:r>
          </a:p>
          <a:p>
            <a:r>
              <a:rPr lang="en-US" dirty="0" smtClean="0"/>
              <a:t>We also use a hierarchical scoring scheme, which has the nice property that the performance will only level out, not actually go down.</a:t>
            </a:r>
          </a:p>
          <a:p>
            <a:endParaRPr lang="en-US" dirty="0" smtClean="0"/>
          </a:p>
          <a:p>
            <a:endParaRPr lang="en-US" dirty="0" smtClean="0"/>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FCE09E-0238-4EC3-B97E-94B6AAF6BCDB}" type="slidenum">
              <a:rPr lang="en-US"/>
              <a:pPr>
                <a:defRPr/>
              </a:pPr>
              <a:t>51</a:t>
            </a:fld>
            <a:endParaRPr lang="en-US"/>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a:p>
            <a:r>
              <a:rPr lang="en-US" smtClean="0"/>
              <a:t>We also find that performance improves with the branch factor.</a:t>
            </a:r>
          </a:p>
          <a:p>
            <a:r>
              <a:rPr lang="en-US" smtClean="0"/>
              <a:t>This improvement is not dramatic, but it is interesting to note that very low branch factors are somewhat weak, and a branch factor of two results in partitioning the space with planes. </a:t>
            </a:r>
          </a:p>
          <a:p>
            <a:endParaRPr lang="en-US" smtClean="0"/>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80900" name="Slide Number Placeholder 3"/>
          <p:cNvSpPr>
            <a:spLocks noGrp="1"/>
          </p:cNvSpPr>
          <p:nvPr>
            <p:ph type="sldNum" sz="quarter" idx="5"/>
          </p:nvPr>
        </p:nvSpPr>
        <p:spPr/>
        <p:txBody>
          <a:bodyPr/>
          <a:lstStyle/>
          <a:p>
            <a:pPr>
              <a:defRPr/>
            </a:pPr>
            <a:fld id="{C49C9400-F08E-4C4B-9EAC-E2C2A7892721}" type="slidenum">
              <a:rPr lang="de-CH" smtClean="0"/>
              <a:pPr>
                <a:defRPr/>
              </a:pPr>
              <a:t>59</a:t>
            </a:fld>
            <a:endParaRPr lang="de-CH"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C40983-9819-4BD2-B9EA-460982290BBB}" type="slidenum">
              <a:rPr lang="en-US"/>
              <a:pPr>
                <a:defRPr/>
              </a:pPr>
              <a:t>21</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To continue the analogy, if we printed all these images on paper, and stacked them,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5E93B8-A9BA-4F04-8C85-A76818640136}" type="slidenum">
              <a:rPr lang="en-US"/>
              <a:pPr>
                <a:defRPr/>
              </a:pPr>
              <a:t>22</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The pile would stack, as high 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8FB304-C5DA-4CB1-9814-7C3C660AF611}" type="slidenum">
              <a:rPr lang="en-US"/>
              <a:pPr>
                <a:defRPr/>
              </a:pPr>
              <a:t>23</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Mount Everest.</a:t>
            </a:r>
          </a:p>
          <a:p>
            <a:r>
              <a:rPr lang="en-US" dirty="0" smtClean="0"/>
              <a:t>Another way to put perspective on this is, Google image search not too long ago claimed to index 2 billion images,</a:t>
            </a:r>
          </a:p>
          <a:p>
            <a:r>
              <a:rPr lang="en-US" dirty="0" smtClean="0"/>
              <a:t>although based on meta-data, while we do it based on image content.</a:t>
            </a:r>
          </a:p>
          <a:p>
            <a:r>
              <a:rPr lang="en-US" dirty="0" smtClean="0"/>
              <a:t>So, with about 20 desktop systems like the one I just showed, it seems that it may be possible to build a web-scale content-based image search engine,</a:t>
            </a:r>
          </a:p>
          <a:p>
            <a:r>
              <a:rPr lang="en-US" dirty="0" smtClean="0"/>
              <a:t>and we are sort of hoping that this paper will fuel the race for the first such search engine. </a:t>
            </a:r>
          </a:p>
          <a:p>
            <a:endParaRPr lang="en-US" dirty="0" smtClean="0"/>
          </a:p>
          <a:p>
            <a:r>
              <a:rPr lang="en-US" dirty="0" smtClean="0"/>
              <a:t>So, that is some motivation. </a:t>
            </a:r>
          </a:p>
          <a:p>
            <a:r>
              <a:rPr lang="en-US" dirty="0" smtClean="0"/>
              <a:t>Let me now move to the contribution of the paper.</a:t>
            </a:r>
          </a:p>
          <a:p>
            <a:r>
              <a:rPr lang="en-US" dirty="0" smtClean="0"/>
              <a:t>As you can guess by now, it is about scalability of recognition and retrieval.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A3E5F2-B0FA-4691-AE21-79D9B4AB3326}" type="slidenum">
              <a:rPr lang="en-US"/>
              <a:pPr>
                <a:defRPr/>
              </a:pPr>
              <a:t>26</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I will now try to describe the approach with an animation.</a:t>
            </a:r>
          </a:p>
          <a:p>
            <a:endParaRPr lang="en-US" dirty="0" smtClean="0"/>
          </a:p>
          <a:p>
            <a:r>
              <a:rPr lang="en-US" dirty="0" smtClean="0"/>
              <a:t>The first, offline phase, is to train the vocabulary tree.</a:t>
            </a:r>
          </a:p>
          <a:p>
            <a:r>
              <a:rPr lang="en-US" dirty="0" smtClean="0"/>
              <a:t>We use Maximally Stable </a:t>
            </a:r>
            <a:r>
              <a:rPr lang="en-US" dirty="0" err="1" smtClean="0"/>
              <a:t>Extremal</a:t>
            </a:r>
            <a:r>
              <a:rPr lang="en-US" dirty="0" smtClean="0"/>
              <a:t> Regions by </a:t>
            </a:r>
            <a:r>
              <a:rPr lang="en-US" dirty="0" err="1" smtClean="0"/>
              <a:t>Matas</a:t>
            </a:r>
            <a:r>
              <a:rPr lang="en-US" dirty="0" smtClean="0"/>
              <a:t> et al. and then we extract SIFT descriptors from the MSER regions. </a:t>
            </a:r>
          </a:p>
          <a:p>
            <a:r>
              <a:rPr lang="en-US" dirty="0" smtClean="0"/>
              <a:t>Regarding the feature extraction, we are not really claiming anything other than down-in-the-trenches nose-to-the-grindstone hard work to get good implementations of the state-of-the-art, and since we are all obsessed with novelty I will not spend any time talking about the feature extraction.</a:t>
            </a:r>
          </a:p>
          <a:p>
            <a:r>
              <a:rPr lang="en-US" dirty="0" smtClean="0"/>
              <a:t>We believe that the vocabulary tree approach will work well on any of your favorite descriptors.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FE14FF-74B3-4B69-9144-06BA52AFBFF0}" type="slidenum">
              <a:rPr lang="en-US"/>
              <a:pPr>
                <a:defRPr/>
              </a:pPr>
              <a:t>27</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All the descriptor vectors are thrown into a common space.</a:t>
            </a:r>
          </a:p>
          <a:p>
            <a:r>
              <a:rPr lang="en-US" dirty="0" smtClean="0"/>
              <a:t>This is done for many images, the goal being to acquire enough statistics on how natural images distribute points in the descriptor space. </a:t>
            </a:r>
          </a:p>
          <a:p>
            <a:endParaRPr lang="en-US" dirty="0" smtClean="0"/>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01C241-685A-42C4-99EB-7D1D93D3AF06}" type="slidenum">
              <a:rPr lang="en-US"/>
              <a:pPr>
                <a:defRPr/>
              </a:pPr>
              <a:t>28</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F928856-9DEC-4F70-BAC4-A3F83621488F}" type="datetimeFigureOut">
              <a:rPr lang="en-US"/>
              <a:pPr>
                <a:defRPr/>
              </a:pPr>
              <a:t>10/30/2013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213ED9-5A0B-4A31-954B-2A54A108E81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60BF57-0160-4C5B-B9BD-AF25353160A6}" type="datetimeFigureOut">
              <a:rPr lang="en-US"/>
              <a:pPr>
                <a:defRPr/>
              </a:pPr>
              <a:t>10/30/2013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1194E1-1295-4EEB-B5B3-E50E5BF992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F29195-A194-4B65-A99C-A8BE0BAE2B20}" type="datetimeFigureOut">
              <a:rPr lang="en-US"/>
              <a:pPr>
                <a:defRPr/>
              </a:pPr>
              <a:t>10/30/2013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A7B8B3-B96D-45F2-A102-918AF287C5A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151A49-5657-4CDC-9E36-CFAB72F708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B05254D-8B20-4C4C-8DBB-724452D461E9}" type="datetimeFigureOut">
              <a:rPr lang="en-US"/>
              <a:pPr>
                <a:defRPr/>
              </a:pPr>
              <a:t>10/30/2013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F88BE6-D0E6-4FA5-A5C6-AF6DB92BA8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CA1C5E-A3A3-47F0-9854-D6BA8E3AE4F0}" type="datetimeFigureOut">
              <a:rPr lang="en-US"/>
              <a:pPr>
                <a:defRPr/>
              </a:pPr>
              <a:t>10/30/2013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E17E4F-D037-4C32-8A72-16E6101325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C660B9-CB34-42C7-A624-E7D942AC8C03}" type="datetimeFigureOut">
              <a:rPr lang="en-US"/>
              <a:pPr>
                <a:defRPr/>
              </a:pPr>
              <a:t>10/30/2013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BBDDFB-8755-4DAB-83C3-C2137D7AEE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E9164F-B89B-4408-B261-81D9BBF3AF7D}" type="datetimeFigureOut">
              <a:rPr lang="en-US"/>
              <a:pPr>
                <a:defRPr/>
              </a:pPr>
              <a:t>10/30/2013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79C5821-7A2A-4B75-9372-AD219CD435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16ACE7-F072-4577-8DFB-307FEB5C7225}" type="datetimeFigureOut">
              <a:rPr lang="en-US"/>
              <a:pPr>
                <a:defRPr/>
              </a:pPr>
              <a:t>10/30/2013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F49F74F-E1BA-481A-9488-C3D953712C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CD670D-6FA2-4662-8410-CC77271782D4}" type="datetimeFigureOut">
              <a:rPr lang="en-US"/>
              <a:pPr>
                <a:defRPr/>
              </a:pPr>
              <a:t>10/30/2013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B45972-3906-42E4-B419-283498EC60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5A707E-1994-4168-AE0D-61C2EB8A1E43}" type="datetimeFigureOut">
              <a:rPr lang="en-US"/>
              <a:pPr>
                <a:defRPr/>
              </a:pPr>
              <a:t>10/30/2013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E27FB2-42E4-4193-9FF7-5E1B62D4FB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5E4515-B7D1-4DF3-91C9-897736C83C07}" type="datetimeFigureOut">
              <a:rPr lang="en-US"/>
              <a:pPr>
                <a:defRPr/>
              </a:pPr>
              <a:t>10/30/2013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1916EB-F8A5-4114-9CA6-17A0800FA3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AC39668-E5BA-457E-AD7F-4FEFDFA7E865}" type="datetimeFigureOut">
              <a:rPr lang="en-US"/>
              <a:pPr>
                <a:defRPr/>
              </a:pPr>
              <a:t>10/30/2013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3D5E663-3A5B-4AF0-A77F-EACA1A9218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eaLnBrk="1" fontAlgn="base" hangingPunct="1">
        <a:spcBef>
          <a:spcPct val="0"/>
        </a:spcBef>
        <a:spcAft>
          <a:spcPct val="0"/>
        </a:spcAft>
        <a:defRPr sz="3600">
          <a:solidFill>
            <a:schemeClr val="tx1"/>
          </a:solidFill>
          <a:latin typeface="Calibri" pitchFamily="34" charset="0"/>
        </a:defRPr>
      </a:lvl6pPr>
      <a:lvl7pPr marL="914400" algn="l" rtl="0" eaLnBrk="1" fontAlgn="base" hangingPunct="1">
        <a:spcBef>
          <a:spcPct val="0"/>
        </a:spcBef>
        <a:spcAft>
          <a:spcPct val="0"/>
        </a:spcAft>
        <a:defRPr sz="3600">
          <a:solidFill>
            <a:schemeClr val="tx1"/>
          </a:solidFill>
          <a:latin typeface="Calibri" pitchFamily="34" charset="0"/>
        </a:defRPr>
      </a:lvl7pPr>
      <a:lvl8pPr marL="1371600" algn="l" rtl="0" eaLnBrk="1" fontAlgn="base" hangingPunct="1">
        <a:spcBef>
          <a:spcPct val="0"/>
        </a:spcBef>
        <a:spcAft>
          <a:spcPct val="0"/>
        </a:spcAft>
        <a:defRPr sz="3600">
          <a:solidFill>
            <a:schemeClr val="tx1"/>
          </a:solidFill>
          <a:latin typeface="Calibri" pitchFamily="34" charset="0"/>
        </a:defRPr>
      </a:lvl8pPr>
      <a:lvl9pPr marL="1828800" algn="l"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en.wikipedia.org/wiki/K-means_clustering"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en.wikipedia.org/wiki/K-means_cluste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home.dei.polimi.it/matteucc/Clustering/tutorial_html/AppletKM.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om/mobile/goggles/" TargetMode="External"/><Relationship Id="rId3" Type="http://schemas.openxmlformats.org/officeDocument/2006/relationships/hyperlink" Target="http://www.cs.cmu.edu/afs/cs.cmu.edu/academic/class/15463-f08/www/final_proj/www/karenliu/" TargetMode="External"/><Relationship Id="rId7" Type="http://schemas.openxmlformats.org/officeDocument/2006/relationships/hyperlink" Target="http://www.youtube.com/watch?v=ve3fEAX8hFU&amp;feature=relat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youtube.com/watch?v=agywuau0RHQ&amp;feature=related" TargetMode="External"/><Relationship Id="rId5" Type="http://schemas.openxmlformats.org/officeDocument/2006/relationships/hyperlink" Target="http://research.microsoft.com/apps/video/default.aspx?id=152815" TargetMode="External"/><Relationship Id="rId4" Type="http://schemas.openxmlformats.org/officeDocument/2006/relationships/hyperlink" Target="http://www.youtube.com/watch?v=xEn7xH3s5y8&amp;feature=relate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5.jpeg"/><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6.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40.jpeg"/><Relationship Id="rId10" Type="http://schemas.openxmlformats.org/officeDocument/2006/relationships/image" Target="../media/image41.jpeg"/><Relationship Id="rId4" Type="http://schemas.openxmlformats.org/officeDocument/2006/relationships/image" Target="../media/image39.jpeg"/><Relationship Id="rId9" Type="http://schemas.openxmlformats.org/officeDocument/2006/relationships/image" Target="../media/image37.jpeg"/></Relationships>
</file>

<file path=ppt/slides/_rels/slide4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8.jpeg"/><Relationship Id="rId11" Type="http://schemas.openxmlformats.org/officeDocument/2006/relationships/image" Target="../media/image42.jpeg"/><Relationship Id="rId5" Type="http://schemas.openxmlformats.org/officeDocument/2006/relationships/image" Target="../media/image40.jpeg"/><Relationship Id="rId10" Type="http://schemas.openxmlformats.org/officeDocument/2006/relationships/image" Target="../media/image41.jpeg"/><Relationship Id="rId4" Type="http://schemas.openxmlformats.org/officeDocument/2006/relationships/image" Target="../media/image39.jpeg"/><Relationship Id="rId9" Type="http://schemas.openxmlformats.org/officeDocument/2006/relationships/image" Target="../media/image37.jpeg"/></Relationships>
</file>

<file path=ppt/slides/_rels/slide49.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18" Type="http://schemas.openxmlformats.org/officeDocument/2006/relationships/image" Target="../media/image58.jpeg"/><Relationship Id="rId26" Type="http://schemas.openxmlformats.org/officeDocument/2006/relationships/image" Target="../media/image66.jpeg"/><Relationship Id="rId3" Type="http://schemas.openxmlformats.org/officeDocument/2006/relationships/image" Target="../media/image43.jpeg"/><Relationship Id="rId21" Type="http://schemas.openxmlformats.org/officeDocument/2006/relationships/image" Target="../media/image61.jpeg"/><Relationship Id="rId7" Type="http://schemas.openxmlformats.org/officeDocument/2006/relationships/image" Target="../media/image47.jpeg"/><Relationship Id="rId12" Type="http://schemas.openxmlformats.org/officeDocument/2006/relationships/image" Target="../media/image52.jpeg"/><Relationship Id="rId17" Type="http://schemas.openxmlformats.org/officeDocument/2006/relationships/image" Target="../media/image57.jpeg"/><Relationship Id="rId25" Type="http://schemas.openxmlformats.org/officeDocument/2006/relationships/image" Target="../media/image65.jpeg"/><Relationship Id="rId33" Type="http://schemas.openxmlformats.org/officeDocument/2006/relationships/image" Target="../media/image73.png"/><Relationship Id="rId2" Type="http://schemas.openxmlformats.org/officeDocument/2006/relationships/notesSlide" Target="../notesSlides/notesSlide30.xml"/><Relationship Id="rId16" Type="http://schemas.openxmlformats.org/officeDocument/2006/relationships/image" Target="../media/image56.jpeg"/><Relationship Id="rId20" Type="http://schemas.openxmlformats.org/officeDocument/2006/relationships/image" Target="../media/image60.jpeg"/><Relationship Id="rId29" Type="http://schemas.openxmlformats.org/officeDocument/2006/relationships/image" Target="../media/image69.jpeg"/><Relationship Id="rId1" Type="http://schemas.openxmlformats.org/officeDocument/2006/relationships/slideLayout" Target="../slideLayouts/slideLayout4.xml"/><Relationship Id="rId6" Type="http://schemas.openxmlformats.org/officeDocument/2006/relationships/image" Target="../media/image46.jpeg"/><Relationship Id="rId11" Type="http://schemas.openxmlformats.org/officeDocument/2006/relationships/image" Target="../media/image51.jpeg"/><Relationship Id="rId24" Type="http://schemas.openxmlformats.org/officeDocument/2006/relationships/image" Target="../media/image64.jpeg"/><Relationship Id="rId32" Type="http://schemas.openxmlformats.org/officeDocument/2006/relationships/image" Target="../media/image72.png"/><Relationship Id="rId5" Type="http://schemas.openxmlformats.org/officeDocument/2006/relationships/image" Target="../media/image45.jpeg"/><Relationship Id="rId15" Type="http://schemas.openxmlformats.org/officeDocument/2006/relationships/image" Target="../media/image55.jpeg"/><Relationship Id="rId23" Type="http://schemas.openxmlformats.org/officeDocument/2006/relationships/image" Target="../media/image63.jpeg"/><Relationship Id="rId28" Type="http://schemas.openxmlformats.org/officeDocument/2006/relationships/image" Target="../media/image68.jpeg"/><Relationship Id="rId10" Type="http://schemas.openxmlformats.org/officeDocument/2006/relationships/image" Target="../media/image50.jpeg"/><Relationship Id="rId19" Type="http://schemas.openxmlformats.org/officeDocument/2006/relationships/image" Target="../media/image59.jpeg"/><Relationship Id="rId31" Type="http://schemas.openxmlformats.org/officeDocument/2006/relationships/image" Target="../media/image71.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 Id="rId22" Type="http://schemas.openxmlformats.org/officeDocument/2006/relationships/image" Target="../media/image62.jpeg"/><Relationship Id="rId27" Type="http://schemas.openxmlformats.org/officeDocument/2006/relationships/image" Target="../media/image67.jpeg"/><Relationship Id="rId30" Type="http://schemas.openxmlformats.org/officeDocument/2006/relationships/image" Target="../media/image7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59.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92.jpeg"/><Relationship Id="rId3" Type="http://schemas.openxmlformats.org/officeDocument/2006/relationships/hyperlink" Target="http://www.robots.ox.ac.uk/~vgg/research/vgoogle/index.html" TargetMode="External"/><Relationship Id="rId7" Type="http://schemas.openxmlformats.org/officeDocument/2006/relationships/image" Target="../media/image86.jpeg"/><Relationship Id="rId12" Type="http://schemas.openxmlformats.org/officeDocument/2006/relationships/image" Target="../media/image91.jpeg"/><Relationship Id="rId17" Type="http://schemas.openxmlformats.org/officeDocument/2006/relationships/image" Target="../media/image96.jpeg"/><Relationship Id="rId2" Type="http://schemas.openxmlformats.org/officeDocument/2006/relationships/notesSlide" Target="../notesSlides/notesSlide34.xml"/><Relationship Id="rId16" Type="http://schemas.openxmlformats.org/officeDocument/2006/relationships/image" Target="../media/image95.jpeg"/><Relationship Id="rId1" Type="http://schemas.openxmlformats.org/officeDocument/2006/relationships/slideLayout" Target="../slideLayouts/slideLayout2.xml"/><Relationship Id="rId6" Type="http://schemas.openxmlformats.org/officeDocument/2006/relationships/image" Target="../media/image85.jpeg"/><Relationship Id="rId11" Type="http://schemas.openxmlformats.org/officeDocument/2006/relationships/image" Target="../media/image90.jpeg"/><Relationship Id="rId5" Type="http://schemas.openxmlformats.org/officeDocument/2006/relationships/image" Target="../media/image84.jpeg"/><Relationship Id="rId15" Type="http://schemas.openxmlformats.org/officeDocument/2006/relationships/image" Target="../media/image94.jpeg"/><Relationship Id="rId10" Type="http://schemas.openxmlformats.org/officeDocument/2006/relationships/image" Target="../media/image89.jpeg"/><Relationship Id="rId4" Type="http://schemas.openxmlformats.org/officeDocument/2006/relationships/image" Target="../media/image83.jpeg"/><Relationship Id="rId9" Type="http://schemas.openxmlformats.org/officeDocument/2006/relationships/image" Target="../media/image88.jpeg"/><Relationship Id="rId14" Type="http://schemas.openxmlformats.org/officeDocument/2006/relationships/image" Target="../media/image93.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3"/>
          <p:cNvSpPr txBox="1">
            <a:spLocks noChangeArrowheads="1"/>
          </p:cNvSpPr>
          <p:nvPr/>
        </p:nvSpPr>
        <p:spPr bwMode="auto">
          <a:xfrm>
            <a:off x="8005580" y="0"/>
            <a:ext cx="1082348" cy="369332"/>
          </a:xfrm>
          <a:prstGeom prst="rect">
            <a:avLst/>
          </a:prstGeom>
          <a:noFill/>
          <a:ln w="9525">
            <a:noFill/>
            <a:miter lim="800000"/>
            <a:headEnd/>
            <a:tailEnd/>
          </a:ln>
        </p:spPr>
        <p:txBody>
          <a:bodyPr wrap="none">
            <a:spAutoFit/>
          </a:bodyPr>
          <a:lstStyle/>
          <a:p>
            <a:r>
              <a:rPr lang="en-US" dirty="0" smtClean="0"/>
              <a:t>10/31/13</a:t>
            </a:r>
            <a:endParaRPr lang="en-US" dirty="0"/>
          </a:p>
        </p:txBody>
      </p:sp>
      <p:sp>
        <p:nvSpPr>
          <p:cNvPr id="8" name="Title 1"/>
          <p:cNvSpPr txBox="1">
            <a:spLocks/>
          </p:cNvSpPr>
          <p:nvPr/>
        </p:nvSpPr>
        <p:spPr bwMode="auto">
          <a:xfrm>
            <a:off x="152400" y="76200"/>
            <a:ext cx="8763000" cy="1143000"/>
          </a:xfrm>
          <a:prstGeom prst="rect">
            <a:avLst/>
          </a:prstGeom>
          <a:solidFill>
            <a:schemeClr val="bg1">
              <a:alpha val="20000"/>
            </a:schemeClr>
          </a:solid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Object</a:t>
            </a:r>
            <a:r>
              <a:rPr lang="en-US" sz="4000" dirty="0" smtClean="0">
                <a:latin typeface="+mj-lt"/>
                <a:ea typeface="+mj-ea"/>
                <a:cs typeface="+mj-cs"/>
              </a:rPr>
              <a:t> Recognition and Augmented Reality</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Subtitle 2"/>
          <p:cNvSpPr txBox="1">
            <a:spLocks/>
          </p:cNvSpPr>
          <p:nvPr/>
        </p:nvSpPr>
        <p:spPr bwMode="auto">
          <a:xfrm>
            <a:off x="2057400" y="5791200"/>
            <a:ext cx="5181600" cy="1066800"/>
          </a:xfrm>
          <a:prstGeom prst="rect">
            <a:avLst/>
          </a:prstGeom>
          <a:solidFill>
            <a:schemeClr val="bg1">
              <a:alpha val="2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Computational Photography</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Derek Hoiem, University of Illinois</a:t>
            </a:r>
          </a:p>
        </p:txBody>
      </p:sp>
      <p:sp>
        <p:nvSpPr>
          <p:cNvPr id="11" name="TextBox 10"/>
          <p:cNvSpPr txBox="1"/>
          <p:nvPr/>
        </p:nvSpPr>
        <p:spPr>
          <a:xfrm>
            <a:off x="4419600" y="5257800"/>
            <a:ext cx="2824812" cy="307777"/>
          </a:xfrm>
          <a:prstGeom prst="rect">
            <a:avLst/>
          </a:prstGeom>
          <a:noFill/>
        </p:spPr>
        <p:txBody>
          <a:bodyPr wrap="none" rtlCol="0">
            <a:spAutoFit/>
          </a:bodyPr>
          <a:lstStyle/>
          <a:p>
            <a:r>
              <a:rPr lang="en-US" sz="1400" dirty="0" smtClean="0"/>
              <a:t>Dali, </a:t>
            </a:r>
            <a:r>
              <a:rPr lang="en-US" sz="1400" i="1" dirty="0" smtClean="0"/>
              <a:t>Swans Reflecting Elephants</a:t>
            </a:r>
            <a:endParaRPr lang="en-US" sz="1400" i="1" dirty="0"/>
          </a:p>
        </p:txBody>
      </p:sp>
      <p:pic>
        <p:nvPicPr>
          <p:cNvPr id="66562" name="Picture 2" descr="Artistic Wallpaper: Dali - Swans Reflecting Elephants"/>
          <p:cNvPicPr>
            <a:picLocks noChangeAspect="1" noChangeArrowheads="1"/>
          </p:cNvPicPr>
          <p:nvPr/>
        </p:nvPicPr>
        <p:blipFill>
          <a:blip r:embed="rId3" cstate="print"/>
          <a:srcRect t="9375" b="7292"/>
          <a:stretch>
            <a:fillRect/>
          </a:stretch>
        </p:blipFill>
        <p:spPr bwMode="auto">
          <a:xfrm>
            <a:off x="1219200" y="1066800"/>
            <a:ext cx="6553200" cy="40957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lstStyle/>
          <a:p>
            <a:pPr>
              <a:buNone/>
            </a:pPr>
            <a:r>
              <a:rPr lang="en-US" dirty="0" smtClean="0"/>
              <a:t>K-means algorithm</a:t>
            </a:r>
          </a:p>
          <a:p>
            <a:endParaRPr lang="en-US" dirty="0"/>
          </a:p>
        </p:txBody>
      </p:sp>
      <p:pic>
        <p:nvPicPr>
          <p:cNvPr id="570370" name="Picture 2" descr="http://upload.wikimedia.org/wikipedia/commons/thumb/5/5e/K_Means_Example_Step_1.svg/124px-K_Means_Example_Step_1.svg.png"/>
          <p:cNvPicPr>
            <a:picLocks noChangeAspect="1" noChangeArrowheads="1"/>
          </p:cNvPicPr>
          <p:nvPr/>
        </p:nvPicPr>
        <p:blipFill>
          <a:blip r:embed="rId2" cstate="print"/>
          <a:srcRect/>
          <a:stretch>
            <a:fillRect/>
          </a:stretch>
        </p:blipFill>
        <p:spPr bwMode="auto">
          <a:xfrm>
            <a:off x="4267200" y="1828801"/>
            <a:ext cx="1181100" cy="1143001"/>
          </a:xfrm>
          <a:prstGeom prst="rect">
            <a:avLst/>
          </a:prstGeom>
          <a:noFill/>
        </p:spPr>
      </p:pic>
      <p:pic>
        <p:nvPicPr>
          <p:cNvPr id="570372" name="Picture 4" descr="http://upload.wikimedia.org/wikipedia/commons/thumb/a/a5/K_Means_Example_Step_2.svg/139px-K_Means_Example_Step_2.svg.png"/>
          <p:cNvPicPr>
            <a:picLocks noChangeAspect="1" noChangeArrowheads="1"/>
          </p:cNvPicPr>
          <p:nvPr/>
        </p:nvPicPr>
        <p:blipFill>
          <a:blip r:embed="rId3" cstate="print"/>
          <a:srcRect/>
          <a:stretch>
            <a:fillRect/>
          </a:stretch>
        </p:blipFill>
        <p:spPr bwMode="auto">
          <a:xfrm>
            <a:off x="4343400" y="3352800"/>
            <a:ext cx="1323975" cy="1143001"/>
          </a:xfrm>
          <a:prstGeom prst="rect">
            <a:avLst/>
          </a:prstGeom>
          <a:noFill/>
        </p:spPr>
      </p:pic>
      <p:pic>
        <p:nvPicPr>
          <p:cNvPr id="570374" name="Picture 6" descr="http://upload.wikimedia.org/wikipedia/commons/thumb/3/3e/K_Means_Example_Step_3.svg/139px-K_Means_Example_Step_3.svg.png"/>
          <p:cNvPicPr>
            <a:picLocks noChangeAspect="1" noChangeArrowheads="1"/>
          </p:cNvPicPr>
          <p:nvPr/>
        </p:nvPicPr>
        <p:blipFill>
          <a:blip r:embed="rId4" cstate="print"/>
          <a:srcRect/>
          <a:stretch>
            <a:fillRect/>
          </a:stretch>
        </p:blipFill>
        <p:spPr bwMode="auto">
          <a:xfrm>
            <a:off x="4191000" y="4800601"/>
            <a:ext cx="1323975" cy="1143001"/>
          </a:xfrm>
          <a:prstGeom prst="rect">
            <a:avLst/>
          </a:prstGeom>
          <a:noFill/>
        </p:spPr>
      </p:pic>
      <p:sp>
        <p:nvSpPr>
          <p:cNvPr id="9" name="TextBox 8"/>
          <p:cNvSpPr txBox="1"/>
          <p:nvPr/>
        </p:nvSpPr>
        <p:spPr>
          <a:xfrm>
            <a:off x="0" y="6553200"/>
            <a:ext cx="4822154" cy="307777"/>
          </a:xfrm>
          <a:prstGeom prst="rect">
            <a:avLst/>
          </a:prstGeom>
          <a:noFill/>
        </p:spPr>
        <p:txBody>
          <a:bodyPr wrap="none" rtlCol="0">
            <a:spAutoFit/>
          </a:bodyPr>
          <a:lstStyle/>
          <a:p>
            <a:r>
              <a:rPr lang="en-US" sz="1400" dirty="0" smtClean="0"/>
              <a:t>Illustration: </a:t>
            </a:r>
            <a:r>
              <a:rPr lang="en-US" sz="1400" dirty="0" smtClean="0">
                <a:hlinkClick r:id="rId5"/>
              </a:rPr>
              <a:t>http://en.wikipedia.org/wiki/K-means_clustering</a:t>
            </a:r>
            <a:endParaRPr lang="en-US" sz="1400" dirty="0"/>
          </a:p>
        </p:txBody>
      </p:sp>
      <p:sp>
        <p:nvSpPr>
          <p:cNvPr id="10" name="TextBox 9"/>
          <p:cNvSpPr txBox="1"/>
          <p:nvPr/>
        </p:nvSpPr>
        <p:spPr>
          <a:xfrm flipH="1">
            <a:off x="2209800" y="2057401"/>
            <a:ext cx="1905000" cy="646331"/>
          </a:xfrm>
          <a:prstGeom prst="rect">
            <a:avLst/>
          </a:prstGeom>
          <a:noFill/>
        </p:spPr>
        <p:txBody>
          <a:bodyPr wrap="square" rtlCol="0">
            <a:spAutoFit/>
          </a:bodyPr>
          <a:lstStyle/>
          <a:p>
            <a:r>
              <a:rPr lang="en-US" dirty="0" smtClean="0"/>
              <a:t>1. Randomly select K centers </a:t>
            </a:r>
            <a:endParaRPr lang="en-US" dirty="0"/>
          </a:p>
        </p:txBody>
      </p:sp>
      <p:sp>
        <p:nvSpPr>
          <p:cNvPr id="11" name="TextBox 10"/>
          <p:cNvSpPr txBox="1"/>
          <p:nvPr/>
        </p:nvSpPr>
        <p:spPr>
          <a:xfrm flipH="1">
            <a:off x="2209800" y="3200401"/>
            <a:ext cx="1828800" cy="923330"/>
          </a:xfrm>
          <a:prstGeom prst="rect">
            <a:avLst/>
          </a:prstGeom>
          <a:noFill/>
        </p:spPr>
        <p:txBody>
          <a:bodyPr wrap="square" rtlCol="0">
            <a:spAutoFit/>
          </a:bodyPr>
          <a:lstStyle/>
          <a:p>
            <a:r>
              <a:rPr lang="en-US" dirty="0" smtClean="0"/>
              <a:t>2. Assign each point to nearest center</a:t>
            </a:r>
            <a:endParaRPr lang="en-US" dirty="0"/>
          </a:p>
        </p:txBody>
      </p:sp>
      <p:sp>
        <p:nvSpPr>
          <p:cNvPr id="12" name="TextBox 11"/>
          <p:cNvSpPr txBox="1"/>
          <p:nvPr/>
        </p:nvSpPr>
        <p:spPr>
          <a:xfrm flipH="1">
            <a:off x="2209800" y="4876801"/>
            <a:ext cx="1905000" cy="923330"/>
          </a:xfrm>
          <a:prstGeom prst="rect">
            <a:avLst/>
          </a:prstGeom>
          <a:noFill/>
        </p:spPr>
        <p:txBody>
          <a:bodyPr wrap="square" rtlCol="0">
            <a:spAutoFit/>
          </a:bodyPr>
          <a:lstStyle/>
          <a:p>
            <a:r>
              <a:rPr lang="en-US" dirty="0" smtClean="0"/>
              <a:t>3. Compute new center (mean) for each cluster</a:t>
            </a:r>
            <a:endParaRPr lang="en-US" dirty="0"/>
          </a:p>
        </p:txBody>
      </p:sp>
      <p:sp>
        <p:nvSpPr>
          <p:cNvPr id="13" name="Down Arrow 12"/>
          <p:cNvSpPr/>
          <p:nvPr/>
        </p:nvSpPr>
        <p:spPr>
          <a:xfrm>
            <a:off x="4800600" y="29718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800600" y="46482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03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03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03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lstStyle/>
          <a:p>
            <a:pPr>
              <a:buNone/>
            </a:pPr>
            <a:r>
              <a:rPr lang="en-US" dirty="0" smtClean="0"/>
              <a:t>K-means algorithm</a:t>
            </a:r>
          </a:p>
          <a:p>
            <a:endParaRPr lang="en-US" dirty="0"/>
          </a:p>
        </p:txBody>
      </p:sp>
      <p:pic>
        <p:nvPicPr>
          <p:cNvPr id="570370" name="Picture 2" descr="http://upload.wikimedia.org/wikipedia/commons/thumb/5/5e/K_Means_Example_Step_1.svg/124px-K_Means_Example_Step_1.svg.png"/>
          <p:cNvPicPr>
            <a:picLocks noChangeAspect="1" noChangeArrowheads="1"/>
          </p:cNvPicPr>
          <p:nvPr/>
        </p:nvPicPr>
        <p:blipFill>
          <a:blip r:embed="rId2" cstate="print"/>
          <a:srcRect/>
          <a:stretch>
            <a:fillRect/>
          </a:stretch>
        </p:blipFill>
        <p:spPr bwMode="auto">
          <a:xfrm>
            <a:off x="4267200" y="1828801"/>
            <a:ext cx="1181100" cy="1143001"/>
          </a:xfrm>
          <a:prstGeom prst="rect">
            <a:avLst/>
          </a:prstGeom>
          <a:noFill/>
        </p:spPr>
      </p:pic>
      <p:pic>
        <p:nvPicPr>
          <p:cNvPr id="570376" name="Picture 8" descr="http://upload.wikimedia.org/wikipedia/commons/thumb/d/d2/K_Means_Example_Step_4.svg/139px-K_Means_Example_Step_4.svg.png"/>
          <p:cNvPicPr>
            <a:picLocks noChangeAspect="1" noChangeArrowheads="1"/>
          </p:cNvPicPr>
          <p:nvPr/>
        </p:nvPicPr>
        <p:blipFill>
          <a:blip r:embed="rId3" cstate="print"/>
          <a:srcRect/>
          <a:stretch>
            <a:fillRect/>
          </a:stretch>
        </p:blipFill>
        <p:spPr bwMode="auto">
          <a:xfrm>
            <a:off x="4343400" y="3352800"/>
            <a:ext cx="1323975" cy="1143001"/>
          </a:xfrm>
          <a:prstGeom prst="rect">
            <a:avLst/>
          </a:prstGeom>
          <a:noFill/>
        </p:spPr>
      </p:pic>
      <p:sp>
        <p:nvSpPr>
          <p:cNvPr id="9" name="TextBox 8"/>
          <p:cNvSpPr txBox="1"/>
          <p:nvPr/>
        </p:nvSpPr>
        <p:spPr>
          <a:xfrm>
            <a:off x="0" y="6553200"/>
            <a:ext cx="4822154" cy="307777"/>
          </a:xfrm>
          <a:prstGeom prst="rect">
            <a:avLst/>
          </a:prstGeom>
          <a:noFill/>
        </p:spPr>
        <p:txBody>
          <a:bodyPr wrap="none" rtlCol="0">
            <a:spAutoFit/>
          </a:bodyPr>
          <a:lstStyle/>
          <a:p>
            <a:r>
              <a:rPr lang="en-US" sz="1400" dirty="0" smtClean="0"/>
              <a:t>Illustration: </a:t>
            </a:r>
            <a:r>
              <a:rPr lang="en-US" sz="1400" dirty="0" smtClean="0">
                <a:hlinkClick r:id="rId4"/>
              </a:rPr>
              <a:t>http://en.wikipedia.org/wiki/K-means_clustering</a:t>
            </a:r>
            <a:endParaRPr lang="en-US" sz="1400" dirty="0"/>
          </a:p>
        </p:txBody>
      </p:sp>
      <p:sp>
        <p:nvSpPr>
          <p:cNvPr id="10" name="TextBox 9"/>
          <p:cNvSpPr txBox="1"/>
          <p:nvPr/>
        </p:nvSpPr>
        <p:spPr>
          <a:xfrm flipH="1">
            <a:off x="2209800" y="2057401"/>
            <a:ext cx="1905000" cy="646331"/>
          </a:xfrm>
          <a:prstGeom prst="rect">
            <a:avLst/>
          </a:prstGeom>
          <a:noFill/>
        </p:spPr>
        <p:txBody>
          <a:bodyPr wrap="square" rtlCol="0">
            <a:spAutoFit/>
          </a:bodyPr>
          <a:lstStyle/>
          <a:p>
            <a:r>
              <a:rPr lang="en-US" dirty="0" smtClean="0"/>
              <a:t>1. Randomly select K centers </a:t>
            </a:r>
            <a:endParaRPr lang="en-US" dirty="0"/>
          </a:p>
        </p:txBody>
      </p:sp>
      <p:sp>
        <p:nvSpPr>
          <p:cNvPr id="11" name="TextBox 10"/>
          <p:cNvSpPr txBox="1"/>
          <p:nvPr/>
        </p:nvSpPr>
        <p:spPr>
          <a:xfrm flipH="1">
            <a:off x="2209800" y="3200401"/>
            <a:ext cx="1828800" cy="923330"/>
          </a:xfrm>
          <a:prstGeom prst="rect">
            <a:avLst/>
          </a:prstGeom>
          <a:noFill/>
        </p:spPr>
        <p:txBody>
          <a:bodyPr wrap="square" rtlCol="0">
            <a:spAutoFit/>
          </a:bodyPr>
          <a:lstStyle/>
          <a:p>
            <a:r>
              <a:rPr lang="en-US" dirty="0" smtClean="0"/>
              <a:t>2. Assign each point to nearest center</a:t>
            </a:r>
            <a:endParaRPr lang="en-US" dirty="0"/>
          </a:p>
        </p:txBody>
      </p:sp>
      <p:sp>
        <p:nvSpPr>
          <p:cNvPr id="12" name="TextBox 11"/>
          <p:cNvSpPr txBox="1"/>
          <p:nvPr/>
        </p:nvSpPr>
        <p:spPr>
          <a:xfrm flipH="1">
            <a:off x="2209800" y="4876801"/>
            <a:ext cx="1905000" cy="923330"/>
          </a:xfrm>
          <a:prstGeom prst="rect">
            <a:avLst/>
          </a:prstGeom>
          <a:noFill/>
        </p:spPr>
        <p:txBody>
          <a:bodyPr wrap="square" rtlCol="0">
            <a:spAutoFit/>
          </a:bodyPr>
          <a:lstStyle/>
          <a:p>
            <a:r>
              <a:rPr lang="en-US" dirty="0" smtClean="0"/>
              <a:t>3. Compute new center (mean) for each cluster</a:t>
            </a:r>
            <a:endParaRPr lang="en-US" dirty="0"/>
          </a:p>
        </p:txBody>
      </p:sp>
      <p:sp>
        <p:nvSpPr>
          <p:cNvPr id="13" name="Curved Right Arrow 12"/>
          <p:cNvSpPr/>
          <p:nvPr/>
        </p:nvSpPr>
        <p:spPr>
          <a:xfrm rot="11030177">
            <a:off x="5912601" y="4057457"/>
            <a:ext cx="609600" cy="1371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flipH="1">
            <a:off x="6629400" y="4648201"/>
            <a:ext cx="1828800" cy="369332"/>
          </a:xfrm>
          <a:prstGeom prst="rect">
            <a:avLst/>
          </a:prstGeom>
          <a:noFill/>
        </p:spPr>
        <p:txBody>
          <a:bodyPr wrap="square" rtlCol="0">
            <a:spAutoFit/>
          </a:bodyPr>
          <a:lstStyle/>
          <a:p>
            <a:r>
              <a:rPr lang="en-US" dirty="0" smtClean="0"/>
              <a:t>Back to 2</a:t>
            </a:r>
            <a:endParaRPr lang="en-US" dirty="0"/>
          </a:p>
        </p:txBody>
      </p:sp>
      <p:pic>
        <p:nvPicPr>
          <p:cNvPr id="15" name="Picture 6" descr="http://upload.wikimedia.org/wikipedia/commons/thumb/3/3e/K_Means_Example_Step_3.svg/139px-K_Means_Example_Step_3.svg.png"/>
          <p:cNvPicPr>
            <a:picLocks noChangeAspect="1" noChangeArrowheads="1"/>
          </p:cNvPicPr>
          <p:nvPr/>
        </p:nvPicPr>
        <p:blipFill>
          <a:blip r:embed="rId5" cstate="print"/>
          <a:srcRect/>
          <a:stretch>
            <a:fillRect/>
          </a:stretch>
        </p:blipFill>
        <p:spPr bwMode="auto">
          <a:xfrm>
            <a:off x="4191000" y="4800601"/>
            <a:ext cx="1323975" cy="1143001"/>
          </a:xfrm>
          <a:prstGeom prst="rect">
            <a:avLst/>
          </a:prstGeom>
          <a:noFill/>
        </p:spPr>
      </p:pic>
      <p:sp>
        <p:nvSpPr>
          <p:cNvPr id="16" name="Down Arrow 15"/>
          <p:cNvSpPr/>
          <p:nvPr/>
        </p:nvSpPr>
        <p:spPr>
          <a:xfrm>
            <a:off x="4800600" y="29718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800600" y="46482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12"/>
            <a:ext cx="8229600" cy="685800"/>
          </a:xfrm>
        </p:spPr>
        <p:txBody>
          <a:bodyPr>
            <a:normAutofit fontScale="90000"/>
          </a:bodyPr>
          <a:lstStyle/>
          <a:p>
            <a:r>
              <a:rPr lang="en-US" dirty="0" err="1" smtClean="0"/>
              <a:t>Kmeans</a:t>
            </a:r>
            <a:r>
              <a:rPr lang="en-US" dirty="0" smtClean="0"/>
              <a:t>: </a:t>
            </a:r>
            <a:r>
              <a:rPr lang="en-US" dirty="0" err="1" smtClean="0"/>
              <a:t>Matlab</a:t>
            </a:r>
            <a:r>
              <a:rPr lang="en-US" dirty="0" smtClean="0"/>
              <a:t> code</a:t>
            </a:r>
            <a:endParaRPr lang="en-US" dirty="0"/>
          </a:p>
        </p:txBody>
      </p:sp>
      <p:sp>
        <p:nvSpPr>
          <p:cNvPr id="3" name="Content Placeholder 2"/>
          <p:cNvSpPr>
            <a:spLocks noGrp="1"/>
          </p:cNvSpPr>
          <p:nvPr>
            <p:ph idx="1"/>
          </p:nvPr>
        </p:nvSpPr>
        <p:spPr>
          <a:xfrm>
            <a:off x="457200" y="575094"/>
            <a:ext cx="8229600" cy="6019800"/>
          </a:xfrm>
        </p:spPr>
        <p:txBody>
          <a:bodyPr>
            <a:noAutofit/>
          </a:bodyPr>
          <a:lstStyle/>
          <a:p>
            <a:pPr marL="0" indent="0">
              <a:buNone/>
            </a:pPr>
            <a:r>
              <a:rPr lang="en-US" sz="1200" dirty="0" smtClean="0">
                <a:latin typeface="Courier New" pitchFamily="49" charset="0"/>
                <a:cs typeface="Courier New" pitchFamily="49" charset="0"/>
              </a:rPr>
              <a:t>function C = </a:t>
            </a:r>
            <a:r>
              <a:rPr lang="en-US" sz="1200" dirty="0" err="1" smtClean="0">
                <a:latin typeface="Courier New" pitchFamily="49" charset="0"/>
                <a:cs typeface="Courier New" pitchFamily="49" charset="0"/>
              </a:rPr>
              <a:t>kmeans</a:t>
            </a:r>
            <a:r>
              <a:rPr lang="en-US" sz="1200" dirty="0" smtClean="0">
                <a:latin typeface="Courier New" pitchFamily="49" charset="0"/>
                <a:cs typeface="Courier New" pitchFamily="49" charset="0"/>
              </a:rPr>
              <a:t>(X, K)</a:t>
            </a:r>
          </a:p>
          <a:p>
            <a:pPr marL="0" indent="0">
              <a:buNone/>
            </a:pPr>
            <a:endParaRPr lang="en-US" sz="400" dirty="0" smtClean="0">
              <a:latin typeface="Courier New" pitchFamily="49" charset="0"/>
              <a:cs typeface="Courier New" pitchFamily="49" charset="0"/>
            </a:endParaRPr>
          </a:p>
          <a:p>
            <a:pPr marL="0" indent="0">
              <a:buNone/>
            </a:pPr>
            <a:r>
              <a:rPr lang="en-US" sz="1200" dirty="0" smtClean="0">
                <a:latin typeface="Courier New" pitchFamily="49" charset="0"/>
                <a:cs typeface="Courier New" pitchFamily="49" charset="0"/>
              </a:rPr>
              <a:t>% Initialize cluster centers to be randomly sampled points</a:t>
            </a:r>
          </a:p>
          <a:p>
            <a:pPr marL="0" indent="0">
              <a:buNone/>
            </a:pPr>
            <a:r>
              <a:rPr lang="en-US" sz="1200" dirty="0" smtClean="0">
                <a:latin typeface="Courier New" pitchFamily="49" charset="0"/>
                <a:cs typeface="Courier New" pitchFamily="49" charset="0"/>
              </a:rPr>
              <a:t>[N, d] = size(X);</a:t>
            </a:r>
          </a:p>
          <a:p>
            <a:pPr marL="0" indent="0">
              <a:buNone/>
            </a:pPr>
            <a:r>
              <a:rPr lang="en-US" sz="1200" dirty="0" err="1" smtClean="0">
                <a:latin typeface="Courier New" pitchFamily="49" charset="0"/>
                <a:cs typeface="Courier New" pitchFamily="49" charset="0"/>
              </a:rPr>
              <a:t>rp</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randperm</a:t>
            </a:r>
            <a:r>
              <a:rPr lang="en-US" sz="1200" dirty="0" smtClean="0">
                <a:latin typeface="Courier New" pitchFamily="49" charset="0"/>
                <a:cs typeface="Courier New" pitchFamily="49" charset="0"/>
              </a:rPr>
              <a:t>(N);</a:t>
            </a:r>
          </a:p>
          <a:p>
            <a:pPr marL="0" indent="0">
              <a:buNone/>
            </a:pPr>
            <a:r>
              <a:rPr lang="en-US" sz="1200" dirty="0" smtClean="0">
                <a:latin typeface="Courier New" pitchFamily="49" charset="0"/>
                <a:cs typeface="Courier New" pitchFamily="49" charset="0"/>
              </a:rPr>
              <a:t>C = X(</a:t>
            </a:r>
            <a:r>
              <a:rPr lang="en-US" sz="1200" dirty="0" err="1" smtClean="0">
                <a:latin typeface="Courier New" pitchFamily="49" charset="0"/>
                <a:cs typeface="Courier New" pitchFamily="49" charset="0"/>
              </a:rPr>
              <a:t>rp</a:t>
            </a:r>
            <a:r>
              <a:rPr lang="en-US" sz="1200" dirty="0" smtClean="0">
                <a:latin typeface="Courier New" pitchFamily="49" charset="0"/>
                <a:cs typeface="Courier New" pitchFamily="49" charset="0"/>
              </a:rPr>
              <a:t>(1:K), :);</a:t>
            </a:r>
          </a:p>
          <a:p>
            <a:pPr marL="0" indent="0">
              <a:buNone/>
            </a:pPr>
            <a:endParaRPr lang="en-US" sz="400" dirty="0" smtClean="0">
              <a:latin typeface="Courier New" pitchFamily="49" charset="0"/>
              <a:cs typeface="Courier New" pitchFamily="49" charset="0"/>
            </a:endParaRPr>
          </a:p>
          <a:p>
            <a:pPr marL="0" indent="0">
              <a:buNone/>
            </a:pPr>
            <a:r>
              <a:rPr lang="en-US" sz="1200" dirty="0" err="1" smtClean="0">
                <a:latin typeface="Courier New" pitchFamily="49" charset="0"/>
                <a:cs typeface="Courier New" pitchFamily="49" charset="0"/>
              </a:rPr>
              <a:t>lastAssignment</a:t>
            </a:r>
            <a:r>
              <a:rPr lang="en-US" sz="1200" dirty="0" smtClean="0">
                <a:latin typeface="Courier New" pitchFamily="49" charset="0"/>
                <a:cs typeface="Courier New" pitchFamily="49" charset="0"/>
              </a:rPr>
              <a:t> = zeros(N, 1);</a:t>
            </a:r>
          </a:p>
          <a:p>
            <a:pPr marL="0" indent="0">
              <a:buNone/>
            </a:pPr>
            <a:r>
              <a:rPr lang="en-US" sz="1200" dirty="0" smtClean="0">
                <a:latin typeface="Courier New" pitchFamily="49" charset="0"/>
                <a:cs typeface="Courier New" pitchFamily="49" charset="0"/>
              </a:rPr>
              <a:t>while true</a:t>
            </a:r>
            <a:endParaRPr lang="en-US" sz="1200" dirty="0">
              <a:latin typeface="Courier New" pitchFamily="49" charset="0"/>
              <a:cs typeface="Courier New" pitchFamily="49" charset="0"/>
            </a:endParaRPr>
          </a:p>
          <a:p>
            <a:pPr marL="0" indent="0">
              <a:buNone/>
            </a:pPr>
            <a:r>
              <a:rPr lang="en-US" sz="400" dirty="0">
                <a:latin typeface="Courier New" pitchFamily="49" charset="0"/>
                <a:cs typeface="Courier New" pitchFamily="49" charset="0"/>
              </a:rPr>
              <a:t> </a:t>
            </a:r>
            <a:r>
              <a:rPr lang="en-US" sz="400" dirty="0" smtClean="0">
                <a:latin typeface="Courier New" pitchFamily="49" charset="0"/>
                <a:cs typeface="Courier New" pitchFamily="49" charset="0"/>
              </a:rPr>
              <a:t>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 Assign each point to nearest cluster center</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 = zeros(N, 1);</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mindist</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Inf</a:t>
            </a:r>
            <a:r>
              <a:rPr lang="en-US" sz="1200" dirty="0" smtClean="0">
                <a:latin typeface="Courier New" pitchFamily="49" charset="0"/>
                <a:cs typeface="Courier New" pitchFamily="49" charset="0"/>
              </a:rPr>
              <a:t>*ones(N, 1);</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for k = 1:K</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for n = 1:N</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dist</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sum((X(n, :)-C(k, :)).^2);</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if </a:t>
            </a:r>
            <a:r>
              <a:rPr lang="en-US" sz="1200" dirty="0" err="1" smtClean="0">
                <a:latin typeface="Courier New" pitchFamily="49" charset="0"/>
                <a:cs typeface="Courier New" pitchFamily="49" charset="0"/>
              </a:rPr>
              <a:t>dist</a:t>
            </a:r>
            <a:r>
              <a:rPr lang="en-US" sz="1200" dirty="0" smtClean="0">
                <a:latin typeface="Courier New" pitchFamily="49" charset="0"/>
                <a:cs typeface="Courier New" pitchFamily="49" charset="0"/>
              </a:rPr>
              <a:t> &lt; </a:t>
            </a:r>
            <a:r>
              <a:rPr lang="en-US" sz="1200" dirty="0" err="1" smtClean="0">
                <a:latin typeface="Courier New" pitchFamily="49" charset="0"/>
                <a:cs typeface="Courier New" pitchFamily="49" charset="0"/>
              </a:rPr>
              <a:t>mindist</a:t>
            </a:r>
            <a:r>
              <a:rPr lang="en-US" sz="1200" dirty="0" smtClean="0">
                <a:latin typeface="Courier New" pitchFamily="49" charset="0"/>
                <a:cs typeface="Courier New" pitchFamily="49" charset="0"/>
              </a:rPr>
              <a:t>(n)</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mindist</a:t>
            </a:r>
            <a:r>
              <a:rPr lang="en-US" sz="1200" dirty="0" smtClean="0">
                <a:latin typeface="Courier New" pitchFamily="49" charset="0"/>
                <a:cs typeface="Courier New" pitchFamily="49" charset="0"/>
              </a:rPr>
              <a:t>(n) = </a:t>
            </a:r>
            <a:r>
              <a:rPr lang="en-US" sz="1200" dirty="0" err="1" smtClean="0">
                <a:latin typeface="Courier New" pitchFamily="49" charset="0"/>
                <a:cs typeface="Courier New" pitchFamily="49" charset="0"/>
              </a:rPr>
              <a:t>dist</a:t>
            </a:r>
            <a:r>
              <a:rPr lang="en-US" sz="1200" dirty="0" smtClean="0">
                <a:latin typeface="Courier New" pitchFamily="49" charset="0"/>
                <a:cs typeface="Courier New" pitchFamily="49" charset="0"/>
              </a:rPr>
              <a:t>;</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(n) = k;</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end</a:t>
            </a:r>
          </a:p>
          <a:p>
            <a:pPr marL="0" indent="0">
              <a:buNone/>
            </a:pPr>
            <a:r>
              <a:rPr lang="en-US" sz="1200" dirty="0" smtClean="0">
                <a:latin typeface="Courier New" pitchFamily="49" charset="0"/>
                <a:cs typeface="Courier New" pitchFamily="49" charset="0"/>
              </a:rPr>
              <a:t>    end</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end</a:t>
            </a:r>
          </a:p>
          <a:p>
            <a:pPr marL="0" indent="0">
              <a:buNone/>
            </a:pPr>
            <a:r>
              <a:rPr lang="en-US" sz="400" dirty="0">
                <a:latin typeface="Courier New" pitchFamily="49" charset="0"/>
                <a:cs typeface="Courier New" pitchFamily="49" charset="0"/>
              </a:rPr>
              <a:t> </a:t>
            </a:r>
            <a:r>
              <a:rPr lang="en-US" sz="400" dirty="0" smtClean="0">
                <a:latin typeface="Courier New" pitchFamily="49" charset="0"/>
                <a:cs typeface="Courier New" pitchFamily="49" charset="0"/>
              </a:rPr>
              <a:t> </a:t>
            </a:r>
          </a:p>
          <a:p>
            <a:pPr marL="0" indent="0">
              <a:buNone/>
            </a:pPr>
            <a:r>
              <a:rPr lang="en-US" sz="1200" dirty="0" smtClean="0">
                <a:latin typeface="Courier New" pitchFamily="49" charset="0"/>
                <a:cs typeface="Courier New" pitchFamily="49" charset="0"/>
              </a:rPr>
              <a:t>  % </a:t>
            </a:r>
            <a:r>
              <a:rPr lang="en-US" sz="1200" dirty="0">
                <a:latin typeface="Courier New" pitchFamily="49" charset="0"/>
                <a:cs typeface="Courier New" pitchFamily="49" charset="0"/>
              </a:rPr>
              <a:t>break if assignment is </a:t>
            </a:r>
            <a:r>
              <a:rPr lang="en-US" sz="1200" dirty="0" smtClean="0">
                <a:latin typeface="Courier New" pitchFamily="49" charset="0"/>
                <a:cs typeface="Courier New" pitchFamily="49" charset="0"/>
              </a:rPr>
              <a:t>unchanged  </a:t>
            </a:r>
          </a:p>
          <a:p>
            <a:pPr marL="0" indent="0">
              <a:buNone/>
            </a:pPr>
            <a:r>
              <a:rPr lang="en-US" sz="1200" dirty="0" smtClean="0">
                <a:latin typeface="Courier New" pitchFamily="49" charset="0"/>
                <a:cs typeface="Courier New" pitchFamily="49" charset="0"/>
              </a:rPr>
              <a:t>  if all(</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lastAssignment</a:t>
            </a:r>
            <a:r>
              <a:rPr lang="en-US" sz="1200" dirty="0" smtClean="0">
                <a:latin typeface="Courier New" pitchFamily="49" charset="0"/>
                <a:cs typeface="Courier New" pitchFamily="49" charset="0"/>
              </a:rPr>
              <a:t>), break; end;</a:t>
            </a:r>
          </a:p>
          <a:p>
            <a:pPr marL="0" indent="0">
              <a:buNone/>
            </a:pP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lastAssignment</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bestAssignmnet</a:t>
            </a:r>
            <a:r>
              <a:rPr lang="en-US" sz="1200" dirty="0" smtClean="0">
                <a:latin typeface="Courier New" pitchFamily="49" charset="0"/>
                <a:cs typeface="Courier New" pitchFamily="49" charset="0"/>
              </a:rPr>
              <a:t>;</a:t>
            </a:r>
          </a:p>
          <a:p>
            <a:pPr marL="0" indent="0">
              <a:buNone/>
            </a:pPr>
            <a:r>
              <a:rPr lang="en-US" sz="400" dirty="0" smtClean="0">
                <a:latin typeface="Courier New" pitchFamily="49" charset="0"/>
                <a:cs typeface="Courier New" pitchFamily="49" charset="0"/>
              </a:rPr>
              <a:t>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 Assign each cluster center to mean of points within it</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for k = 1:K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C(k, :) = mean(X(</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==k,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end</a:t>
            </a:r>
          </a:p>
          <a:p>
            <a:pPr marL="0" indent="0">
              <a:buNone/>
            </a:pPr>
            <a:r>
              <a:rPr lang="en-US" sz="1200" dirty="0" smtClean="0">
                <a:latin typeface="Courier New" pitchFamily="49" charset="0"/>
                <a:cs typeface="Courier New" pitchFamily="49" charset="0"/>
              </a:rPr>
              <a:t>end</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val="2044534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 Demo</a:t>
            </a:r>
            <a:endParaRPr lang="en-US" dirty="0"/>
          </a:p>
        </p:txBody>
      </p:sp>
      <p:sp>
        <p:nvSpPr>
          <p:cNvPr id="3" name="Content Placeholder 2"/>
          <p:cNvSpPr>
            <a:spLocks noGrp="1"/>
          </p:cNvSpPr>
          <p:nvPr>
            <p:ph idx="1"/>
          </p:nvPr>
        </p:nvSpPr>
        <p:spPr>
          <a:xfrm>
            <a:off x="457200" y="2362200"/>
            <a:ext cx="8229600" cy="3763963"/>
          </a:xfrm>
        </p:spPr>
        <p:txBody>
          <a:bodyPr>
            <a:normAutofit/>
          </a:bodyPr>
          <a:lstStyle/>
          <a:p>
            <a:pPr>
              <a:buNone/>
            </a:pPr>
            <a:r>
              <a:rPr lang="en-US" sz="1800" dirty="0" smtClean="0"/>
              <a:t>	</a:t>
            </a:r>
            <a:r>
              <a:rPr lang="en-US" sz="1800" dirty="0" smtClean="0">
                <a:hlinkClick r:id="rId2"/>
              </a:rPr>
              <a:t> http://home.dei.polimi.it/matteucc/Clustering/tutorial_html/AppletKM.html</a:t>
            </a:r>
            <a:endParaRPr lang="en-US" sz="1800" dirty="0" smtClean="0"/>
          </a:p>
          <a:p>
            <a:endParaRPr lang="en-US" sz="1800" dirty="0"/>
          </a:p>
        </p:txBody>
      </p:sp>
    </p:spTree>
    <p:extLst>
      <p:ext uri="{BB962C8B-B14F-4D97-AF65-F5344CB8AC3E}">
        <p14:creationId xmlns:p14="http://schemas.microsoft.com/office/powerpoint/2010/main" val="4126204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lstStyle/>
          <a:p>
            <a:r>
              <a:rPr lang="en-US" dirty="0" smtClean="0"/>
              <a:t>Cluster the </a:t>
            </a:r>
            <a:r>
              <a:rPr lang="en-US" dirty="0" err="1" smtClean="0"/>
              <a:t>keypoint</a:t>
            </a:r>
            <a:r>
              <a:rPr lang="en-US" dirty="0" smtClean="0"/>
              <a:t> descriptors</a:t>
            </a:r>
          </a:p>
          <a:p>
            <a:r>
              <a:rPr lang="en-US" dirty="0" smtClean="0"/>
              <a:t>Assign each descriptor to a cluster number</a:t>
            </a:r>
          </a:p>
          <a:p>
            <a:pPr lvl="1"/>
            <a:r>
              <a:rPr lang="en-US" dirty="0" smtClean="0"/>
              <a:t>What does this buy us?</a:t>
            </a:r>
          </a:p>
          <a:p>
            <a:pPr lvl="1"/>
            <a:r>
              <a:rPr lang="en-US" dirty="0" smtClean="0"/>
              <a:t>Each descriptor was 128 dimensional floating point, now is 1 integer (easy to match!)</a:t>
            </a:r>
          </a:p>
          <a:p>
            <a:pPr lvl="1"/>
            <a:r>
              <a:rPr lang="en-US" dirty="0" smtClean="0"/>
              <a:t>Is there a catch?</a:t>
            </a:r>
          </a:p>
          <a:p>
            <a:pPr lvl="2"/>
            <a:r>
              <a:rPr lang="en-US" dirty="0" smtClean="0"/>
              <a:t>Need </a:t>
            </a:r>
            <a:r>
              <a:rPr lang="en-US" b="1" dirty="0" smtClean="0"/>
              <a:t>a lot </a:t>
            </a:r>
            <a:r>
              <a:rPr lang="en-US" dirty="0" smtClean="0"/>
              <a:t>of clusters (e.g., 1 million) if we want points in the same cluster to be very similar</a:t>
            </a:r>
          </a:p>
          <a:p>
            <a:pPr lvl="2"/>
            <a:r>
              <a:rPr lang="en-US" dirty="0" smtClean="0"/>
              <a:t>Points that really are similar might end up in different clusters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normAutofit/>
          </a:bodyPr>
          <a:lstStyle/>
          <a:p>
            <a:r>
              <a:rPr lang="en-US" sz="2800" dirty="0" smtClean="0"/>
              <a:t>Cluster the </a:t>
            </a:r>
            <a:r>
              <a:rPr lang="en-US" sz="2800" dirty="0" err="1" smtClean="0"/>
              <a:t>keypoint</a:t>
            </a:r>
            <a:r>
              <a:rPr lang="en-US" sz="2800" dirty="0" smtClean="0"/>
              <a:t> descriptors</a:t>
            </a:r>
          </a:p>
          <a:p>
            <a:r>
              <a:rPr lang="en-US" sz="2800" dirty="0" smtClean="0"/>
              <a:t>Assign each descriptor to a cluster number</a:t>
            </a:r>
          </a:p>
          <a:p>
            <a:r>
              <a:rPr lang="en-US" sz="2800" dirty="0" smtClean="0"/>
              <a:t>Represent an image region with a count of these “visual words”</a:t>
            </a:r>
          </a:p>
          <a:p>
            <a:pPr>
              <a:buNone/>
            </a:pPr>
            <a:endParaRPr lang="en-US" sz="2800" dirty="0" smtClean="0"/>
          </a:p>
        </p:txBody>
      </p:sp>
      <p:pic>
        <p:nvPicPr>
          <p:cNvPr id="7" name="Picture 2"/>
          <p:cNvPicPr>
            <a:picLocks noChangeAspect="1" noChangeArrowheads="1"/>
          </p:cNvPicPr>
          <p:nvPr/>
        </p:nvPicPr>
        <p:blipFill>
          <a:blip r:embed="rId2" cstate="print"/>
          <a:srcRect l="2823" t="-508" r="85668" b="71546"/>
          <a:stretch>
            <a:fillRect/>
          </a:stretch>
        </p:blipFill>
        <p:spPr bwMode="auto">
          <a:xfrm>
            <a:off x="3505200" y="3657600"/>
            <a:ext cx="2438400" cy="2965094"/>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normAutofit/>
          </a:bodyPr>
          <a:lstStyle/>
          <a:p>
            <a:r>
              <a:rPr lang="en-US" sz="2800" dirty="0" smtClean="0"/>
              <a:t>Cluster the </a:t>
            </a:r>
            <a:r>
              <a:rPr lang="en-US" sz="2800" dirty="0" err="1" smtClean="0"/>
              <a:t>keypoint</a:t>
            </a:r>
            <a:r>
              <a:rPr lang="en-US" sz="2800" dirty="0" smtClean="0"/>
              <a:t> descriptors</a:t>
            </a:r>
          </a:p>
          <a:p>
            <a:r>
              <a:rPr lang="en-US" sz="2800" dirty="0" smtClean="0"/>
              <a:t>Assign each descriptor to a cluster number</a:t>
            </a:r>
          </a:p>
          <a:p>
            <a:r>
              <a:rPr lang="en-US" sz="2800" dirty="0" smtClean="0"/>
              <a:t>Represent an image region with a count of these “visual words”</a:t>
            </a:r>
          </a:p>
          <a:p>
            <a:r>
              <a:rPr lang="en-US" sz="2800" dirty="0" smtClean="0"/>
              <a:t>An image is a good match if it has a lot of the same visual words as the query region </a:t>
            </a:r>
          </a:p>
          <a:p>
            <a:pPr>
              <a:buNone/>
            </a:pPr>
            <a:endParaRPr lang="en-US" sz="2800" dirty="0" smtClean="0"/>
          </a:p>
        </p:txBody>
      </p:sp>
      <p:pic>
        <p:nvPicPr>
          <p:cNvPr id="5" name="Picture 2"/>
          <p:cNvPicPr>
            <a:picLocks noChangeAspect="1" noChangeArrowheads="1"/>
          </p:cNvPicPr>
          <p:nvPr/>
        </p:nvPicPr>
        <p:blipFill>
          <a:blip r:embed="rId2" cstate="print"/>
          <a:srcRect l="2823" t="-508" r="85668" b="71546"/>
          <a:stretch>
            <a:fillRect/>
          </a:stretch>
        </p:blipFill>
        <p:spPr bwMode="auto">
          <a:xfrm>
            <a:off x="1905000" y="3892906"/>
            <a:ext cx="2438400" cy="2965094"/>
          </a:xfrm>
          <a:prstGeom prst="rect">
            <a:avLst/>
          </a:prstGeom>
          <a:noFill/>
          <a:ln w="12700" cap="sq">
            <a:noFill/>
            <a:miter lim="800000"/>
            <a:headEnd type="none" w="sm" len="sm"/>
            <a:tailEnd type="none" w="sm" len="sm"/>
          </a:ln>
        </p:spPr>
      </p:pic>
      <p:pic>
        <p:nvPicPr>
          <p:cNvPr id="6" name="Picture 2"/>
          <p:cNvPicPr>
            <a:picLocks noChangeAspect="1" noChangeArrowheads="1"/>
          </p:cNvPicPr>
          <p:nvPr/>
        </p:nvPicPr>
        <p:blipFill>
          <a:blip r:embed="rId2" cstate="print"/>
          <a:srcRect l="51436" t="-508" r="37163" b="73963"/>
          <a:stretch>
            <a:fillRect/>
          </a:stretch>
        </p:blipFill>
        <p:spPr bwMode="auto">
          <a:xfrm>
            <a:off x="4876800" y="3810000"/>
            <a:ext cx="2565400" cy="2886075"/>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matching is still too slow</a:t>
            </a:r>
            <a:endParaRPr lang="en-US" dirty="0"/>
          </a:p>
        </p:txBody>
      </p:sp>
      <p:sp>
        <p:nvSpPr>
          <p:cNvPr id="3" name="Content Placeholder 2"/>
          <p:cNvSpPr>
            <a:spLocks noGrp="1"/>
          </p:cNvSpPr>
          <p:nvPr>
            <p:ph idx="1"/>
          </p:nvPr>
        </p:nvSpPr>
        <p:spPr/>
        <p:txBody>
          <a:bodyPr/>
          <a:lstStyle/>
          <a:p>
            <a:r>
              <a:rPr lang="en-US" dirty="0" smtClean="0"/>
              <a:t>Imagine matching 1,000,000 images, each with 1,000 </a:t>
            </a:r>
            <a:r>
              <a:rPr lang="en-US" dirty="0" err="1" smtClean="0"/>
              <a:t>keypoints</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Key Idea 2: Inverse document file</a:t>
            </a:r>
          </a:p>
        </p:txBody>
      </p:sp>
      <p:sp>
        <p:nvSpPr>
          <p:cNvPr id="26627" name="Content Placeholder 2"/>
          <p:cNvSpPr>
            <a:spLocks noGrp="1"/>
          </p:cNvSpPr>
          <p:nvPr>
            <p:ph idx="1"/>
          </p:nvPr>
        </p:nvSpPr>
        <p:spPr>
          <a:xfrm>
            <a:off x="457200" y="990600"/>
            <a:ext cx="8153400" cy="5135563"/>
          </a:xfrm>
        </p:spPr>
        <p:txBody>
          <a:bodyPr>
            <a:normAutofit/>
          </a:bodyPr>
          <a:lstStyle/>
          <a:p>
            <a:pPr>
              <a:buNone/>
            </a:pPr>
            <a:r>
              <a:rPr lang="en-US" sz="2800" dirty="0" smtClean="0"/>
              <a:t>	</a:t>
            </a:r>
          </a:p>
          <a:p>
            <a:r>
              <a:rPr lang="en-US" sz="2400" dirty="0" smtClean="0"/>
              <a:t>Like a book index: keep a list of all the words (</a:t>
            </a:r>
            <a:r>
              <a:rPr lang="en-US" sz="2400" dirty="0" err="1" smtClean="0"/>
              <a:t>keypoints</a:t>
            </a:r>
            <a:r>
              <a:rPr lang="en-US" sz="2400" dirty="0" smtClean="0"/>
              <a:t>) and all the pages (images) that contain them.</a:t>
            </a:r>
          </a:p>
          <a:p>
            <a:pPr>
              <a:buNone/>
            </a:pPr>
            <a:endParaRPr lang="en-US" sz="2400" dirty="0" smtClean="0"/>
          </a:p>
          <a:p>
            <a:r>
              <a:rPr lang="en-US" sz="2400" dirty="0" smtClean="0"/>
              <a:t>Rank database images based on </a:t>
            </a:r>
            <a:r>
              <a:rPr lang="en-US" sz="2400" dirty="0" err="1" smtClean="0"/>
              <a:t>tf-idf</a:t>
            </a:r>
            <a:r>
              <a:rPr lang="en-US" sz="2400" dirty="0" smtClean="0"/>
              <a:t> measure.</a:t>
            </a:r>
            <a:endParaRPr lang="en-US" sz="2800" dirty="0" smtClean="0"/>
          </a:p>
          <a:p>
            <a:pPr>
              <a:buNone/>
            </a:pPr>
            <a:r>
              <a:rPr lang="en-US" sz="2800" dirty="0" smtClean="0"/>
              <a:t>	</a:t>
            </a:r>
          </a:p>
          <a:p>
            <a:endParaRPr lang="en-US" sz="2800" dirty="0" smtClean="0"/>
          </a:p>
        </p:txBody>
      </p:sp>
      <p:pic>
        <p:nvPicPr>
          <p:cNvPr id="26628" name="Picture 4"/>
          <p:cNvPicPr>
            <a:picLocks noChangeAspect="1" noChangeArrowheads="1"/>
          </p:cNvPicPr>
          <p:nvPr/>
        </p:nvPicPr>
        <p:blipFill>
          <a:blip r:embed="rId2" cstate="print"/>
          <a:srcRect/>
          <a:stretch>
            <a:fillRect/>
          </a:stretch>
        </p:blipFill>
        <p:spPr bwMode="auto">
          <a:xfrm>
            <a:off x="3352800" y="3798888"/>
            <a:ext cx="2333625" cy="1114425"/>
          </a:xfrm>
          <a:prstGeom prst="rect">
            <a:avLst/>
          </a:prstGeom>
          <a:noFill/>
          <a:ln w="9525">
            <a:noFill/>
            <a:miter lim="800000"/>
            <a:headEnd/>
            <a:tailEnd/>
          </a:ln>
        </p:spPr>
      </p:pic>
      <p:sp>
        <p:nvSpPr>
          <p:cNvPr id="26629" name="TextBox 4"/>
          <p:cNvSpPr txBox="1">
            <a:spLocks noChangeArrowheads="1"/>
          </p:cNvSpPr>
          <p:nvPr/>
        </p:nvSpPr>
        <p:spPr bwMode="auto">
          <a:xfrm>
            <a:off x="2057400" y="3429000"/>
            <a:ext cx="5784850" cy="369888"/>
          </a:xfrm>
          <a:prstGeom prst="rect">
            <a:avLst/>
          </a:prstGeom>
          <a:noFill/>
          <a:ln w="9525">
            <a:noFill/>
            <a:miter lim="800000"/>
            <a:headEnd/>
            <a:tailEnd/>
          </a:ln>
        </p:spPr>
        <p:txBody>
          <a:bodyPr wrap="none">
            <a:spAutoFit/>
          </a:bodyPr>
          <a:lstStyle/>
          <a:p>
            <a:r>
              <a:rPr lang="en-US"/>
              <a:t>tf-idf: Term Frequency – Inverse Document Frequency</a:t>
            </a:r>
          </a:p>
        </p:txBody>
      </p:sp>
      <p:cxnSp>
        <p:nvCxnSpPr>
          <p:cNvPr id="7" name="Straight Arrow Connector 6"/>
          <p:cNvCxnSpPr/>
          <p:nvPr/>
        </p:nvCxnSpPr>
        <p:spPr>
          <a:xfrm flipV="1">
            <a:off x="3276600" y="4876800"/>
            <a:ext cx="990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990600" y="5192713"/>
            <a:ext cx="2438400" cy="369887"/>
          </a:xfrm>
          <a:prstGeom prst="rect">
            <a:avLst/>
          </a:prstGeom>
          <a:noFill/>
          <a:ln w="9525">
            <a:noFill/>
            <a:miter lim="800000"/>
            <a:headEnd/>
            <a:tailEnd/>
          </a:ln>
        </p:spPr>
        <p:txBody>
          <a:bodyPr>
            <a:spAutoFit/>
          </a:bodyPr>
          <a:lstStyle/>
          <a:p>
            <a:r>
              <a:rPr lang="en-US"/>
              <a:t># words in document</a:t>
            </a:r>
          </a:p>
        </p:txBody>
      </p:sp>
      <p:sp>
        <p:nvSpPr>
          <p:cNvPr id="10" name="TextBox 9"/>
          <p:cNvSpPr txBox="1">
            <a:spLocks noChangeArrowheads="1"/>
          </p:cNvSpPr>
          <p:nvPr/>
        </p:nvSpPr>
        <p:spPr bwMode="auto">
          <a:xfrm>
            <a:off x="1143000" y="4038600"/>
            <a:ext cx="2343150" cy="646113"/>
          </a:xfrm>
          <a:prstGeom prst="rect">
            <a:avLst/>
          </a:prstGeom>
          <a:noFill/>
          <a:ln w="9525">
            <a:noFill/>
            <a:miter lim="800000"/>
            <a:headEnd/>
            <a:tailEnd/>
          </a:ln>
        </p:spPr>
        <p:txBody>
          <a:bodyPr>
            <a:spAutoFit/>
          </a:bodyPr>
          <a:lstStyle/>
          <a:p>
            <a:r>
              <a:rPr lang="en-US"/>
              <a:t># times word appears in document</a:t>
            </a:r>
          </a:p>
        </p:txBody>
      </p:sp>
      <p:cxnSp>
        <p:nvCxnSpPr>
          <p:cNvPr id="11" name="Straight Arrow Connector 10"/>
          <p:cNvCxnSpPr/>
          <p:nvPr/>
        </p:nvCxnSpPr>
        <p:spPr>
          <a:xfrm>
            <a:off x="3200400" y="4114800"/>
            <a:ext cx="990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5867400" y="3886200"/>
            <a:ext cx="2057400" cy="369888"/>
          </a:xfrm>
          <a:prstGeom prst="rect">
            <a:avLst/>
          </a:prstGeom>
          <a:noFill/>
          <a:ln w="9525">
            <a:noFill/>
            <a:miter lim="800000"/>
            <a:headEnd/>
            <a:tailEnd/>
          </a:ln>
        </p:spPr>
        <p:txBody>
          <a:bodyPr>
            <a:spAutoFit/>
          </a:bodyPr>
          <a:lstStyle/>
          <a:p>
            <a:r>
              <a:rPr lang="en-US"/>
              <a:t>#  documents</a:t>
            </a:r>
          </a:p>
        </p:txBody>
      </p:sp>
      <p:sp>
        <p:nvSpPr>
          <p:cNvPr id="14" name="TextBox 13"/>
          <p:cNvSpPr txBox="1">
            <a:spLocks noChangeArrowheads="1"/>
          </p:cNvSpPr>
          <p:nvPr/>
        </p:nvSpPr>
        <p:spPr bwMode="auto">
          <a:xfrm>
            <a:off x="6400800" y="4648200"/>
            <a:ext cx="2057400" cy="646113"/>
          </a:xfrm>
          <a:prstGeom prst="rect">
            <a:avLst/>
          </a:prstGeom>
          <a:noFill/>
          <a:ln w="9525">
            <a:noFill/>
            <a:miter lim="800000"/>
            <a:headEnd/>
            <a:tailEnd/>
          </a:ln>
        </p:spPr>
        <p:txBody>
          <a:bodyPr>
            <a:spAutoFit/>
          </a:bodyPr>
          <a:lstStyle/>
          <a:p>
            <a:r>
              <a:rPr lang="en-US"/>
              <a:t>#  documents that contain the word</a:t>
            </a:r>
          </a:p>
        </p:txBody>
      </p:sp>
      <p:cxnSp>
        <p:nvCxnSpPr>
          <p:cNvPr id="15" name="Straight Arrow Connector 14"/>
          <p:cNvCxnSpPr/>
          <p:nvPr/>
        </p:nvCxnSpPr>
        <p:spPr>
          <a:xfrm rot="10800000">
            <a:off x="5486400" y="4191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1"/>
          </p:cNvCxnSpPr>
          <p:nvPr/>
        </p:nvCxnSpPr>
        <p:spPr>
          <a:xfrm rot="10800000">
            <a:off x="5486400" y="4724400"/>
            <a:ext cx="914400"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Fast visual search</a:t>
            </a:r>
          </a:p>
        </p:txBody>
      </p:sp>
      <p:sp>
        <p:nvSpPr>
          <p:cNvPr id="18435" name="TextBox 3"/>
          <p:cNvSpPr txBox="1">
            <a:spLocks noChangeArrowheads="1"/>
          </p:cNvSpPr>
          <p:nvPr/>
        </p:nvSpPr>
        <p:spPr bwMode="auto">
          <a:xfrm>
            <a:off x="0" y="6411913"/>
            <a:ext cx="8623300" cy="369887"/>
          </a:xfrm>
          <a:prstGeom prst="rect">
            <a:avLst/>
          </a:prstGeom>
          <a:noFill/>
          <a:ln w="9525">
            <a:noFill/>
            <a:miter lim="800000"/>
            <a:headEnd/>
            <a:tailEnd/>
          </a:ln>
        </p:spPr>
        <p:txBody>
          <a:bodyPr>
            <a:spAutoFit/>
          </a:bodyPr>
          <a:lstStyle/>
          <a:p>
            <a:r>
              <a:rPr lang="en-US"/>
              <a:t>“Scalable Recognition with a Vocabulary Tree”, Nister and Stewenius, CVPR 2006.</a:t>
            </a:r>
          </a:p>
        </p:txBody>
      </p:sp>
      <p:sp>
        <p:nvSpPr>
          <p:cNvPr id="18436" name="TextBox 4"/>
          <p:cNvSpPr txBox="1">
            <a:spLocks noChangeArrowheads="1"/>
          </p:cNvSpPr>
          <p:nvPr/>
        </p:nvSpPr>
        <p:spPr bwMode="auto">
          <a:xfrm>
            <a:off x="0" y="6019800"/>
            <a:ext cx="5259388" cy="369888"/>
          </a:xfrm>
          <a:prstGeom prst="rect">
            <a:avLst/>
          </a:prstGeom>
          <a:noFill/>
          <a:ln w="9525">
            <a:noFill/>
            <a:miter lim="800000"/>
            <a:headEnd/>
            <a:tailEnd/>
          </a:ln>
        </p:spPr>
        <p:txBody>
          <a:bodyPr wrap="none">
            <a:spAutoFit/>
          </a:bodyPr>
          <a:lstStyle/>
          <a:p>
            <a:r>
              <a:rPr lang="en-US"/>
              <a:t>“Video Google”, Sivic and Zisserman, ICCV 2003</a:t>
            </a:r>
          </a:p>
        </p:txBody>
      </p:sp>
      <p:sp>
        <p:nvSpPr>
          <p:cNvPr id="18437" name="Content Placeholder 5"/>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dirty="0" smtClean="0"/>
              <a:t>Last class: Image Stitching</a:t>
            </a:r>
          </a:p>
        </p:txBody>
      </p:sp>
      <p:sp>
        <p:nvSpPr>
          <p:cNvPr id="14339" name="Content Placeholder 2"/>
          <p:cNvSpPr>
            <a:spLocks noGrp="1"/>
          </p:cNvSpPr>
          <p:nvPr>
            <p:ph idx="1"/>
          </p:nvPr>
        </p:nvSpPr>
        <p:spPr>
          <a:xfrm>
            <a:off x="228600" y="990600"/>
            <a:ext cx="4419600" cy="5638800"/>
          </a:xfrm>
        </p:spPr>
        <p:txBody>
          <a:bodyPr>
            <a:normAutofit/>
          </a:bodyPr>
          <a:lstStyle/>
          <a:p>
            <a:pPr marL="514350" indent="-514350">
              <a:buFont typeface="Calibri" pitchFamily="34" charset="0"/>
              <a:buAutoNum type="arabicPeriod"/>
            </a:pPr>
            <a:r>
              <a:rPr lang="en-US" sz="2400" dirty="0" smtClean="0"/>
              <a:t>Detect </a:t>
            </a:r>
            <a:r>
              <a:rPr lang="en-US" sz="2400" dirty="0" err="1" smtClean="0"/>
              <a:t>keypoints</a:t>
            </a:r>
            <a:endParaRPr lang="en-US" sz="2400" dirty="0" smtClean="0"/>
          </a:p>
          <a:p>
            <a:pPr marL="514350" indent="-514350">
              <a:buFont typeface="Calibri" pitchFamily="34" charset="0"/>
              <a:buAutoNum type="arabicPeriod"/>
            </a:pPr>
            <a:endParaRPr lang="en-US" sz="2400" dirty="0" smtClean="0"/>
          </a:p>
          <a:p>
            <a:pPr marL="514350" indent="-514350">
              <a:buFont typeface="Calibri" pitchFamily="34" charset="0"/>
              <a:buAutoNum type="arabicPeriod"/>
            </a:pPr>
            <a:endParaRPr lang="en-US" sz="2400" dirty="0" smtClean="0"/>
          </a:p>
          <a:p>
            <a:pPr marL="514350" indent="-514350">
              <a:buFont typeface="Calibri" pitchFamily="34" charset="0"/>
              <a:buAutoNum type="arabicPeriod"/>
            </a:pPr>
            <a:r>
              <a:rPr lang="en-US" sz="2400" dirty="0" smtClean="0"/>
              <a:t>Match </a:t>
            </a:r>
            <a:r>
              <a:rPr lang="en-US" sz="2400" dirty="0" err="1" smtClean="0"/>
              <a:t>keypoints</a:t>
            </a:r>
            <a:endParaRPr lang="en-US" sz="2400" dirty="0" smtClean="0"/>
          </a:p>
          <a:p>
            <a:pPr marL="514350" indent="-514350">
              <a:buFont typeface="Calibri" pitchFamily="34" charset="0"/>
              <a:buAutoNum type="arabicPeriod"/>
            </a:pPr>
            <a:endParaRPr lang="en-US" sz="2400" dirty="0" smtClean="0"/>
          </a:p>
          <a:p>
            <a:pPr marL="514350" indent="-514350">
              <a:buFont typeface="Calibri" pitchFamily="34" charset="0"/>
              <a:buAutoNum type="arabicPeriod"/>
            </a:pPr>
            <a:endParaRPr lang="en-US" sz="2400" dirty="0" smtClean="0"/>
          </a:p>
          <a:p>
            <a:pPr marL="514350" indent="-514350">
              <a:buFont typeface="Calibri" pitchFamily="34" charset="0"/>
              <a:buAutoNum type="arabicPeriod"/>
            </a:pPr>
            <a:r>
              <a:rPr lang="en-US" sz="2400" dirty="0" smtClean="0"/>
              <a:t>Use RANSAC to estimate </a:t>
            </a:r>
            <a:r>
              <a:rPr lang="en-US" sz="2400" dirty="0" err="1" smtClean="0"/>
              <a:t>homography</a:t>
            </a:r>
            <a:endParaRPr lang="en-US" sz="2400" dirty="0" smtClean="0"/>
          </a:p>
          <a:p>
            <a:pPr marL="514350" indent="-514350">
              <a:buFont typeface="Calibri" pitchFamily="34" charset="0"/>
              <a:buAutoNum type="arabicPeriod"/>
            </a:pPr>
            <a:endParaRPr lang="en-US" sz="2400" dirty="0" smtClean="0"/>
          </a:p>
          <a:p>
            <a:pPr marL="514350" indent="-514350">
              <a:buFont typeface="Calibri" pitchFamily="34" charset="0"/>
              <a:buAutoNum type="arabicPeriod"/>
            </a:pPr>
            <a:r>
              <a:rPr lang="en-US" sz="2400" dirty="0" smtClean="0"/>
              <a:t>Project onto a surface and blend</a:t>
            </a:r>
          </a:p>
        </p:txBody>
      </p:sp>
      <p:pic>
        <p:nvPicPr>
          <p:cNvPr id="4" name="Picture 2" descr="C:\Users\Hoiem\Documents\Classes\Computational Photography - Fall 2010\projects\stitching\display\initial_matches.png"/>
          <p:cNvPicPr>
            <a:picLocks noChangeAspect="1" noChangeArrowheads="1"/>
          </p:cNvPicPr>
          <p:nvPr/>
        </p:nvPicPr>
        <p:blipFill>
          <a:blip r:embed="rId2" cstate="print"/>
          <a:srcRect t="27431" b="26389"/>
          <a:stretch>
            <a:fillRect/>
          </a:stretch>
        </p:blipFill>
        <p:spPr bwMode="auto">
          <a:xfrm>
            <a:off x="4617720" y="2133600"/>
            <a:ext cx="3696102" cy="1280160"/>
          </a:xfrm>
          <a:prstGeom prst="rect">
            <a:avLst/>
          </a:prstGeom>
          <a:noFill/>
        </p:spPr>
      </p:pic>
      <p:pic>
        <p:nvPicPr>
          <p:cNvPr id="575491" name="Picture 3" descr="C:\Users\Hoiem\Documents\Classes\Computational Photography - Fall 2010\projects\stitching\display\sift2.png"/>
          <p:cNvPicPr>
            <a:picLocks noChangeAspect="1" noChangeArrowheads="1"/>
          </p:cNvPicPr>
          <p:nvPr/>
        </p:nvPicPr>
        <p:blipFill>
          <a:blip r:embed="rId3" cstate="print"/>
          <a:srcRect/>
          <a:stretch>
            <a:fillRect/>
          </a:stretch>
        </p:blipFill>
        <p:spPr bwMode="auto">
          <a:xfrm>
            <a:off x="6395720" y="762000"/>
            <a:ext cx="1706880" cy="1280160"/>
          </a:xfrm>
          <a:prstGeom prst="rect">
            <a:avLst/>
          </a:prstGeom>
          <a:noFill/>
        </p:spPr>
      </p:pic>
      <p:pic>
        <p:nvPicPr>
          <p:cNvPr id="575492" name="Picture 4" descr="C:\Users\Hoiem\Documents\Classes\Computational Photography - Fall 2010\projects\stitching\display\sift1.png"/>
          <p:cNvPicPr>
            <a:picLocks noChangeAspect="1" noChangeArrowheads="1"/>
          </p:cNvPicPr>
          <p:nvPr/>
        </p:nvPicPr>
        <p:blipFill>
          <a:blip r:embed="rId4" cstate="print"/>
          <a:srcRect/>
          <a:stretch>
            <a:fillRect/>
          </a:stretch>
        </p:blipFill>
        <p:spPr bwMode="auto">
          <a:xfrm>
            <a:off x="4617720" y="762000"/>
            <a:ext cx="1706880" cy="1280160"/>
          </a:xfrm>
          <a:prstGeom prst="rect">
            <a:avLst/>
          </a:prstGeom>
          <a:noFill/>
        </p:spPr>
      </p:pic>
      <p:pic>
        <p:nvPicPr>
          <p:cNvPr id="575493" name="Picture 5" descr="C:\Users\Hoiem\Documents\Classes\Computational Photography - Fall 2010\projects\stitching\display\right_matches.png"/>
          <p:cNvPicPr>
            <a:picLocks noChangeAspect="1" noChangeArrowheads="1"/>
          </p:cNvPicPr>
          <p:nvPr/>
        </p:nvPicPr>
        <p:blipFill>
          <a:blip r:embed="rId5" cstate="print"/>
          <a:srcRect t="27778" b="27778"/>
          <a:stretch>
            <a:fillRect/>
          </a:stretch>
        </p:blipFill>
        <p:spPr bwMode="auto">
          <a:xfrm>
            <a:off x="4617720" y="3581400"/>
            <a:ext cx="3840480" cy="1280160"/>
          </a:xfrm>
          <a:prstGeom prst="rect">
            <a:avLst/>
          </a:prstGeom>
          <a:noFill/>
        </p:spPr>
      </p:pic>
      <p:pic>
        <p:nvPicPr>
          <p:cNvPr id="575494" name="Picture 6" descr="C:\Users\Hoiem\Documents\Classes\Computational Photography - Fall 2010\projects\stitching\display\merged2.jpg"/>
          <p:cNvPicPr>
            <a:picLocks noChangeAspect="1" noChangeArrowheads="1"/>
          </p:cNvPicPr>
          <p:nvPr/>
        </p:nvPicPr>
        <p:blipFill>
          <a:blip r:embed="rId6" cstate="print"/>
          <a:srcRect/>
          <a:stretch>
            <a:fillRect/>
          </a:stretch>
        </p:blipFill>
        <p:spPr bwMode="auto">
          <a:xfrm>
            <a:off x="4382086" y="5334000"/>
            <a:ext cx="2018714" cy="1280160"/>
          </a:xfrm>
          <a:prstGeom prst="rect">
            <a:avLst/>
          </a:prstGeom>
          <a:noFill/>
        </p:spPr>
      </p:pic>
      <p:pic>
        <p:nvPicPr>
          <p:cNvPr id="575495" name="Picture 7" descr="C:\Users\Hoiem\Documents\Classes\Computational Photography - Fall 2010\projects\stitching\display\merged1.jpg"/>
          <p:cNvPicPr>
            <a:picLocks noChangeAspect="1" noChangeArrowheads="1"/>
          </p:cNvPicPr>
          <p:nvPr/>
        </p:nvPicPr>
        <p:blipFill>
          <a:blip r:embed="rId7" cstate="print"/>
          <a:srcRect/>
          <a:stretch>
            <a:fillRect/>
          </a:stretch>
        </p:blipFill>
        <p:spPr bwMode="auto">
          <a:xfrm>
            <a:off x="1867486" y="5334000"/>
            <a:ext cx="2018714" cy="1280160"/>
          </a:xfrm>
          <a:prstGeom prst="rect">
            <a:avLst/>
          </a:prstGeom>
          <a:noFill/>
        </p:spPr>
      </p:pic>
      <p:sp>
        <p:nvSpPr>
          <p:cNvPr id="13" name="Plus 12"/>
          <p:cNvSpPr/>
          <p:nvPr/>
        </p:nvSpPr>
        <p:spPr>
          <a:xfrm>
            <a:off x="3886200" y="5791200"/>
            <a:ext cx="4572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477000" y="57912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5498" name="Picture 10" descr="C:\Users\Hoiem\Documents\Classes\Computational Photography - Fall 2010\projects\stitching\display\merged_final_gainadj.jpg"/>
          <p:cNvPicPr>
            <a:picLocks noChangeAspect="1" noChangeArrowheads="1"/>
          </p:cNvPicPr>
          <p:nvPr/>
        </p:nvPicPr>
        <p:blipFill>
          <a:blip r:embed="rId8" cstate="print"/>
          <a:srcRect/>
          <a:stretch>
            <a:fillRect/>
          </a:stretch>
        </p:blipFill>
        <p:spPr bwMode="auto">
          <a:xfrm>
            <a:off x="6858000" y="5318502"/>
            <a:ext cx="2018714" cy="128016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Slide</a:t>
            </a:r>
          </a:p>
        </p:txBody>
      </p:sp>
      <p:pic>
        <p:nvPicPr>
          <p:cNvPr id="19462" name="Picture 3" descr="imgp4851"/>
          <p:cNvPicPr>
            <a:picLocks noChangeAspect="1" noChangeArrowheads="1"/>
          </p:cNvPicPr>
          <p:nvPr/>
        </p:nvPicPr>
        <p:blipFill>
          <a:blip r:embed="rId3" cstate="print"/>
          <a:srcRect/>
          <a:stretch>
            <a:fillRect/>
          </a:stretch>
        </p:blipFill>
        <p:spPr bwMode="auto">
          <a:xfrm>
            <a:off x="1371600" y="1828800"/>
            <a:ext cx="6019800" cy="4514850"/>
          </a:xfrm>
          <a:prstGeom prst="rect">
            <a:avLst/>
          </a:prstGeom>
          <a:noFill/>
          <a:ln w="9525">
            <a:noFill/>
            <a:miter lim="800000"/>
            <a:headEnd/>
            <a:tailEnd/>
          </a:ln>
        </p:spPr>
      </p:pic>
      <p:sp>
        <p:nvSpPr>
          <p:cNvPr id="19463" name="TextBox 6"/>
          <p:cNvSpPr txBox="1">
            <a:spLocks noChangeArrowheads="1"/>
          </p:cNvSpPr>
          <p:nvPr/>
        </p:nvSpPr>
        <p:spPr bwMode="auto">
          <a:xfrm>
            <a:off x="7010400" y="6400800"/>
            <a:ext cx="2108200" cy="369888"/>
          </a:xfrm>
          <a:prstGeom prst="rect">
            <a:avLst/>
          </a:prstGeom>
          <a:noFill/>
          <a:ln w="9525">
            <a:noFill/>
            <a:miter lim="800000"/>
            <a:headEnd/>
            <a:tailEnd/>
          </a:ln>
        </p:spPr>
        <p:txBody>
          <a:bodyPr wrap="none">
            <a:spAutoFit/>
          </a:bodyPr>
          <a:lstStyle/>
          <a:p>
            <a:r>
              <a:rPr lang="en-US"/>
              <a:t>Slide Credit: Nister</a:t>
            </a:r>
          </a:p>
        </p:txBody>
      </p:sp>
      <p:sp>
        <p:nvSpPr>
          <p:cNvPr id="19460" name="Rectangle 2"/>
          <p:cNvSpPr>
            <a:spLocks noGrp="1" noChangeArrowheads="1"/>
          </p:cNvSpPr>
          <p:nvPr>
            <p:ph type="title"/>
          </p:nvPr>
        </p:nvSpPr>
        <p:spPr>
          <a:xfrm>
            <a:off x="685800" y="0"/>
            <a:ext cx="7772400" cy="1143000"/>
          </a:xfrm>
          <a:solidFill>
            <a:schemeClr val="bg1"/>
          </a:solidFill>
        </p:spPr>
        <p:txBody>
          <a:bodyPr>
            <a:normAutofit/>
          </a:bodyPr>
          <a:lstStyle/>
          <a:p>
            <a:pPr eaLnBrk="1" hangingPunct="1"/>
            <a:r>
              <a:rPr lang="en-US" sz="4000" dirty="0" smtClean="0"/>
              <a:t>110,000,000 Images in 5.8 Seconds</a:t>
            </a:r>
          </a:p>
        </p:txBody>
      </p:sp>
      <p:pic>
        <p:nvPicPr>
          <p:cNvPr id="19459" name="Picture 6" descr="imgp4827"/>
          <p:cNvPicPr>
            <a:picLocks noGrp="1" noChangeAspect="1" noChangeArrowheads="1"/>
          </p:cNvPicPr>
          <p:nvPr>
            <p:ph idx="1"/>
          </p:nvPr>
        </p:nvPicPr>
        <p:blipFill>
          <a:blip r:embed="rId4" cstate="print"/>
          <a:srcRect/>
          <a:stretch>
            <a:fillRect/>
          </a:stretch>
        </p:blipFill>
        <p:spPr>
          <a:xfrm>
            <a:off x="0" y="1295400"/>
            <a:ext cx="2895600" cy="2171700"/>
          </a:xfrm>
          <a:noFill/>
        </p:spPr>
      </p:pic>
      <p:pic>
        <p:nvPicPr>
          <p:cNvPr id="19461" name="Picture 4" descr="imgp4859"/>
          <p:cNvPicPr>
            <a:picLocks noChangeAspect="1" noChangeArrowheads="1"/>
          </p:cNvPicPr>
          <p:nvPr/>
        </p:nvPicPr>
        <p:blipFill>
          <a:blip r:embed="rId5" cstate="print"/>
          <a:srcRect t="11250" b="11250"/>
          <a:stretch>
            <a:fillRect/>
          </a:stretch>
        </p:blipFill>
        <p:spPr bwMode="auto">
          <a:xfrm>
            <a:off x="6746875" y="1295400"/>
            <a:ext cx="239712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4"/>
          <p:cNvSpPr>
            <a:spLocks noGrp="1" noChangeArrowheads="1"/>
          </p:cNvSpPr>
          <p:nvPr>
            <p:ph type="title"/>
          </p:nvPr>
        </p:nvSpPr>
        <p:spPr>
          <a:xfrm>
            <a:off x="685800" y="609600"/>
            <a:ext cx="8056563" cy="1198563"/>
          </a:xfrm>
        </p:spPr>
        <p:txBody>
          <a:bodyPr/>
          <a:lstStyle/>
          <a:p>
            <a:pPr eaLnBrk="1" hangingPunct="1"/>
            <a:endParaRPr lang="en-US" smtClean="0"/>
          </a:p>
        </p:txBody>
      </p:sp>
      <p:pic>
        <p:nvPicPr>
          <p:cNvPr id="20483" name="Picture 12" descr="times_square"/>
          <p:cNvPicPr>
            <a:picLocks noGrp="1" noChangeAspect="1" noChangeArrowheads="1"/>
          </p:cNvPicPr>
          <p:nvPr>
            <p:ph sz="half" idx="1"/>
          </p:nvPr>
        </p:nvPicPr>
        <p:blipFill>
          <a:blip r:embed="rId3" cstate="print"/>
          <a:srcRect/>
          <a:stretch>
            <a:fillRect/>
          </a:stretch>
        </p:blipFill>
        <p:spPr>
          <a:xfrm>
            <a:off x="304800" y="0"/>
            <a:ext cx="8382000" cy="6286500"/>
          </a:xfrm>
          <a:noFill/>
        </p:spPr>
      </p:pic>
      <p:pic>
        <p:nvPicPr>
          <p:cNvPr id="20484" name="Picture 9" descr="uklogo"/>
          <p:cNvPicPr>
            <a:picLocks noChangeAspect="1" noChangeArrowheads="1"/>
          </p:cNvPicPr>
          <p:nvPr/>
        </p:nvPicPr>
        <p:blipFill>
          <a:blip r:embed="rId4" cstate="print"/>
          <a:srcRect/>
          <a:stretch>
            <a:fillRect/>
          </a:stretch>
        </p:blipFill>
        <p:spPr bwMode="auto">
          <a:xfrm>
            <a:off x="0" y="6353175"/>
            <a:ext cx="904875" cy="504825"/>
          </a:xfrm>
          <a:prstGeom prst="rect">
            <a:avLst/>
          </a:prstGeom>
          <a:noFill/>
          <a:ln w="9525">
            <a:noFill/>
            <a:miter lim="800000"/>
            <a:headEnd/>
            <a:tailEnd/>
          </a:ln>
        </p:spPr>
      </p:pic>
      <p:grpSp>
        <p:nvGrpSpPr>
          <p:cNvPr id="2" name="Group 11"/>
          <p:cNvGrpSpPr>
            <a:grpSpLocks/>
          </p:cNvGrpSpPr>
          <p:nvPr/>
        </p:nvGrpSpPr>
        <p:grpSpPr bwMode="auto">
          <a:xfrm>
            <a:off x="1066800" y="-1295400"/>
            <a:ext cx="6696075" cy="10093325"/>
            <a:chOff x="672" y="-1536"/>
            <a:chExt cx="4218" cy="6214"/>
          </a:xfrm>
        </p:grpSpPr>
        <p:pic>
          <p:nvPicPr>
            <p:cNvPr id="20490" name="Picture 3" descr="MCj01330710000[1]"/>
            <p:cNvPicPr>
              <a:picLocks noChangeAspect="1" noChangeArrowheads="1"/>
            </p:cNvPicPr>
            <p:nvPr/>
          </p:nvPicPr>
          <p:blipFill>
            <a:blip r:embed="rId5" cstate="print"/>
            <a:srcRect/>
            <a:stretch>
              <a:fillRect/>
            </a:stretch>
          </p:blipFill>
          <p:spPr bwMode="auto">
            <a:xfrm>
              <a:off x="856" y="-1536"/>
              <a:ext cx="3753" cy="5821"/>
            </a:xfrm>
            <a:prstGeom prst="rect">
              <a:avLst/>
            </a:prstGeom>
            <a:noFill/>
            <a:ln w="9525">
              <a:noFill/>
              <a:miter lim="800000"/>
              <a:headEnd/>
              <a:tailEnd/>
            </a:ln>
          </p:spPr>
        </p:pic>
        <p:sp>
          <p:nvSpPr>
            <p:cNvPr id="20491" name="Rectangle 4"/>
            <p:cNvSpPr>
              <a:spLocks noChangeArrowheads="1"/>
            </p:cNvSpPr>
            <p:nvPr/>
          </p:nvSpPr>
          <p:spPr bwMode="auto">
            <a:xfrm>
              <a:off x="672" y="-1063"/>
              <a:ext cx="1837" cy="534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0492" name="Rectangle 5"/>
            <p:cNvSpPr>
              <a:spLocks noChangeArrowheads="1"/>
            </p:cNvSpPr>
            <p:nvPr/>
          </p:nvSpPr>
          <p:spPr bwMode="auto">
            <a:xfrm rot="-3767487">
              <a:off x="2267" y="3109"/>
              <a:ext cx="1125" cy="1531"/>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0493" name="Rectangle 6"/>
            <p:cNvSpPr>
              <a:spLocks noChangeArrowheads="1"/>
            </p:cNvSpPr>
            <p:nvPr/>
          </p:nvSpPr>
          <p:spPr bwMode="auto">
            <a:xfrm rot="4587446" flipH="1">
              <a:off x="3562" y="3350"/>
              <a:ext cx="1126" cy="153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0494" name="Line 7"/>
            <p:cNvSpPr>
              <a:spLocks noChangeShapeType="1"/>
            </p:cNvSpPr>
            <p:nvPr/>
          </p:nvSpPr>
          <p:spPr bwMode="auto">
            <a:xfrm>
              <a:off x="2625" y="3160"/>
              <a:ext cx="1006" cy="477"/>
            </a:xfrm>
            <a:prstGeom prst="line">
              <a:avLst/>
            </a:prstGeom>
            <a:noFill/>
            <a:ln w="50800">
              <a:solidFill>
                <a:schemeClr val="tx1"/>
              </a:solidFill>
              <a:round/>
              <a:headEnd/>
              <a:tailEnd/>
            </a:ln>
          </p:spPr>
          <p:txBody>
            <a:bodyPr/>
            <a:lstStyle/>
            <a:p>
              <a:endParaRPr lang="en-US"/>
            </a:p>
          </p:txBody>
        </p:sp>
        <p:sp>
          <p:nvSpPr>
            <p:cNvPr id="20495" name="Line 8"/>
            <p:cNvSpPr>
              <a:spLocks noChangeShapeType="1"/>
            </p:cNvSpPr>
            <p:nvPr/>
          </p:nvSpPr>
          <p:spPr bwMode="auto">
            <a:xfrm flipV="1">
              <a:off x="3615" y="3478"/>
              <a:ext cx="685" cy="178"/>
            </a:xfrm>
            <a:prstGeom prst="line">
              <a:avLst/>
            </a:prstGeom>
            <a:noFill/>
            <a:ln w="50800">
              <a:solidFill>
                <a:schemeClr val="tx1"/>
              </a:solidFill>
              <a:round/>
              <a:headEnd/>
              <a:tailEnd/>
            </a:ln>
          </p:spPr>
          <p:txBody>
            <a:bodyPr/>
            <a:lstStyle/>
            <a:p>
              <a:endParaRPr lang="en-US"/>
            </a:p>
          </p:txBody>
        </p:sp>
      </p:grpSp>
      <p:pic>
        <p:nvPicPr>
          <p:cNvPr id="20486" name="Picture 10" descr="centerlogo2"/>
          <p:cNvPicPr>
            <a:picLocks noChangeAspect="1" noChangeArrowheads="1"/>
          </p:cNvPicPr>
          <p:nvPr/>
        </p:nvPicPr>
        <p:blipFill>
          <a:blip r:embed="rId6" cstate="print"/>
          <a:srcRect/>
          <a:stretch>
            <a:fillRect/>
          </a:stretch>
        </p:blipFill>
        <p:spPr bwMode="auto">
          <a:xfrm>
            <a:off x="877888" y="6351588"/>
            <a:ext cx="2514600" cy="520700"/>
          </a:xfrm>
          <a:prstGeom prst="rect">
            <a:avLst/>
          </a:prstGeom>
          <a:noFill/>
          <a:ln w="9525">
            <a:noFill/>
            <a:miter lim="800000"/>
            <a:headEnd/>
            <a:tailEnd/>
          </a:ln>
        </p:spPr>
      </p:pic>
      <p:pic>
        <p:nvPicPr>
          <p:cNvPr id="20487" name="Picture 23" descr="times_square"/>
          <p:cNvPicPr>
            <a:picLocks noGrp="1" noChangeAspect="1" noChangeArrowheads="1"/>
          </p:cNvPicPr>
          <p:nvPr>
            <p:ph sz="half" idx="2"/>
          </p:nvPr>
        </p:nvPicPr>
        <p:blipFill>
          <a:blip r:embed="rId3" cstate="print"/>
          <a:srcRect r="54562"/>
          <a:stretch>
            <a:fillRect/>
          </a:stretch>
        </p:blipFill>
        <p:spPr>
          <a:xfrm>
            <a:off x="304800" y="0"/>
            <a:ext cx="3806825" cy="6286500"/>
          </a:xfrm>
          <a:noFill/>
        </p:spPr>
      </p:pic>
      <p:sp>
        <p:nvSpPr>
          <p:cNvPr id="14" name="Rectangle 13"/>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Slide</a:t>
            </a:r>
          </a:p>
        </p:txBody>
      </p:sp>
      <p:sp>
        <p:nvSpPr>
          <p:cNvPr id="20489" name="TextBox 14"/>
          <p:cNvSpPr txBox="1">
            <a:spLocks noChangeArrowheads="1"/>
          </p:cNvSpPr>
          <p:nvPr/>
        </p:nvSpPr>
        <p:spPr bwMode="auto">
          <a:xfrm>
            <a:off x="7010400" y="6400800"/>
            <a:ext cx="2108200" cy="369888"/>
          </a:xfrm>
          <a:prstGeom prst="rect">
            <a:avLst/>
          </a:prstGeom>
          <a:noFill/>
          <a:ln w="9525">
            <a:noFill/>
            <a:miter lim="800000"/>
            <a:headEnd/>
            <a:tailEnd/>
          </a:ln>
        </p:spPr>
        <p:txBody>
          <a:bodyPr wrap="none">
            <a:spAutoFit/>
          </a:bodyPr>
          <a:lstStyle/>
          <a:p>
            <a:r>
              <a:rPr lang="en-US"/>
              <a:t>Slide Credit: Nister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Slide</a:t>
            </a:r>
          </a:p>
        </p:txBody>
      </p:sp>
      <p:pic>
        <p:nvPicPr>
          <p:cNvPr id="21507" name="Picture 2" descr="empire2"/>
          <p:cNvPicPr>
            <a:picLocks noChangeAspect="1" noChangeArrowheads="1"/>
          </p:cNvPicPr>
          <p:nvPr/>
        </p:nvPicPr>
        <p:blipFill>
          <a:blip r:embed="rId3" cstate="print"/>
          <a:srcRect/>
          <a:stretch>
            <a:fillRect/>
          </a:stretch>
        </p:blipFill>
        <p:spPr bwMode="auto">
          <a:xfrm>
            <a:off x="1295400" y="0"/>
            <a:ext cx="5529263" cy="8229600"/>
          </a:xfrm>
          <a:prstGeom prst="rect">
            <a:avLst/>
          </a:prstGeom>
          <a:noFill/>
          <a:ln w="9525">
            <a:noFill/>
            <a:miter lim="800000"/>
            <a:headEnd/>
            <a:tailEnd/>
          </a:ln>
        </p:spPr>
      </p:pic>
      <p:pic>
        <p:nvPicPr>
          <p:cNvPr id="21508" name="Picture 10" descr="uklogo"/>
          <p:cNvPicPr>
            <a:picLocks noChangeAspect="1" noChangeArrowheads="1"/>
          </p:cNvPicPr>
          <p:nvPr/>
        </p:nvPicPr>
        <p:blipFill>
          <a:blip r:embed="rId4" cstate="print"/>
          <a:srcRect/>
          <a:stretch>
            <a:fillRect/>
          </a:stretch>
        </p:blipFill>
        <p:spPr bwMode="auto">
          <a:xfrm>
            <a:off x="0" y="6353175"/>
            <a:ext cx="904875" cy="504825"/>
          </a:xfrm>
          <a:prstGeom prst="rect">
            <a:avLst/>
          </a:prstGeom>
          <a:noFill/>
          <a:ln w="9525">
            <a:noFill/>
            <a:miter lim="800000"/>
            <a:headEnd/>
            <a:tailEnd/>
          </a:ln>
        </p:spPr>
      </p:pic>
      <p:pic>
        <p:nvPicPr>
          <p:cNvPr id="21509" name="Picture 11" descr="centerlogo2"/>
          <p:cNvPicPr>
            <a:picLocks noChangeAspect="1" noChangeArrowheads="1"/>
          </p:cNvPicPr>
          <p:nvPr/>
        </p:nvPicPr>
        <p:blipFill>
          <a:blip r:embed="rId5" cstate="print"/>
          <a:srcRect/>
          <a:stretch>
            <a:fillRect/>
          </a:stretch>
        </p:blipFill>
        <p:spPr bwMode="auto">
          <a:xfrm>
            <a:off x="877888" y="6351588"/>
            <a:ext cx="2514600" cy="520700"/>
          </a:xfrm>
          <a:prstGeom prst="rect">
            <a:avLst/>
          </a:prstGeom>
          <a:noFill/>
          <a:ln w="9525">
            <a:noFill/>
            <a:miter lim="800000"/>
            <a:headEnd/>
            <a:tailEnd/>
          </a:ln>
        </p:spPr>
      </p:pic>
      <p:grpSp>
        <p:nvGrpSpPr>
          <p:cNvPr id="2" name="Group 14"/>
          <p:cNvGrpSpPr>
            <a:grpSpLocks/>
          </p:cNvGrpSpPr>
          <p:nvPr/>
        </p:nvGrpSpPr>
        <p:grpSpPr bwMode="auto">
          <a:xfrm>
            <a:off x="5970588" y="-34925"/>
            <a:ext cx="166687" cy="6408738"/>
            <a:chOff x="3761" y="-22"/>
            <a:chExt cx="105" cy="4037"/>
          </a:xfrm>
        </p:grpSpPr>
        <p:sp>
          <p:nvSpPr>
            <p:cNvPr id="21512" name="Rectangle 12" descr="Light horizontal"/>
            <p:cNvSpPr>
              <a:spLocks noChangeArrowheads="1"/>
            </p:cNvSpPr>
            <p:nvPr/>
          </p:nvSpPr>
          <p:spPr bwMode="auto">
            <a:xfrm>
              <a:off x="3761" y="-22"/>
              <a:ext cx="55" cy="4030"/>
            </a:xfrm>
            <a:prstGeom prst="rect">
              <a:avLst/>
            </a:prstGeom>
            <a:pattFill prst="ltHorz">
              <a:fgClr>
                <a:schemeClr val="bg2"/>
              </a:fgClr>
              <a:bgClr>
                <a:srgbClr val="FFFFFF"/>
              </a:bgClr>
            </a:pattFill>
            <a:ln w="9525">
              <a:solidFill>
                <a:schemeClr val="bg2"/>
              </a:solidFill>
              <a:miter lim="800000"/>
              <a:headEnd/>
              <a:tailEnd/>
            </a:ln>
          </p:spPr>
          <p:txBody>
            <a:bodyPr wrap="none" anchor="ctr"/>
            <a:lstStyle/>
            <a:p>
              <a:endParaRPr lang="en-US"/>
            </a:p>
          </p:txBody>
        </p:sp>
        <p:sp>
          <p:nvSpPr>
            <p:cNvPr id="21513" name="Rectangle 13" descr="Light downward diagonal"/>
            <p:cNvSpPr>
              <a:spLocks noChangeArrowheads="1"/>
            </p:cNvSpPr>
            <p:nvPr/>
          </p:nvSpPr>
          <p:spPr bwMode="auto">
            <a:xfrm flipH="1">
              <a:off x="3819" y="-15"/>
              <a:ext cx="47" cy="4030"/>
            </a:xfrm>
            <a:prstGeom prst="rect">
              <a:avLst/>
            </a:prstGeom>
            <a:pattFill prst="ltDnDiag">
              <a:fgClr>
                <a:schemeClr val="bg2"/>
              </a:fgClr>
              <a:bgClr>
                <a:srgbClr val="FFFFFF"/>
              </a:bgClr>
            </a:pattFill>
            <a:ln w="9525">
              <a:solidFill>
                <a:schemeClr val="bg2"/>
              </a:solidFill>
              <a:miter lim="800000"/>
              <a:headEnd/>
              <a:tailEnd/>
            </a:ln>
          </p:spPr>
          <p:txBody>
            <a:bodyPr wrap="none" anchor="ctr"/>
            <a:lstStyle/>
            <a:p>
              <a:endParaRPr lang="en-US"/>
            </a:p>
          </p:txBody>
        </p:sp>
      </p:grpSp>
      <p:sp>
        <p:nvSpPr>
          <p:cNvPr id="21511" name="TextBox 8"/>
          <p:cNvSpPr txBox="1">
            <a:spLocks noChangeArrowheads="1"/>
          </p:cNvSpPr>
          <p:nvPr/>
        </p:nvSpPr>
        <p:spPr bwMode="auto">
          <a:xfrm>
            <a:off x="7010400" y="6400800"/>
            <a:ext cx="2108200" cy="369888"/>
          </a:xfrm>
          <a:prstGeom prst="rect">
            <a:avLst/>
          </a:prstGeom>
          <a:noFill/>
          <a:ln w="9525">
            <a:noFill/>
            <a:miter lim="800000"/>
            <a:headEnd/>
            <a:tailEnd/>
          </a:ln>
        </p:spPr>
        <p:txBody>
          <a:bodyPr wrap="none">
            <a:spAutoFit/>
          </a:bodyPr>
          <a:lstStyle/>
          <a:p>
            <a:r>
              <a:rPr lang="en-US"/>
              <a:t>Slide Credit: Nister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everest"/>
          <p:cNvPicPr>
            <a:picLocks noGrp="1" noChangeAspect="1" noChangeArrowheads="1"/>
          </p:cNvPicPr>
          <p:nvPr>
            <p:ph idx="4294967295"/>
          </p:nvPr>
        </p:nvPicPr>
        <p:blipFill>
          <a:blip r:embed="rId3" cstate="print"/>
          <a:srcRect/>
          <a:stretch>
            <a:fillRect/>
          </a:stretch>
        </p:blipFill>
        <p:spPr>
          <a:xfrm>
            <a:off x="-685800" y="-381000"/>
            <a:ext cx="11353800" cy="6737350"/>
          </a:xfrm>
          <a:noFill/>
        </p:spPr>
      </p:pic>
      <p:grpSp>
        <p:nvGrpSpPr>
          <p:cNvPr id="2" name="Group 5"/>
          <p:cNvGrpSpPr>
            <a:grpSpLocks/>
          </p:cNvGrpSpPr>
          <p:nvPr/>
        </p:nvGrpSpPr>
        <p:grpSpPr bwMode="auto">
          <a:xfrm>
            <a:off x="4419600" y="609600"/>
            <a:ext cx="76200" cy="762000"/>
            <a:chOff x="3761" y="-22"/>
            <a:chExt cx="105" cy="4037"/>
          </a:xfrm>
        </p:grpSpPr>
        <p:sp>
          <p:nvSpPr>
            <p:cNvPr id="22534" name="Rectangle 6" descr="Light horizontal"/>
            <p:cNvSpPr>
              <a:spLocks noChangeArrowheads="1"/>
            </p:cNvSpPr>
            <p:nvPr/>
          </p:nvSpPr>
          <p:spPr bwMode="auto">
            <a:xfrm>
              <a:off x="3761" y="-22"/>
              <a:ext cx="55" cy="4030"/>
            </a:xfrm>
            <a:prstGeom prst="rect">
              <a:avLst/>
            </a:prstGeom>
            <a:pattFill prst="ltHorz">
              <a:fgClr>
                <a:schemeClr val="bg2"/>
              </a:fgClr>
              <a:bgClr>
                <a:srgbClr val="FFFFFF"/>
              </a:bgClr>
            </a:pattFill>
            <a:ln w="9525">
              <a:solidFill>
                <a:schemeClr val="bg2"/>
              </a:solidFill>
              <a:miter lim="800000"/>
              <a:headEnd/>
              <a:tailEnd/>
            </a:ln>
          </p:spPr>
          <p:txBody>
            <a:bodyPr wrap="none" anchor="ctr"/>
            <a:lstStyle/>
            <a:p>
              <a:endParaRPr lang="en-US"/>
            </a:p>
          </p:txBody>
        </p:sp>
        <p:sp>
          <p:nvSpPr>
            <p:cNvPr id="22535" name="Rectangle 7" descr="Light downward diagonal"/>
            <p:cNvSpPr>
              <a:spLocks noChangeArrowheads="1"/>
            </p:cNvSpPr>
            <p:nvPr/>
          </p:nvSpPr>
          <p:spPr bwMode="auto">
            <a:xfrm flipH="1">
              <a:off x="3819" y="-15"/>
              <a:ext cx="47" cy="4030"/>
            </a:xfrm>
            <a:prstGeom prst="rect">
              <a:avLst/>
            </a:prstGeom>
            <a:pattFill prst="ltDnDiag">
              <a:fgClr>
                <a:schemeClr val="bg2"/>
              </a:fgClr>
              <a:bgClr>
                <a:srgbClr val="FFFFFF"/>
              </a:bgClr>
            </a:pattFill>
            <a:ln w="9525">
              <a:solidFill>
                <a:schemeClr val="bg2"/>
              </a:solidFill>
              <a:miter lim="800000"/>
              <a:headEnd/>
              <a:tailEnd/>
            </a:ln>
          </p:spPr>
          <p:txBody>
            <a:bodyPr wrap="none" anchor="ctr"/>
            <a:lstStyle/>
            <a:p>
              <a:endParaRPr lang="en-US"/>
            </a:p>
          </p:txBody>
        </p:sp>
      </p:grpSp>
      <p:sp>
        <p:nvSpPr>
          <p:cNvPr id="22532" name="TextBox 7"/>
          <p:cNvSpPr txBox="1">
            <a:spLocks noChangeArrowheads="1"/>
          </p:cNvSpPr>
          <p:nvPr/>
        </p:nvSpPr>
        <p:spPr bwMode="auto">
          <a:xfrm>
            <a:off x="6858000" y="6553200"/>
            <a:ext cx="2108200" cy="369888"/>
          </a:xfrm>
          <a:prstGeom prst="rect">
            <a:avLst/>
          </a:prstGeom>
          <a:noFill/>
          <a:ln w="9525">
            <a:noFill/>
            <a:miter lim="800000"/>
            <a:headEnd/>
            <a:tailEnd/>
          </a:ln>
        </p:spPr>
        <p:txBody>
          <a:bodyPr wrap="none">
            <a:spAutoFit/>
          </a:bodyPr>
          <a:lstStyle/>
          <a:p>
            <a:r>
              <a:rPr lang="en-US"/>
              <a:t>Slide Credit: Nister</a:t>
            </a:r>
          </a:p>
        </p:txBody>
      </p:sp>
      <p:sp>
        <p:nvSpPr>
          <p:cNvPr id="9" name="Rectangle 8"/>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Key Ideas</a:t>
            </a:r>
          </a:p>
        </p:txBody>
      </p:sp>
      <p:sp>
        <p:nvSpPr>
          <p:cNvPr id="26627" name="Content Placeholder 2"/>
          <p:cNvSpPr>
            <a:spLocks noGrp="1"/>
          </p:cNvSpPr>
          <p:nvPr>
            <p:ph idx="1"/>
          </p:nvPr>
        </p:nvSpPr>
        <p:spPr/>
        <p:txBody>
          <a:bodyPr/>
          <a:lstStyle/>
          <a:p>
            <a:endParaRPr lang="en-US" smtClean="0"/>
          </a:p>
          <a:p>
            <a:r>
              <a:rPr lang="en-US" smtClean="0"/>
              <a:t>Visual Words</a:t>
            </a:r>
          </a:p>
          <a:p>
            <a:pPr lvl="1"/>
            <a:r>
              <a:rPr lang="en-US" smtClean="0"/>
              <a:t>Cluster descriptors (e.g., K-means)</a:t>
            </a:r>
          </a:p>
          <a:p>
            <a:endParaRPr lang="en-US" smtClean="0"/>
          </a:p>
          <a:p>
            <a:r>
              <a:rPr lang="en-US" smtClean="0"/>
              <a:t>Inverse document file</a:t>
            </a:r>
          </a:p>
          <a:p>
            <a:pPr lvl="1"/>
            <a:r>
              <a:rPr lang="en-US" smtClean="0"/>
              <a:t>Quick lookup of files given keypoints</a:t>
            </a:r>
          </a:p>
          <a:p>
            <a:endParaRPr lang="en-US" smtClean="0"/>
          </a:p>
        </p:txBody>
      </p:sp>
      <p:pic>
        <p:nvPicPr>
          <p:cNvPr id="26628" name="Picture 4"/>
          <p:cNvPicPr>
            <a:picLocks noChangeAspect="1" noChangeArrowheads="1"/>
          </p:cNvPicPr>
          <p:nvPr/>
        </p:nvPicPr>
        <p:blipFill>
          <a:blip r:embed="rId2" cstate="print"/>
          <a:srcRect/>
          <a:stretch>
            <a:fillRect/>
          </a:stretch>
        </p:blipFill>
        <p:spPr bwMode="auto">
          <a:xfrm>
            <a:off x="2743200" y="5018088"/>
            <a:ext cx="2333625" cy="1114425"/>
          </a:xfrm>
          <a:prstGeom prst="rect">
            <a:avLst/>
          </a:prstGeom>
          <a:noFill/>
          <a:ln w="9525">
            <a:noFill/>
            <a:miter lim="800000"/>
            <a:headEnd/>
            <a:tailEnd/>
          </a:ln>
        </p:spPr>
      </p:pic>
      <p:sp>
        <p:nvSpPr>
          <p:cNvPr id="26629" name="TextBox 4"/>
          <p:cNvSpPr txBox="1">
            <a:spLocks noChangeArrowheads="1"/>
          </p:cNvSpPr>
          <p:nvPr/>
        </p:nvSpPr>
        <p:spPr bwMode="auto">
          <a:xfrm>
            <a:off x="1447800" y="4648200"/>
            <a:ext cx="5784850" cy="369888"/>
          </a:xfrm>
          <a:prstGeom prst="rect">
            <a:avLst/>
          </a:prstGeom>
          <a:noFill/>
          <a:ln w="9525">
            <a:noFill/>
            <a:miter lim="800000"/>
            <a:headEnd/>
            <a:tailEnd/>
          </a:ln>
        </p:spPr>
        <p:txBody>
          <a:bodyPr wrap="none">
            <a:spAutoFit/>
          </a:bodyPr>
          <a:lstStyle/>
          <a:p>
            <a:r>
              <a:rPr lang="en-US"/>
              <a:t>tf-idf: Term Frequency – Inverse Document Frequency</a:t>
            </a:r>
          </a:p>
        </p:txBody>
      </p:sp>
      <p:cxnSp>
        <p:nvCxnSpPr>
          <p:cNvPr id="7" name="Straight Arrow Connector 6"/>
          <p:cNvCxnSpPr/>
          <p:nvPr/>
        </p:nvCxnSpPr>
        <p:spPr>
          <a:xfrm flipV="1">
            <a:off x="2667000" y="6096000"/>
            <a:ext cx="990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381000" y="6411913"/>
            <a:ext cx="2438400" cy="369887"/>
          </a:xfrm>
          <a:prstGeom prst="rect">
            <a:avLst/>
          </a:prstGeom>
          <a:noFill/>
          <a:ln w="9525">
            <a:noFill/>
            <a:miter lim="800000"/>
            <a:headEnd/>
            <a:tailEnd/>
          </a:ln>
        </p:spPr>
        <p:txBody>
          <a:bodyPr>
            <a:spAutoFit/>
          </a:bodyPr>
          <a:lstStyle/>
          <a:p>
            <a:r>
              <a:rPr lang="en-US"/>
              <a:t># words in document</a:t>
            </a:r>
          </a:p>
        </p:txBody>
      </p:sp>
      <p:sp>
        <p:nvSpPr>
          <p:cNvPr id="10" name="TextBox 9"/>
          <p:cNvSpPr txBox="1">
            <a:spLocks noChangeArrowheads="1"/>
          </p:cNvSpPr>
          <p:nvPr/>
        </p:nvSpPr>
        <p:spPr bwMode="auto">
          <a:xfrm>
            <a:off x="533400" y="5257800"/>
            <a:ext cx="2343150" cy="646113"/>
          </a:xfrm>
          <a:prstGeom prst="rect">
            <a:avLst/>
          </a:prstGeom>
          <a:noFill/>
          <a:ln w="9525">
            <a:noFill/>
            <a:miter lim="800000"/>
            <a:headEnd/>
            <a:tailEnd/>
          </a:ln>
        </p:spPr>
        <p:txBody>
          <a:bodyPr>
            <a:spAutoFit/>
          </a:bodyPr>
          <a:lstStyle/>
          <a:p>
            <a:r>
              <a:rPr lang="en-US"/>
              <a:t># times word appears in document</a:t>
            </a:r>
          </a:p>
        </p:txBody>
      </p:sp>
      <p:cxnSp>
        <p:nvCxnSpPr>
          <p:cNvPr id="11" name="Straight Arrow Connector 10"/>
          <p:cNvCxnSpPr/>
          <p:nvPr/>
        </p:nvCxnSpPr>
        <p:spPr>
          <a:xfrm>
            <a:off x="2590800" y="5334000"/>
            <a:ext cx="990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5257800" y="5105400"/>
            <a:ext cx="2057400" cy="369888"/>
          </a:xfrm>
          <a:prstGeom prst="rect">
            <a:avLst/>
          </a:prstGeom>
          <a:noFill/>
          <a:ln w="9525">
            <a:noFill/>
            <a:miter lim="800000"/>
            <a:headEnd/>
            <a:tailEnd/>
          </a:ln>
        </p:spPr>
        <p:txBody>
          <a:bodyPr>
            <a:spAutoFit/>
          </a:bodyPr>
          <a:lstStyle/>
          <a:p>
            <a:r>
              <a:rPr lang="en-US"/>
              <a:t>#  documents</a:t>
            </a:r>
          </a:p>
        </p:txBody>
      </p:sp>
      <p:sp>
        <p:nvSpPr>
          <p:cNvPr id="14" name="TextBox 13"/>
          <p:cNvSpPr txBox="1">
            <a:spLocks noChangeArrowheads="1"/>
          </p:cNvSpPr>
          <p:nvPr/>
        </p:nvSpPr>
        <p:spPr bwMode="auto">
          <a:xfrm>
            <a:off x="5791200" y="5867400"/>
            <a:ext cx="2057400" cy="646113"/>
          </a:xfrm>
          <a:prstGeom prst="rect">
            <a:avLst/>
          </a:prstGeom>
          <a:noFill/>
          <a:ln w="9525">
            <a:noFill/>
            <a:miter lim="800000"/>
            <a:headEnd/>
            <a:tailEnd/>
          </a:ln>
        </p:spPr>
        <p:txBody>
          <a:bodyPr>
            <a:spAutoFit/>
          </a:bodyPr>
          <a:lstStyle/>
          <a:p>
            <a:r>
              <a:rPr lang="en-US"/>
              <a:t>#  documents that contain the word</a:t>
            </a:r>
          </a:p>
        </p:txBody>
      </p:sp>
      <p:cxnSp>
        <p:nvCxnSpPr>
          <p:cNvPr id="15" name="Straight Arrow Connector 14"/>
          <p:cNvCxnSpPr/>
          <p:nvPr/>
        </p:nvCxnSpPr>
        <p:spPr>
          <a:xfrm rot="10800000">
            <a:off x="4876800" y="5410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1"/>
          </p:cNvCxnSpPr>
          <p:nvPr/>
        </p:nvCxnSpPr>
        <p:spPr>
          <a:xfrm rot="10800000">
            <a:off x="4876800" y="5943600"/>
            <a:ext cx="914400"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8" grpId="0"/>
      <p:bldP spid="10"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Recognition with K-tree</a:t>
            </a:r>
          </a:p>
        </p:txBody>
      </p:sp>
      <p:sp>
        <p:nvSpPr>
          <p:cNvPr id="24579" name="Content Placeholder 2"/>
          <p:cNvSpPr>
            <a:spLocks noGrp="1"/>
          </p:cNvSpPr>
          <p:nvPr>
            <p:ph idx="1"/>
          </p:nvPr>
        </p:nvSpPr>
        <p:spPr/>
        <p:txBody>
          <a:bodyPr/>
          <a:lstStyle/>
          <a:p>
            <a:pPr>
              <a:buFont typeface="Arial" charset="0"/>
              <a:buNone/>
            </a:pPr>
            <a:endParaRPr lang="en-US" smtClean="0"/>
          </a:p>
          <a:p>
            <a:pPr>
              <a:buFont typeface="Arial" charset="0"/>
              <a:buNone/>
            </a:pPr>
            <a:endParaRPr lang="en-US" smtClean="0"/>
          </a:p>
          <a:p>
            <a:pPr>
              <a:buFont typeface="Arial" charset="0"/>
              <a:buNone/>
            </a:pPr>
            <a:r>
              <a:rPr lang="en-US" smtClean="0"/>
              <a:t>	</a:t>
            </a:r>
          </a:p>
        </p:txBody>
      </p:sp>
      <p:sp>
        <p:nvSpPr>
          <p:cNvPr id="24580" name="TextBox 3"/>
          <p:cNvSpPr txBox="1">
            <a:spLocks noChangeArrowheads="1"/>
          </p:cNvSpPr>
          <p:nvPr/>
        </p:nvSpPr>
        <p:spPr bwMode="auto">
          <a:xfrm>
            <a:off x="685800" y="6324600"/>
            <a:ext cx="4878388" cy="369888"/>
          </a:xfrm>
          <a:prstGeom prst="rect">
            <a:avLst/>
          </a:prstGeom>
          <a:noFill/>
          <a:ln w="9525">
            <a:noFill/>
            <a:miter lim="800000"/>
            <a:headEnd/>
            <a:tailEnd/>
          </a:ln>
        </p:spPr>
        <p:txBody>
          <a:bodyPr wrap="none">
            <a:spAutoFit/>
          </a:bodyPr>
          <a:lstStyle/>
          <a:p>
            <a:r>
              <a:rPr lang="en-US"/>
              <a:t>Following slides by David Nister (CVPR 2006)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4"/>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p>
        </p:txBody>
      </p:sp>
      <p:pic>
        <p:nvPicPr>
          <p:cNvPr id="12377" name="Picture 89" descr="115_1542"/>
          <p:cNvPicPr>
            <a:picLocks noChangeAspect="1" noChangeArrowheads="1"/>
          </p:cNvPicPr>
          <p:nvPr/>
        </p:nvPicPr>
        <p:blipFill>
          <a:blip r:embed="rId3" cstate="print"/>
          <a:srcRect/>
          <a:stretch>
            <a:fillRect/>
          </a:stretch>
        </p:blipFill>
        <p:spPr bwMode="auto">
          <a:xfrm>
            <a:off x="457200" y="1577975"/>
            <a:ext cx="4191000" cy="3146425"/>
          </a:xfrm>
          <a:prstGeom prst="rect">
            <a:avLst/>
          </a:prstGeom>
          <a:noFill/>
          <a:ln w="9525">
            <a:noFill/>
            <a:miter lim="800000"/>
            <a:headEnd/>
            <a:tailEnd/>
          </a:ln>
        </p:spPr>
      </p:pic>
      <p:grpSp>
        <p:nvGrpSpPr>
          <p:cNvPr id="2" name="Group 240"/>
          <p:cNvGrpSpPr>
            <a:grpSpLocks/>
          </p:cNvGrpSpPr>
          <p:nvPr/>
        </p:nvGrpSpPr>
        <p:grpSpPr bwMode="auto">
          <a:xfrm>
            <a:off x="1123950" y="1912938"/>
            <a:ext cx="3143250" cy="2546350"/>
            <a:chOff x="708" y="499"/>
            <a:chExt cx="1980" cy="1604"/>
          </a:xfrm>
        </p:grpSpPr>
        <p:sp>
          <p:nvSpPr>
            <p:cNvPr id="25663" name="Oval 93"/>
            <p:cNvSpPr>
              <a:spLocks noChangeArrowheads="1"/>
            </p:cNvSpPr>
            <p:nvPr/>
          </p:nvSpPr>
          <p:spPr bwMode="auto">
            <a:xfrm rot="613854">
              <a:off x="1265" y="1805"/>
              <a:ext cx="144" cy="288"/>
            </a:xfrm>
            <a:prstGeom prst="ellipse">
              <a:avLst/>
            </a:prstGeom>
            <a:noFill/>
            <a:ln w="38100">
              <a:solidFill>
                <a:schemeClr val="bg1"/>
              </a:solidFill>
              <a:round/>
              <a:headEnd/>
              <a:tailEnd/>
            </a:ln>
          </p:spPr>
          <p:txBody>
            <a:bodyPr wrap="none" anchor="ctr"/>
            <a:lstStyle/>
            <a:p>
              <a:endParaRPr lang="en-US"/>
            </a:p>
          </p:txBody>
        </p:sp>
        <p:sp>
          <p:nvSpPr>
            <p:cNvPr id="25664" name="Oval 95"/>
            <p:cNvSpPr>
              <a:spLocks noChangeArrowheads="1"/>
            </p:cNvSpPr>
            <p:nvPr/>
          </p:nvSpPr>
          <p:spPr bwMode="auto">
            <a:xfrm>
              <a:off x="864" y="1037"/>
              <a:ext cx="768" cy="528"/>
            </a:xfrm>
            <a:prstGeom prst="ellipse">
              <a:avLst/>
            </a:prstGeom>
            <a:noFill/>
            <a:ln w="38100">
              <a:solidFill>
                <a:schemeClr val="bg1"/>
              </a:solidFill>
              <a:round/>
              <a:headEnd/>
              <a:tailEnd/>
            </a:ln>
          </p:spPr>
          <p:txBody>
            <a:bodyPr wrap="none" anchor="ctr"/>
            <a:lstStyle/>
            <a:p>
              <a:endParaRPr lang="en-US"/>
            </a:p>
          </p:txBody>
        </p:sp>
        <p:sp>
          <p:nvSpPr>
            <p:cNvPr id="25665" name="Oval 96"/>
            <p:cNvSpPr>
              <a:spLocks noChangeArrowheads="1"/>
            </p:cNvSpPr>
            <p:nvPr/>
          </p:nvSpPr>
          <p:spPr bwMode="auto">
            <a:xfrm rot="-1606730">
              <a:off x="2016" y="1701"/>
              <a:ext cx="144" cy="288"/>
            </a:xfrm>
            <a:prstGeom prst="ellipse">
              <a:avLst/>
            </a:prstGeom>
            <a:noFill/>
            <a:ln w="38100">
              <a:solidFill>
                <a:schemeClr val="bg1"/>
              </a:solidFill>
              <a:round/>
              <a:headEnd/>
              <a:tailEnd/>
            </a:ln>
          </p:spPr>
          <p:txBody>
            <a:bodyPr wrap="none" anchor="ctr"/>
            <a:lstStyle/>
            <a:p>
              <a:endParaRPr lang="en-US"/>
            </a:p>
          </p:txBody>
        </p:sp>
        <p:sp>
          <p:nvSpPr>
            <p:cNvPr id="25666" name="Oval 97"/>
            <p:cNvSpPr>
              <a:spLocks noChangeArrowheads="1"/>
            </p:cNvSpPr>
            <p:nvPr/>
          </p:nvSpPr>
          <p:spPr bwMode="auto">
            <a:xfrm>
              <a:off x="1668" y="500"/>
              <a:ext cx="144" cy="288"/>
            </a:xfrm>
            <a:prstGeom prst="ellipse">
              <a:avLst/>
            </a:prstGeom>
            <a:noFill/>
            <a:ln w="38100">
              <a:solidFill>
                <a:schemeClr val="bg1"/>
              </a:solidFill>
              <a:round/>
              <a:headEnd/>
              <a:tailEnd/>
            </a:ln>
          </p:spPr>
          <p:txBody>
            <a:bodyPr wrap="none" anchor="ctr"/>
            <a:lstStyle/>
            <a:p>
              <a:endParaRPr lang="en-US"/>
            </a:p>
          </p:txBody>
        </p:sp>
        <p:sp>
          <p:nvSpPr>
            <p:cNvPr id="25667" name="Oval 98"/>
            <p:cNvSpPr>
              <a:spLocks noChangeArrowheads="1"/>
            </p:cNvSpPr>
            <p:nvPr/>
          </p:nvSpPr>
          <p:spPr bwMode="auto">
            <a:xfrm rot="613854">
              <a:off x="1448" y="1867"/>
              <a:ext cx="184" cy="189"/>
            </a:xfrm>
            <a:prstGeom prst="ellipse">
              <a:avLst/>
            </a:prstGeom>
            <a:noFill/>
            <a:ln w="38100">
              <a:solidFill>
                <a:schemeClr val="bg1"/>
              </a:solidFill>
              <a:round/>
              <a:headEnd/>
              <a:tailEnd/>
            </a:ln>
          </p:spPr>
          <p:txBody>
            <a:bodyPr wrap="none" anchor="ctr"/>
            <a:lstStyle/>
            <a:p>
              <a:endParaRPr lang="en-US"/>
            </a:p>
          </p:txBody>
        </p:sp>
        <p:sp>
          <p:nvSpPr>
            <p:cNvPr id="25668" name="Oval 99"/>
            <p:cNvSpPr>
              <a:spLocks noChangeArrowheads="1"/>
            </p:cNvSpPr>
            <p:nvPr/>
          </p:nvSpPr>
          <p:spPr bwMode="auto">
            <a:xfrm rot="2358062">
              <a:off x="917" y="1644"/>
              <a:ext cx="144" cy="288"/>
            </a:xfrm>
            <a:prstGeom prst="ellipse">
              <a:avLst/>
            </a:prstGeom>
            <a:noFill/>
            <a:ln w="38100">
              <a:solidFill>
                <a:schemeClr val="bg1"/>
              </a:solidFill>
              <a:round/>
              <a:headEnd/>
              <a:tailEnd/>
            </a:ln>
          </p:spPr>
          <p:txBody>
            <a:bodyPr wrap="none" anchor="ctr"/>
            <a:lstStyle/>
            <a:p>
              <a:endParaRPr lang="en-US"/>
            </a:p>
          </p:txBody>
        </p:sp>
        <p:sp>
          <p:nvSpPr>
            <p:cNvPr id="25669" name="Oval 100"/>
            <p:cNvSpPr>
              <a:spLocks noChangeArrowheads="1"/>
            </p:cNvSpPr>
            <p:nvPr/>
          </p:nvSpPr>
          <p:spPr bwMode="auto">
            <a:xfrm flipH="1">
              <a:off x="2385" y="1229"/>
              <a:ext cx="288" cy="144"/>
            </a:xfrm>
            <a:prstGeom prst="ellipse">
              <a:avLst/>
            </a:prstGeom>
            <a:noFill/>
            <a:ln w="38100">
              <a:solidFill>
                <a:schemeClr val="bg1"/>
              </a:solidFill>
              <a:round/>
              <a:headEnd/>
              <a:tailEnd/>
            </a:ln>
          </p:spPr>
          <p:txBody>
            <a:bodyPr wrap="none" anchor="ctr"/>
            <a:lstStyle/>
            <a:p>
              <a:endParaRPr lang="en-US"/>
            </a:p>
          </p:txBody>
        </p:sp>
        <p:sp>
          <p:nvSpPr>
            <p:cNvPr id="25670" name="Oval 101"/>
            <p:cNvSpPr>
              <a:spLocks noChangeArrowheads="1"/>
            </p:cNvSpPr>
            <p:nvPr/>
          </p:nvSpPr>
          <p:spPr bwMode="auto">
            <a:xfrm rot="1176257">
              <a:off x="1152" y="1776"/>
              <a:ext cx="144" cy="288"/>
            </a:xfrm>
            <a:prstGeom prst="ellipse">
              <a:avLst/>
            </a:prstGeom>
            <a:noFill/>
            <a:ln w="38100">
              <a:solidFill>
                <a:schemeClr val="bg1"/>
              </a:solidFill>
              <a:round/>
              <a:headEnd/>
              <a:tailEnd/>
            </a:ln>
          </p:spPr>
          <p:txBody>
            <a:bodyPr wrap="none" anchor="ctr"/>
            <a:lstStyle/>
            <a:p>
              <a:endParaRPr lang="en-US"/>
            </a:p>
          </p:txBody>
        </p:sp>
        <p:sp>
          <p:nvSpPr>
            <p:cNvPr id="25671" name="Oval 102"/>
            <p:cNvSpPr>
              <a:spLocks noChangeArrowheads="1"/>
            </p:cNvSpPr>
            <p:nvPr/>
          </p:nvSpPr>
          <p:spPr bwMode="auto">
            <a:xfrm rot="613854">
              <a:off x="1839" y="499"/>
              <a:ext cx="144" cy="288"/>
            </a:xfrm>
            <a:prstGeom prst="ellipse">
              <a:avLst/>
            </a:prstGeom>
            <a:noFill/>
            <a:ln w="38100">
              <a:solidFill>
                <a:schemeClr val="bg1"/>
              </a:solidFill>
              <a:round/>
              <a:headEnd/>
              <a:tailEnd/>
            </a:ln>
          </p:spPr>
          <p:txBody>
            <a:bodyPr wrap="none" anchor="ctr"/>
            <a:lstStyle/>
            <a:p>
              <a:endParaRPr lang="en-US"/>
            </a:p>
          </p:txBody>
        </p:sp>
        <p:sp>
          <p:nvSpPr>
            <p:cNvPr id="25672" name="Oval 103"/>
            <p:cNvSpPr>
              <a:spLocks noChangeArrowheads="1"/>
            </p:cNvSpPr>
            <p:nvPr/>
          </p:nvSpPr>
          <p:spPr bwMode="auto">
            <a:xfrm>
              <a:off x="1577" y="686"/>
              <a:ext cx="336" cy="1104"/>
            </a:xfrm>
            <a:prstGeom prst="ellipse">
              <a:avLst/>
            </a:prstGeom>
            <a:noFill/>
            <a:ln w="38100">
              <a:solidFill>
                <a:schemeClr val="bg1"/>
              </a:solidFill>
              <a:round/>
              <a:headEnd/>
              <a:tailEnd/>
            </a:ln>
          </p:spPr>
          <p:txBody>
            <a:bodyPr wrap="none" anchor="ctr"/>
            <a:lstStyle/>
            <a:p>
              <a:endParaRPr lang="en-US"/>
            </a:p>
          </p:txBody>
        </p:sp>
        <p:sp>
          <p:nvSpPr>
            <p:cNvPr id="25673" name="Oval 104"/>
            <p:cNvSpPr>
              <a:spLocks noChangeArrowheads="1"/>
            </p:cNvSpPr>
            <p:nvPr/>
          </p:nvSpPr>
          <p:spPr bwMode="auto">
            <a:xfrm rot="-1855333">
              <a:off x="974" y="816"/>
              <a:ext cx="121" cy="234"/>
            </a:xfrm>
            <a:prstGeom prst="ellipse">
              <a:avLst/>
            </a:prstGeom>
            <a:noFill/>
            <a:ln w="38100">
              <a:solidFill>
                <a:schemeClr val="bg1"/>
              </a:solidFill>
              <a:round/>
              <a:headEnd/>
              <a:tailEnd/>
            </a:ln>
          </p:spPr>
          <p:txBody>
            <a:bodyPr wrap="none" anchor="ctr"/>
            <a:lstStyle/>
            <a:p>
              <a:endParaRPr lang="en-US"/>
            </a:p>
          </p:txBody>
        </p:sp>
        <p:sp>
          <p:nvSpPr>
            <p:cNvPr id="25674" name="Oval 223"/>
            <p:cNvSpPr>
              <a:spLocks noChangeArrowheads="1"/>
            </p:cNvSpPr>
            <p:nvPr/>
          </p:nvSpPr>
          <p:spPr bwMode="auto">
            <a:xfrm rot="2771294">
              <a:off x="2309" y="681"/>
              <a:ext cx="144" cy="288"/>
            </a:xfrm>
            <a:prstGeom prst="ellipse">
              <a:avLst/>
            </a:prstGeom>
            <a:noFill/>
            <a:ln w="38100">
              <a:solidFill>
                <a:schemeClr val="bg1"/>
              </a:solidFill>
              <a:round/>
              <a:headEnd/>
              <a:tailEnd/>
            </a:ln>
          </p:spPr>
          <p:txBody>
            <a:bodyPr wrap="none" anchor="ctr"/>
            <a:lstStyle/>
            <a:p>
              <a:endParaRPr lang="en-US"/>
            </a:p>
          </p:txBody>
        </p:sp>
        <p:sp>
          <p:nvSpPr>
            <p:cNvPr id="25675" name="Oval 224"/>
            <p:cNvSpPr>
              <a:spLocks noChangeArrowheads="1"/>
            </p:cNvSpPr>
            <p:nvPr/>
          </p:nvSpPr>
          <p:spPr bwMode="auto">
            <a:xfrm rot="2771294">
              <a:off x="799" y="1504"/>
              <a:ext cx="144" cy="288"/>
            </a:xfrm>
            <a:prstGeom prst="ellipse">
              <a:avLst/>
            </a:prstGeom>
            <a:noFill/>
            <a:ln w="38100">
              <a:solidFill>
                <a:schemeClr val="bg1"/>
              </a:solidFill>
              <a:round/>
              <a:headEnd/>
              <a:tailEnd/>
            </a:ln>
          </p:spPr>
          <p:txBody>
            <a:bodyPr wrap="none" anchor="ctr"/>
            <a:lstStyle/>
            <a:p>
              <a:endParaRPr lang="en-US"/>
            </a:p>
          </p:txBody>
        </p:sp>
        <p:sp>
          <p:nvSpPr>
            <p:cNvPr id="25676" name="Oval 225"/>
            <p:cNvSpPr>
              <a:spLocks noChangeArrowheads="1"/>
            </p:cNvSpPr>
            <p:nvPr/>
          </p:nvSpPr>
          <p:spPr bwMode="auto">
            <a:xfrm rot="18828706" flipH="1">
              <a:off x="2198" y="1536"/>
              <a:ext cx="226" cy="288"/>
            </a:xfrm>
            <a:prstGeom prst="ellipse">
              <a:avLst/>
            </a:prstGeom>
            <a:noFill/>
            <a:ln w="38100">
              <a:solidFill>
                <a:schemeClr val="bg1"/>
              </a:solidFill>
              <a:round/>
              <a:headEnd/>
              <a:tailEnd/>
            </a:ln>
          </p:spPr>
          <p:txBody>
            <a:bodyPr wrap="none" anchor="ctr"/>
            <a:lstStyle/>
            <a:p>
              <a:endParaRPr lang="en-US"/>
            </a:p>
          </p:txBody>
        </p:sp>
        <p:sp>
          <p:nvSpPr>
            <p:cNvPr id="25677" name="Oval 226"/>
            <p:cNvSpPr>
              <a:spLocks noChangeArrowheads="1"/>
            </p:cNvSpPr>
            <p:nvPr/>
          </p:nvSpPr>
          <p:spPr bwMode="auto">
            <a:xfrm rot="3765951">
              <a:off x="2405" y="777"/>
              <a:ext cx="144" cy="288"/>
            </a:xfrm>
            <a:prstGeom prst="ellipse">
              <a:avLst/>
            </a:prstGeom>
            <a:noFill/>
            <a:ln w="38100">
              <a:solidFill>
                <a:schemeClr val="bg1"/>
              </a:solidFill>
              <a:round/>
              <a:headEnd/>
              <a:tailEnd/>
            </a:ln>
          </p:spPr>
          <p:txBody>
            <a:bodyPr wrap="none" anchor="ctr"/>
            <a:lstStyle/>
            <a:p>
              <a:endParaRPr lang="en-US"/>
            </a:p>
          </p:txBody>
        </p:sp>
        <p:sp>
          <p:nvSpPr>
            <p:cNvPr id="25678" name="Oval 227"/>
            <p:cNvSpPr>
              <a:spLocks noChangeArrowheads="1"/>
            </p:cNvSpPr>
            <p:nvPr/>
          </p:nvSpPr>
          <p:spPr bwMode="auto">
            <a:xfrm rot="18828706" flipH="1">
              <a:off x="900" y="907"/>
              <a:ext cx="144" cy="288"/>
            </a:xfrm>
            <a:prstGeom prst="ellipse">
              <a:avLst/>
            </a:prstGeom>
            <a:noFill/>
            <a:ln w="38100">
              <a:solidFill>
                <a:schemeClr val="bg1"/>
              </a:solidFill>
              <a:round/>
              <a:headEnd/>
              <a:tailEnd/>
            </a:ln>
          </p:spPr>
          <p:txBody>
            <a:bodyPr wrap="none" anchor="ctr"/>
            <a:lstStyle/>
            <a:p>
              <a:endParaRPr lang="en-US"/>
            </a:p>
          </p:txBody>
        </p:sp>
        <p:sp>
          <p:nvSpPr>
            <p:cNvPr id="25679" name="Oval 228"/>
            <p:cNvSpPr>
              <a:spLocks noChangeArrowheads="1"/>
            </p:cNvSpPr>
            <p:nvPr/>
          </p:nvSpPr>
          <p:spPr bwMode="auto">
            <a:xfrm rot="1635042">
              <a:off x="1010" y="1715"/>
              <a:ext cx="144" cy="288"/>
            </a:xfrm>
            <a:prstGeom prst="ellipse">
              <a:avLst/>
            </a:prstGeom>
            <a:noFill/>
            <a:ln w="38100">
              <a:solidFill>
                <a:schemeClr val="bg1"/>
              </a:solidFill>
              <a:round/>
              <a:headEnd/>
              <a:tailEnd/>
            </a:ln>
          </p:spPr>
          <p:txBody>
            <a:bodyPr wrap="none" anchor="ctr"/>
            <a:lstStyle/>
            <a:p>
              <a:endParaRPr lang="en-US"/>
            </a:p>
          </p:txBody>
        </p:sp>
        <p:sp>
          <p:nvSpPr>
            <p:cNvPr id="25680" name="Oval 229"/>
            <p:cNvSpPr>
              <a:spLocks noChangeArrowheads="1"/>
            </p:cNvSpPr>
            <p:nvPr/>
          </p:nvSpPr>
          <p:spPr bwMode="auto">
            <a:xfrm rot="-215175">
              <a:off x="1968" y="886"/>
              <a:ext cx="192" cy="658"/>
            </a:xfrm>
            <a:prstGeom prst="ellipse">
              <a:avLst/>
            </a:prstGeom>
            <a:noFill/>
            <a:ln w="38100">
              <a:solidFill>
                <a:schemeClr val="bg1"/>
              </a:solidFill>
              <a:round/>
              <a:headEnd/>
              <a:tailEnd/>
            </a:ln>
          </p:spPr>
          <p:txBody>
            <a:bodyPr wrap="none" anchor="ctr"/>
            <a:lstStyle/>
            <a:p>
              <a:endParaRPr lang="en-US"/>
            </a:p>
          </p:txBody>
        </p:sp>
        <p:sp>
          <p:nvSpPr>
            <p:cNvPr id="25681" name="Oval 230"/>
            <p:cNvSpPr>
              <a:spLocks noChangeArrowheads="1"/>
            </p:cNvSpPr>
            <p:nvPr/>
          </p:nvSpPr>
          <p:spPr bwMode="auto">
            <a:xfrm rot="-1140700">
              <a:off x="1783" y="1777"/>
              <a:ext cx="178" cy="288"/>
            </a:xfrm>
            <a:prstGeom prst="ellipse">
              <a:avLst/>
            </a:prstGeom>
            <a:noFill/>
            <a:ln w="38100">
              <a:solidFill>
                <a:schemeClr val="bg1"/>
              </a:solidFill>
              <a:round/>
              <a:headEnd/>
              <a:tailEnd/>
            </a:ln>
          </p:spPr>
          <p:txBody>
            <a:bodyPr wrap="none" anchor="ctr"/>
            <a:lstStyle/>
            <a:p>
              <a:endParaRPr lang="en-US"/>
            </a:p>
          </p:txBody>
        </p:sp>
        <p:sp>
          <p:nvSpPr>
            <p:cNvPr id="25682" name="Oval 231"/>
            <p:cNvSpPr>
              <a:spLocks noChangeArrowheads="1"/>
            </p:cNvSpPr>
            <p:nvPr/>
          </p:nvSpPr>
          <p:spPr bwMode="auto">
            <a:xfrm rot="-1140700">
              <a:off x="1670" y="1815"/>
              <a:ext cx="178" cy="288"/>
            </a:xfrm>
            <a:prstGeom prst="ellipse">
              <a:avLst/>
            </a:prstGeom>
            <a:noFill/>
            <a:ln w="38100">
              <a:solidFill>
                <a:schemeClr val="bg1"/>
              </a:solidFill>
              <a:round/>
              <a:headEnd/>
              <a:tailEnd/>
            </a:ln>
          </p:spPr>
          <p:txBody>
            <a:bodyPr wrap="none" anchor="ctr"/>
            <a:lstStyle/>
            <a:p>
              <a:endParaRPr lang="en-US"/>
            </a:p>
          </p:txBody>
        </p:sp>
        <p:sp>
          <p:nvSpPr>
            <p:cNvPr id="25683" name="Oval 232"/>
            <p:cNvSpPr>
              <a:spLocks noChangeArrowheads="1"/>
            </p:cNvSpPr>
            <p:nvPr/>
          </p:nvSpPr>
          <p:spPr bwMode="auto">
            <a:xfrm rot="-1140700">
              <a:off x="1246" y="665"/>
              <a:ext cx="138" cy="192"/>
            </a:xfrm>
            <a:prstGeom prst="ellipse">
              <a:avLst/>
            </a:prstGeom>
            <a:noFill/>
            <a:ln w="38100">
              <a:solidFill>
                <a:schemeClr val="bg1"/>
              </a:solidFill>
              <a:round/>
              <a:headEnd/>
              <a:tailEnd/>
            </a:ln>
          </p:spPr>
          <p:txBody>
            <a:bodyPr wrap="none" anchor="ctr"/>
            <a:lstStyle/>
            <a:p>
              <a:endParaRPr lang="en-US"/>
            </a:p>
          </p:txBody>
        </p:sp>
        <p:sp>
          <p:nvSpPr>
            <p:cNvPr id="25684" name="Oval 233"/>
            <p:cNvSpPr>
              <a:spLocks noChangeArrowheads="1"/>
            </p:cNvSpPr>
            <p:nvPr/>
          </p:nvSpPr>
          <p:spPr bwMode="auto">
            <a:xfrm rot="-1140700">
              <a:off x="2031" y="586"/>
              <a:ext cx="192" cy="189"/>
            </a:xfrm>
            <a:prstGeom prst="ellipse">
              <a:avLst/>
            </a:prstGeom>
            <a:noFill/>
            <a:ln w="38100">
              <a:solidFill>
                <a:schemeClr val="bg1"/>
              </a:solidFill>
              <a:round/>
              <a:headEnd/>
              <a:tailEnd/>
            </a:ln>
          </p:spPr>
          <p:txBody>
            <a:bodyPr wrap="none" anchor="ctr"/>
            <a:lstStyle/>
            <a:p>
              <a:endParaRPr lang="en-US"/>
            </a:p>
          </p:txBody>
        </p:sp>
        <p:sp>
          <p:nvSpPr>
            <p:cNvPr id="25685" name="Oval 234"/>
            <p:cNvSpPr>
              <a:spLocks noChangeArrowheads="1"/>
            </p:cNvSpPr>
            <p:nvPr/>
          </p:nvSpPr>
          <p:spPr bwMode="auto">
            <a:xfrm rot="-3299226">
              <a:off x="2352" y="1421"/>
              <a:ext cx="178" cy="288"/>
            </a:xfrm>
            <a:prstGeom prst="ellipse">
              <a:avLst/>
            </a:prstGeom>
            <a:noFill/>
            <a:ln w="38100">
              <a:solidFill>
                <a:schemeClr val="bg1"/>
              </a:solidFill>
              <a:round/>
              <a:headEnd/>
              <a:tailEnd/>
            </a:ln>
          </p:spPr>
          <p:txBody>
            <a:bodyPr wrap="none" anchor="ctr"/>
            <a:lstStyle/>
            <a:p>
              <a:endParaRPr lang="en-US"/>
            </a:p>
          </p:txBody>
        </p:sp>
        <p:sp>
          <p:nvSpPr>
            <p:cNvPr id="25686" name="Oval 236"/>
            <p:cNvSpPr>
              <a:spLocks noChangeArrowheads="1"/>
            </p:cNvSpPr>
            <p:nvPr/>
          </p:nvSpPr>
          <p:spPr bwMode="auto">
            <a:xfrm rot="-3299226">
              <a:off x="2398" y="1315"/>
              <a:ext cx="178" cy="288"/>
            </a:xfrm>
            <a:prstGeom prst="ellipse">
              <a:avLst/>
            </a:prstGeom>
            <a:noFill/>
            <a:ln w="38100">
              <a:solidFill>
                <a:schemeClr val="bg1"/>
              </a:solidFill>
              <a:round/>
              <a:headEnd/>
              <a:tailEnd/>
            </a:ln>
          </p:spPr>
          <p:txBody>
            <a:bodyPr wrap="none" anchor="ctr"/>
            <a:lstStyle/>
            <a:p>
              <a:endParaRPr lang="en-US"/>
            </a:p>
          </p:txBody>
        </p:sp>
        <p:sp>
          <p:nvSpPr>
            <p:cNvPr id="25687" name="Oval 237"/>
            <p:cNvSpPr>
              <a:spLocks noChangeArrowheads="1"/>
            </p:cNvSpPr>
            <p:nvPr/>
          </p:nvSpPr>
          <p:spPr bwMode="auto">
            <a:xfrm flipH="1">
              <a:off x="2400" y="1028"/>
              <a:ext cx="288" cy="186"/>
            </a:xfrm>
            <a:prstGeom prst="ellipse">
              <a:avLst/>
            </a:prstGeom>
            <a:noFill/>
            <a:ln w="38100">
              <a:solidFill>
                <a:schemeClr val="bg1"/>
              </a:solidFill>
              <a:round/>
              <a:headEnd/>
              <a:tailEnd/>
            </a:ln>
          </p:spPr>
          <p:txBody>
            <a:bodyPr wrap="none" anchor="ctr"/>
            <a:lstStyle/>
            <a:p>
              <a:endParaRPr lang="en-US"/>
            </a:p>
          </p:txBody>
        </p:sp>
        <p:sp>
          <p:nvSpPr>
            <p:cNvPr id="25688" name="Oval 238"/>
            <p:cNvSpPr>
              <a:spLocks noChangeArrowheads="1"/>
            </p:cNvSpPr>
            <p:nvPr/>
          </p:nvSpPr>
          <p:spPr bwMode="auto">
            <a:xfrm flipH="1">
              <a:off x="708" y="1348"/>
              <a:ext cx="187" cy="188"/>
            </a:xfrm>
            <a:prstGeom prst="ellipse">
              <a:avLst/>
            </a:prstGeom>
            <a:noFill/>
            <a:ln w="38100">
              <a:solidFill>
                <a:schemeClr val="bg1"/>
              </a:solidFill>
              <a:round/>
              <a:headEnd/>
              <a:tailEnd/>
            </a:ln>
          </p:spPr>
          <p:txBody>
            <a:bodyPr wrap="none" anchor="ctr"/>
            <a:lstStyle/>
            <a:p>
              <a:endParaRPr lang="en-US"/>
            </a:p>
          </p:txBody>
        </p:sp>
        <p:sp>
          <p:nvSpPr>
            <p:cNvPr id="25689" name="Oval 239"/>
            <p:cNvSpPr>
              <a:spLocks noChangeArrowheads="1"/>
            </p:cNvSpPr>
            <p:nvPr/>
          </p:nvSpPr>
          <p:spPr bwMode="auto">
            <a:xfrm rot="613854">
              <a:off x="1465" y="581"/>
              <a:ext cx="184" cy="189"/>
            </a:xfrm>
            <a:prstGeom prst="ellipse">
              <a:avLst/>
            </a:prstGeom>
            <a:noFill/>
            <a:ln w="38100">
              <a:solidFill>
                <a:schemeClr val="bg1"/>
              </a:solidFill>
              <a:round/>
              <a:headEnd/>
              <a:tailEnd/>
            </a:ln>
          </p:spPr>
          <p:txBody>
            <a:bodyPr wrap="none" anchor="ctr"/>
            <a:lstStyle/>
            <a:p>
              <a:endParaRPr lang="en-US"/>
            </a:p>
          </p:txBody>
        </p:sp>
      </p:grpSp>
      <p:grpSp>
        <p:nvGrpSpPr>
          <p:cNvPr id="3" name="Group 273"/>
          <p:cNvGrpSpPr>
            <a:grpSpLocks/>
          </p:cNvGrpSpPr>
          <p:nvPr/>
        </p:nvGrpSpPr>
        <p:grpSpPr bwMode="auto">
          <a:xfrm>
            <a:off x="5562600" y="1958975"/>
            <a:ext cx="3011488" cy="2671763"/>
            <a:chOff x="3504" y="525"/>
            <a:chExt cx="1897" cy="1683"/>
          </a:xfrm>
        </p:grpSpPr>
        <p:sp>
          <p:nvSpPr>
            <p:cNvPr id="25634" name="Oval 10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5" name="Oval 109"/>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6" name="Oval 11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7" name="Oval 118"/>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8" name="Oval 126"/>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39" name="Oval 127"/>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0" name="Oval 12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1" name="Oval 131"/>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2" name="Oval 132"/>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3" name="Oval 134"/>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4" name="Oval 139"/>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5" name="Oval 142"/>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6" name="Oval 146"/>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7" name="Oval 148"/>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8" name="Oval 149"/>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49" name="Oval 156"/>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0" name="Oval 15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1" name="Oval 163"/>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2" name="Oval 170"/>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3" name="Oval 18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4" name="Oval 18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5" name="Oval 18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6" name="Oval 18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7" name="Oval 19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8" name="Oval 198"/>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59" name="Oval 205"/>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60" name="Oval 20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5661" name="Oval 211"/>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5662" name="Oval 212"/>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4" name="Group 275"/>
          <p:cNvGrpSpPr>
            <a:grpSpLocks/>
          </p:cNvGrpSpPr>
          <p:nvPr/>
        </p:nvGrpSpPr>
        <p:grpSpPr bwMode="auto">
          <a:xfrm>
            <a:off x="1219200" y="1970088"/>
            <a:ext cx="7304088" cy="2655887"/>
            <a:chOff x="768" y="535"/>
            <a:chExt cx="4601" cy="1673"/>
          </a:xfrm>
        </p:grpSpPr>
        <p:sp>
          <p:nvSpPr>
            <p:cNvPr id="25607" name="Line 105"/>
            <p:cNvSpPr>
              <a:spLocks noChangeShapeType="1"/>
            </p:cNvSpPr>
            <p:nvPr/>
          </p:nvSpPr>
          <p:spPr bwMode="auto">
            <a:xfrm>
              <a:off x="2112" y="1824"/>
              <a:ext cx="1968" cy="240"/>
            </a:xfrm>
            <a:prstGeom prst="line">
              <a:avLst/>
            </a:prstGeom>
            <a:noFill/>
            <a:ln w="38100">
              <a:solidFill>
                <a:srgbClr val="800080"/>
              </a:solidFill>
              <a:round/>
              <a:headEnd/>
              <a:tailEnd type="triangle" w="med" len="med"/>
            </a:ln>
          </p:spPr>
          <p:txBody>
            <a:bodyPr/>
            <a:lstStyle/>
            <a:p>
              <a:endParaRPr lang="en-US"/>
            </a:p>
          </p:txBody>
        </p:sp>
        <p:sp>
          <p:nvSpPr>
            <p:cNvPr id="25608" name="Line 241"/>
            <p:cNvSpPr>
              <a:spLocks noChangeShapeType="1"/>
            </p:cNvSpPr>
            <p:nvPr/>
          </p:nvSpPr>
          <p:spPr bwMode="auto">
            <a:xfrm>
              <a:off x="2352" y="1680"/>
              <a:ext cx="1968" cy="384"/>
            </a:xfrm>
            <a:prstGeom prst="line">
              <a:avLst/>
            </a:prstGeom>
            <a:noFill/>
            <a:ln w="38100">
              <a:solidFill>
                <a:srgbClr val="800080"/>
              </a:solidFill>
              <a:round/>
              <a:headEnd/>
              <a:tailEnd type="triangle" w="med" len="med"/>
            </a:ln>
          </p:spPr>
          <p:txBody>
            <a:bodyPr/>
            <a:lstStyle/>
            <a:p>
              <a:endParaRPr lang="en-US"/>
            </a:p>
          </p:txBody>
        </p:sp>
        <p:sp>
          <p:nvSpPr>
            <p:cNvPr id="25609" name="Line 242"/>
            <p:cNvSpPr>
              <a:spLocks noChangeShapeType="1"/>
            </p:cNvSpPr>
            <p:nvPr/>
          </p:nvSpPr>
          <p:spPr bwMode="auto">
            <a:xfrm>
              <a:off x="2448" y="1584"/>
              <a:ext cx="1829" cy="211"/>
            </a:xfrm>
            <a:prstGeom prst="line">
              <a:avLst/>
            </a:prstGeom>
            <a:noFill/>
            <a:ln w="38100">
              <a:solidFill>
                <a:srgbClr val="800080"/>
              </a:solidFill>
              <a:round/>
              <a:headEnd/>
              <a:tailEnd type="triangle" w="med" len="med"/>
            </a:ln>
          </p:spPr>
          <p:txBody>
            <a:bodyPr/>
            <a:lstStyle/>
            <a:p>
              <a:endParaRPr lang="en-US"/>
            </a:p>
          </p:txBody>
        </p:sp>
        <p:sp>
          <p:nvSpPr>
            <p:cNvPr id="25610" name="Line 243"/>
            <p:cNvSpPr>
              <a:spLocks noChangeShapeType="1"/>
            </p:cNvSpPr>
            <p:nvPr/>
          </p:nvSpPr>
          <p:spPr bwMode="auto">
            <a:xfrm>
              <a:off x="1872" y="1920"/>
              <a:ext cx="2400" cy="288"/>
            </a:xfrm>
            <a:prstGeom prst="line">
              <a:avLst/>
            </a:prstGeom>
            <a:noFill/>
            <a:ln w="38100">
              <a:solidFill>
                <a:srgbClr val="800080"/>
              </a:solidFill>
              <a:round/>
              <a:headEnd/>
              <a:tailEnd type="triangle" w="med" len="med"/>
            </a:ln>
          </p:spPr>
          <p:txBody>
            <a:bodyPr/>
            <a:lstStyle/>
            <a:p>
              <a:endParaRPr lang="en-US"/>
            </a:p>
          </p:txBody>
        </p:sp>
        <p:sp>
          <p:nvSpPr>
            <p:cNvPr id="25611" name="Line 244"/>
            <p:cNvSpPr>
              <a:spLocks noChangeShapeType="1"/>
            </p:cNvSpPr>
            <p:nvPr/>
          </p:nvSpPr>
          <p:spPr bwMode="auto">
            <a:xfrm flipV="1">
              <a:off x="1728" y="1200"/>
              <a:ext cx="1872" cy="768"/>
            </a:xfrm>
            <a:prstGeom prst="line">
              <a:avLst/>
            </a:prstGeom>
            <a:noFill/>
            <a:ln w="38100">
              <a:solidFill>
                <a:srgbClr val="800080"/>
              </a:solidFill>
              <a:round/>
              <a:headEnd/>
              <a:tailEnd type="triangle" w="med" len="med"/>
            </a:ln>
          </p:spPr>
          <p:txBody>
            <a:bodyPr/>
            <a:lstStyle/>
            <a:p>
              <a:endParaRPr lang="en-US"/>
            </a:p>
          </p:txBody>
        </p:sp>
        <p:sp>
          <p:nvSpPr>
            <p:cNvPr id="25612" name="Line 245"/>
            <p:cNvSpPr>
              <a:spLocks noChangeShapeType="1"/>
            </p:cNvSpPr>
            <p:nvPr/>
          </p:nvSpPr>
          <p:spPr bwMode="auto">
            <a:xfrm>
              <a:off x="2448" y="1488"/>
              <a:ext cx="1728" cy="480"/>
            </a:xfrm>
            <a:prstGeom prst="line">
              <a:avLst/>
            </a:prstGeom>
            <a:noFill/>
            <a:ln w="38100">
              <a:solidFill>
                <a:srgbClr val="800080"/>
              </a:solidFill>
              <a:round/>
              <a:headEnd/>
              <a:tailEnd type="triangle" w="med" len="med"/>
            </a:ln>
          </p:spPr>
          <p:txBody>
            <a:bodyPr/>
            <a:lstStyle/>
            <a:p>
              <a:endParaRPr lang="en-US"/>
            </a:p>
          </p:txBody>
        </p:sp>
        <p:sp>
          <p:nvSpPr>
            <p:cNvPr id="25613" name="Line 246"/>
            <p:cNvSpPr>
              <a:spLocks noChangeShapeType="1"/>
            </p:cNvSpPr>
            <p:nvPr/>
          </p:nvSpPr>
          <p:spPr bwMode="auto">
            <a:xfrm>
              <a:off x="2544" y="1296"/>
              <a:ext cx="1682" cy="266"/>
            </a:xfrm>
            <a:prstGeom prst="line">
              <a:avLst/>
            </a:prstGeom>
            <a:noFill/>
            <a:ln w="38100">
              <a:solidFill>
                <a:srgbClr val="800080"/>
              </a:solidFill>
              <a:round/>
              <a:headEnd/>
              <a:tailEnd type="triangle" w="med" len="med"/>
            </a:ln>
          </p:spPr>
          <p:txBody>
            <a:bodyPr/>
            <a:lstStyle/>
            <a:p>
              <a:endParaRPr lang="en-US"/>
            </a:p>
          </p:txBody>
        </p:sp>
        <p:sp>
          <p:nvSpPr>
            <p:cNvPr id="25614" name="Line 247"/>
            <p:cNvSpPr>
              <a:spLocks noChangeShapeType="1"/>
            </p:cNvSpPr>
            <p:nvPr/>
          </p:nvSpPr>
          <p:spPr bwMode="auto">
            <a:xfrm>
              <a:off x="2544" y="1104"/>
              <a:ext cx="1826" cy="365"/>
            </a:xfrm>
            <a:prstGeom prst="line">
              <a:avLst/>
            </a:prstGeom>
            <a:noFill/>
            <a:ln w="38100">
              <a:solidFill>
                <a:srgbClr val="800080"/>
              </a:solidFill>
              <a:round/>
              <a:headEnd/>
              <a:tailEnd type="triangle" w="med" len="med"/>
            </a:ln>
          </p:spPr>
          <p:txBody>
            <a:bodyPr/>
            <a:lstStyle/>
            <a:p>
              <a:endParaRPr lang="en-US"/>
            </a:p>
          </p:txBody>
        </p:sp>
        <p:sp>
          <p:nvSpPr>
            <p:cNvPr id="25615" name="Line 248"/>
            <p:cNvSpPr>
              <a:spLocks noChangeShapeType="1"/>
            </p:cNvSpPr>
            <p:nvPr/>
          </p:nvSpPr>
          <p:spPr bwMode="auto">
            <a:xfrm>
              <a:off x="2448" y="912"/>
              <a:ext cx="1824" cy="360"/>
            </a:xfrm>
            <a:prstGeom prst="line">
              <a:avLst/>
            </a:prstGeom>
            <a:noFill/>
            <a:ln w="38100">
              <a:solidFill>
                <a:srgbClr val="800080"/>
              </a:solidFill>
              <a:round/>
              <a:headEnd/>
              <a:tailEnd type="triangle" w="med" len="med"/>
            </a:ln>
          </p:spPr>
          <p:txBody>
            <a:bodyPr/>
            <a:lstStyle/>
            <a:p>
              <a:endParaRPr lang="en-US"/>
            </a:p>
          </p:txBody>
        </p:sp>
        <p:sp>
          <p:nvSpPr>
            <p:cNvPr id="25616" name="Line 249"/>
            <p:cNvSpPr>
              <a:spLocks noChangeShapeType="1"/>
            </p:cNvSpPr>
            <p:nvPr/>
          </p:nvSpPr>
          <p:spPr bwMode="auto">
            <a:xfrm>
              <a:off x="2352" y="816"/>
              <a:ext cx="2199" cy="274"/>
            </a:xfrm>
            <a:prstGeom prst="line">
              <a:avLst/>
            </a:prstGeom>
            <a:noFill/>
            <a:ln w="38100">
              <a:solidFill>
                <a:srgbClr val="800080"/>
              </a:solidFill>
              <a:round/>
              <a:headEnd/>
              <a:tailEnd type="triangle" w="med" len="med"/>
            </a:ln>
          </p:spPr>
          <p:txBody>
            <a:bodyPr/>
            <a:lstStyle/>
            <a:p>
              <a:endParaRPr lang="en-US"/>
            </a:p>
          </p:txBody>
        </p:sp>
        <p:sp>
          <p:nvSpPr>
            <p:cNvPr id="25617" name="Line 250"/>
            <p:cNvSpPr>
              <a:spLocks noChangeShapeType="1"/>
            </p:cNvSpPr>
            <p:nvPr/>
          </p:nvSpPr>
          <p:spPr bwMode="auto">
            <a:xfrm>
              <a:off x="2112" y="672"/>
              <a:ext cx="2486" cy="273"/>
            </a:xfrm>
            <a:prstGeom prst="line">
              <a:avLst/>
            </a:prstGeom>
            <a:noFill/>
            <a:ln w="38100">
              <a:solidFill>
                <a:srgbClr val="800080"/>
              </a:solidFill>
              <a:round/>
              <a:headEnd/>
              <a:tailEnd type="triangle" w="med" len="med"/>
            </a:ln>
          </p:spPr>
          <p:txBody>
            <a:bodyPr/>
            <a:lstStyle/>
            <a:p>
              <a:endParaRPr lang="en-US"/>
            </a:p>
          </p:txBody>
        </p:sp>
        <p:sp>
          <p:nvSpPr>
            <p:cNvPr id="25618" name="Line 252"/>
            <p:cNvSpPr>
              <a:spLocks noChangeShapeType="1"/>
            </p:cNvSpPr>
            <p:nvPr/>
          </p:nvSpPr>
          <p:spPr bwMode="auto">
            <a:xfrm>
              <a:off x="1920" y="624"/>
              <a:ext cx="3177" cy="511"/>
            </a:xfrm>
            <a:prstGeom prst="line">
              <a:avLst/>
            </a:prstGeom>
            <a:noFill/>
            <a:ln w="38100">
              <a:solidFill>
                <a:srgbClr val="800080"/>
              </a:solidFill>
              <a:round/>
              <a:headEnd/>
              <a:tailEnd type="triangle" w="med" len="med"/>
            </a:ln>
          </p:spPr>
          <p:txBody>
            <a:bodyPr/>
            <a:lstStyle/>
            <a:p>
              <a:endParaRPr lang="en-US"/>
            </a:p>
          </p:txBody>
        </p:sp>
        <p:sp>
          <p:nvSpPr>
            <p:cNvPr id="25619" name="Line 253"/>
            <p:cNvSpPr>
              <a:spLocks noChangeShapeType="1"/>
            </p:cNvSpPr>
            <p:nvPr/>
          </p:nvSpPr>
          <p:spPr bwMode="auto">
            <a:xfrm>
              <a:off x="2064" y="1200"/>
              <a:ext cx="2594" cy="475"/>
            </a:xfrm>
            <a:prstGeom prst="line">
              <a:avLst/>
            </a:prstGeom>
            <a:noFill/>
            <a:ln w="38100">
              <a:solidFill>
                <a:srgbClr val="800080"/>
              </a:solidFill>
              <a:round/>
              <a:headEnd/>
              <a:tailEnd type="triangle" w="med" len="med"/>
            </a:ln>
          </p:spPr>
          <p:txBody>
            <a:bodyPr/>
            <a:lstStyle/>
            <a:p>
              <a:endParaRPr lang="en-US"/>
            </a:p>
          </p:txBody>
        </p:sp>
        <p:sp>
          <p:nvSpPr>
            <p:cNvPr id="25620" name="Line 254"/>
            <p:cNvSpPr>
              <a:spLocks noChangeShapeType="1"/>
            </p:cNvSpPr>
            <p:nvPr/>
          </p:nvSpPr>
          <p:spPr bwMode="auto">
            <a:xfrm flipV="1">
              <a:off x="1728" y="535"/>
              <a:ext cx="1989" cy="713"/>
            </a:xfrm>
            <a:prstGeom prst="line">
              <a:avLst/>
            </a:prstGeom>
            <a:noFill/>
            <a:ln w="38100">
              <a:solidFill>
                <a:srgbClr val="800080"/>
              </a:solidFill>
              <a:round/>
              <a:headEnd/>
              <a:tailEnd type="triangle" w="med" len="med"/>
            </a:ln>
          </p:spPr>
          <p:txBody>
            <a:bodyPr/>
            <a:lstStyle/>
            <a:p>
              <a:endParaRPr lang="en-US"/>
            </a:p>
          </p:txBody>
        </p:sp>
        <p:sp>
          <p:nvSpPr>
            <p:cNvPr id="25621" name="Line 255"/>
            <p:cNvSpPr>
              <a:spLocks noChangeShapeType="1"/>
            </p:cNvSpPr>
            <p:nvPr/>
          </p:nvSpPr>
          <p:spPr bwMode="auto">
            <a:xfrm>
              <a:off x="1728" y="672"/>
              <a:ext cx="3393" cy="194"/>
            </a:xfrm>
            <a:prstGeom prst="line">
              <a:avLst/>
            </a:prstGeom>
            <a:noFill/>
            <a:ln w="38100">
              <a:solidFill>
                <a:srgbClr val="800080"/>
              </a:solidFill>
              <a:round/>
              <a:headEnd/>
              <a:tailEnd type="triangle" w="med" len="med"/>
            </a:ln>
          </p:spPr>
          <p:txBody>
            <a:bodyPr/>
            <a:lstStyle/>
            <a:p>
              <a:endParaRPr lang="en-US"/>
            </a:p>
          </p:txBody>
        </p:sp>
        <p:sp>
          <p:nvSpPr>
            <p:cNvPr id="25622" name="Line 256"/>
            <p:cNvSpPr>
              <a:spLocks noChangeShapeType="1"/>
            </p:cNvSpPr>
            <p:nvPr/>
          </p:nvSpPr>
          <p:spPr bwMode="auto">
            <a:xfrm>
              <a:off x="1536" y="672"/>
              <a:ext cx="3135" cy="7"/>
            </a:xfrm>
            <a:prstGeom prst="line">
              <a:avLst/>
            </a:prstGeom>
            <a:noFill/>
            <a:ln w="38100">
              <a:solidFill>
                <a:srgbClr val="800080"/>
              </a:solidFill>
              <a:round/>
              <a:headEnd/>
              <a:tailEnd type="triangle" w="med" len="med"/>
            </a:ln>
          </p:spPr>
          <p:txBody>
            <a:bodyPr/>
            <a:lstStyle/>
            <a:p>
              <a:endParaRPr lang="en-US"/>
            </a:p>
          </p:txBody>
        </p:sp>
        <p:sp>
          <p:nvSpPr>
            <p:cNvPr id="25623" name="Line 258"/>
            <p:cNvSpPr>
              <a:spLocks noChangeShapeType="1"/>
            </p:cNvSpPr>
            <p:nvPr/>
          </p:nvSpPr>
          <p:spPr bwMode="auto">
            <a:xfrm flipV="1">
              <a:off x="1248" y="1223"/>
              <a:ext cx="4121" cy="73"/>
            </a:xfrm>
            <a:prstGeom prst="line">
              <a:avLst/>
            </a:prstGeom>
            <a:noFill/>
            <a:ln w="38100">
              <a:solidFill>
                <a:srgbClr val="800080"/>
              </a:solidFill>
              <a:round/>
              <a:headEnd/>
              <a:tailEnd type="triangle" w="med" len="med"/>
            </a:ln>
          </p:spPr>
          <p:txBody>
            <a:bodyPr/>
            <a:lstStyle/>
            <a:p>
              <a:endParaRPr lang="en-US"/>
            </a:p>
          </p:txBody>
        </p:sp>
        <p:sp>
          <p:nvSpPr>
            <p:cNvPr id="25624" name="Line 259"/>
            <p:cNvSpPr>
              <a:spLocks noChangeShapeType="1"/>
            </p:cNvSpPr>
            <p:nvPr/>
          </p:nvSpPr>
          <p:spPr bwMode="auto">
            <a:xfrm flipV="1">
              <a:off x="1344" y="588"/>
              <a:ext cx="3264" cy="180"/>
            </a:xfrm>
            <a:prstGeom prst="line">
              <a:avLst/>
            </a:prstGeom>
            <a:noFill/>
            <a:ln w="38100">
              <a:solidFill>
                <a:srgbClr val="800080"/>
              </a:solidFill>
              <a:round/>
              <a:headEnd/>
              <a:tailEnd type="triangle" w="med" len="med"/>
            </a:ln>
          </p:spPr>
          <p:txBody>
            <a:bodyPr/>
            <a:lstStyle/>
            <a:p>
              <a:endParaRPr lang="en-US"/>
            </a:p>
          </p:txBody>
        </p:sp>
        <p:sp>
          <p:nvSpPr>
            <p:cNvPr id="25625" name="Line 260"/>
            <p:cNvSpPr>
              <a:spLocks noChangeShapeType="1"/>
            </p:cNvSpPr>
            <p:nvPr/>
          </p:nvSpPr>
          <p:spPr bwMode="auto">
            <a:xfrm flipV="1">
              <a:off x="1008" y="768"/>
              <a:ext cx="3024" cy="144"/>
            </a:xfrm>
            <a:prstGeom prst="line">
              <a:avLst/>
            </a:prstGeom>
            <a:noFill/>
            <a:ln w="38100">
              <a:solidFill>
                <a:srgbClr val="800080"/>
              </a:solidFill>
              <a:round/>
              <a:headEnd/>
              <a:tailEnd type="triangle" w="med" len="med"/>
            </a:ln>
          </p:spPr>
          <p:txBody>
            <a:bodyPr/>
            <a:lstStyle/>
            <a:p>
              <a:endParaRPr lang="en-US"/>
            </a:p>
          </p:txBody>
        </p:sp>
        <p:sp>
          <p:nvSpPr>
            <p:cNvPr id="25626" name="Line 261"/>
            <p:cNvSpPr>
              <a:spLocks noChangeShapeType="1"/>
            </p:cNvSpPr>
            <p:nvPr/>
          </p:nvSpPr>
          <p:spPr bwMode="auto">
            <a:xfrm flipV="1">
              <a:off x="960" y="912"/>
              <a:ext cx="3084" cy="144"/>
            </a:xfrm>
            <a:prstGeom prst="line">
              <a:avLst/>
            </a:prstGeom>
            <a:noFill/>
            <a:ln w="38100">
              <a:solidFill>
                <a:srgbClr val="800080"/>
              </a:solidFill>
              <a:round/>
              <a:headEnd/>
              <a:tailEnd type="triangle" w="med" len="med"/>
            </a:ln>
          </p:spPr>
          <p:txBody>
            <a:bodyPr/>
            <a:lstStyle/>
            <a:p>
              <a:endParaRPr lang="en-US"/>
            </a:p>
          </p:txBody>
        </p:sp>
        <p:sp>
          <p:nvSpPr>
            <p:cNvPr id="25627" name="Line 262"/>
            <p:cNvSpPr>
              <a:spLocks noChangeShapeType="1"/>
            </p:cNvSpPr>
            <p:nvPr/>
          </p:nvSpPr>
          <p:spPr bwMode="auto">
            <a:xfrm flipV="1">
              <a:off x="768" y="1159"/>
              <a:ext cx="3840" cy="281"/>
            </a:xfrm>
            <a:prstGeom prst="line">
              <a:avLst/>
            </a:prstGeom>
            <a:noFill/>
            <a:ln w="38100">
              <a:solidFill>
                <a:srgbClr val="800080"/>
              </a:solidFill>
              <a:round/>
              <a:headEnd/>
              <a:tailEnd type="triangle" w="med" len="med"/>
            </a:ln>
          </p:spPr>
          <p:txBody>
            <a:bodyPr/>
            <a:lstStyle/>
            <a:p>
              <a:endParaRPr lang="en-US"/>
            </a:p>
          </p:txBody>
        </p:sp>
        <p:sp>
          <p:nvSpPr>
            <p:cNvPr id="25628" name="Line 263"/>
            <p:cNvSpPr>
              <a:spLocks noChangeShapeType="1"/>
            </p:cNvSpPr>
            <p:nvPr/>
          </p:nvSpPr>
          <p:spPr bwMode="auto">
            <a:xfrm flipV="1">
              <a:off x="864" y="1126"/>
              <a:ext cx="3163" cy="554"/>
            </a:xfrm>
            <a:prstGeom prst="line">
              <a:avLst/>
            </a:prstGeom>
            <a:noFill/>
            <a:ln w="38100">
              <a:solidFill>
                <a:srgbClr val="800080"/>
              </a:solidFill>
              <a:round/>
              <a:headEnd/>
              <a:tailEnd type="triangle" w="med" len="med"/>
            </a:ln>
          </p:spPr>
          <p:txBody>
            <a:bodyPr/>
            <a:lstStyle/>
            <a:p>
              <a:endParaRPr lang="en-US"/>
            </a:p>
          </p:txBody>
        </p:sp>
        <p:sp>
          <p:nvSpPr>
            <p:cNvPr id="25629" name="Line 264"/>
            <p:cNvSpPr>
              <a:spLocks noChangeShapeType="1"/>
            </p:cNvSpPr>
            <p:nvPr/>
          </p:nvSpPr>
          <p:spPr bwMode="auto">
            <a:xfrm flipV="1">
              <a:off x="1008" y="948"/>
              <a:ext cx="4344" cy="828"/>
            </a:xfrm>
            <a:prstGeom prst="line">
              <a:avLst/>
            </a:prstGeom>
            <a:noFill/>
            <a:ln w="38100">
              <a:solidFill>
                <a:srgbClr val="800080"/>
              </a:solidFill>
              <a:round/>
              <a:headEnd/>
              <a:tailEnd type="triangle" w="med" len="med"/>
            </a:ln>
          </p:spPr>
          <p:txBody>
            <a:bodyPr/>
            <a:lstStyle/>
            <a:p>
              <a:endParaRPr lang="en-US"/>
            </a:p>
          </p:txBody>
        </p:sp>
        <p:sp>
          <p:nvSpPr>
            <p:cNvPr id="25630" name="Line 265"/>
            <p:cNvSpPr>
              <a:spLocks noChangeShapeType="1"/>
            </p:cNvSpPr>
            <p:nvPr/>
          </p:nvSpPr>
          <p:spPr bwMode="auto">
            <a:xfrm flipV="1">
              <a:off x="1056" y="1267"/>
              <a:ext cx="2839" cy="605"/>
            </a:xfrm>
            <a:prstGeom prst="line">
              <a:avLst/>
            </a:prstGeom>
            <a:noFill/>
            <a:ln w="38100">
              <a:solidFill>
                <a:srgbClr val="800080"/>
              </a:solidFill>
              <a:round/>
              <a:headEnd/>
              <a:tailEnd type="triangle" w="med" len="med"/>
            </a:ln>
          </p:spPr>
          <p:txBody>
            <a:bodyPr/>
            <a:lstStyle/>
            <a:p>
              <a:endParaRPr lang="en-US"/>
            </a:p>
          </p:txBody>
        </p:sp>
        <p:sp>
          <p:nvSpPr>
            <p:cNvPr id="25631" name="Line 266"/>
            <p:cNvSpPr>
              <a:spLocks noChangeShapeType="1"/>
            </p:cNvSpPr>
            <p:nvPr/>
          </p:nvSpPr>
          <p:spPr bwMode="auto">
            <a:xfrm flipV="1">
              <a:off x="1200" y="1337"/>
              <a:ext cx="3351" cy="583"/>
            </a:xfrm>
            <a:prstGeom prst="line">
              <a:avLst/>
            </a:prstGeom>
            <a:noFill/>
            <a:ln w="38100">
              <a:solidFill>
                <a:srgbClr val="800080"/>
              </a:solidFill>
              <a:round/>
              <a:headEnd/>
              <a:tailEnd type="triangle" w="med" len="med"/>
            </a:ln>
          </p:spPr>
          <p:txBody>
            <a:bodyPr/>
            <a:lstStyle/>
            <a:p>
              <a:endParaRPr lang="en-US"/>
            </a:p>
          </p:txBody>
        </p:sp>
        <p:sp>
          <p:nvSpPr>
            <p:cNvPr id="25632" name="Line 267"/>
            <p:cNvSpPr>
              <a:spLocks noChangeShapeType="1"/>
            </p:cNvSpPr>
            <p:nvPr/>
          </p:nvSpPr>
          <p:spPr bwMode="auto">
            <a:xfrm flipV="1">
              <a:off x="1344" y="1344"/>
              <a:ext cx="2493" cy="576"/>
            </a:xfrm>
            <a:prstGeom prst="line">
              <a:avLst/>
            </a:prstGeom>
            <a:noFill/>
            <a:ln w="38100">
              <a:solidFill>
                <a:srgbClr val="800080"/>
              </a:solidFill>
              <a:round/>
              <a:headEnd/>
              <a:tailEnd type="triangle" w="med" len="med"/>
            </a:ln>
          </p:spPr>
          <p:txBody>
            <a:bodyPr/>
            <a:lstStyle/>
            <a:p>
              <a:endParaRPr lang="en-US"/>
            </a:p>
          </p:txBody>
        </p:sp>
        <p:sp>
          <p:nvSpPr>
            <p:cNvPr id="25633" name="Line 268"/>
            <p:cNvSpPr>
              <a:spLocks noChangeShapeType="1"/>
            </p:cNvSpPr>
            <p:nvPr/>
          </p:nvSpPr>
          <p:spPr bwMode="auto">
            <a:xfrm flipV="1">
              <a:off x="1536" y="1665"/>
              <a:ext cx="3408" cy="303"/>
            </a:xfrm>
            <a:prstGeom prst="line">
              <a:avLst/>
            </a:prstGeom>
            <a:noFill/>
            <a:ln w="38100">
              <a:solidFill>
                <a:srgbClr val="800080"/>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377"/>
                                        </p:tgtEl>
                                        <p:attrNameLst>
                                          <p:attrName>style.visibility</p:attrName>
                                        </p:attrNameLst>
                                      </p:cBhvr>
                                      <p:to>
                                        <p:strVal val="visible"/>
                                      </p:to>
                                    </p:set>
                                    <p:animEffect transition="in" filter="fade">
                                      <p:cBhvr>
                                        <p:cTn id="7" dur="1000"/>
                                        <p:tgtEl>
                                          <p:spTgt spid="12377"/>
                                        </p:tgtEl>
                                      </p:cBhvr>
                                    </p:animEffect>
                                    <p:anim calcmode="lin" valueType="num">
                                      <p:cBhvr>
                                        <p:cTn id="8" dur="1000" fill="hold"/>
                                        <p:tgtEl>
                                          <p:spTgt spid="12377"/>
                                        </p:tgtEl>
                                        <p:attrNameLst>
                                          <p:attrName>ppt_x</p:attrName>
                                        </p:attrNameLst>
                                      </p:cBhvr>
                                      <p:tavLst>
                                        <p:tav tm="0">
                                          <p:val>
                                            <p:strVal val="#ppt_x"/>
                                          </p:val>
                                        </p:tav>
                                        <p:tav tm="100000">
                                          <p:val>
                                            <p:strVal val="#ppt_x"/>
                                          </p:val>
                                        </p:tav>
                                      </p:tavLst>
                                    </p:anim>
                                    <p:anim calcmode="lin" valueType="num">
                                      <p:cBhvr>
                                        <p:cTn id="9" dur="1000" fill="hold"/>
                                        <p:tgtEl>
                                          <p:spTgt spid="123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subTnLst>
                                    <p:set>
                                      <p:cBhvr override="childStyle">
                                        <p:cTn dur="1" fill="hold" display="0" masterRel="sameClick" afterEffect="1">
                                          <p:stCondLst>
                                            <p:cond evt="end" delay="0">
                                              <p:tn val="16"/>
                                            </p:cond>
                                          </p:stCondLst>
                                        </p:cTn>
                                        <p:tgtEl>
                                          <p:spTgt spid="4"/>
                                        </p:tgtEl>
                                        <p:attrNameLst>
                                          <p:attrName>style.visibility</p:attrName>
                                        </p:attrNameLst>
                                      </p:cBhvr>
                                      <p:to>
                                        <p:strVal val="hidden"/>
                                      </p:to>
                                    </p:set>
                                  </p:sub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p:stCondLst>
                              <p:cond delay="500"/>
                            </p:stCondLst>
                            <p:childTnLst>
                              <p:par>
                                <p:cTn id="23" presetID="54" presetClass="exit" presetSubtype="0" decel="100000" fill="hold" nodeType="afterEffect">
                                  <p:stCondLst>
                                    <p:cond delay="0"/>
                                  </p:stCondLst>
                                  <p:childTnLst>
                                    <p:anim calcmode="lin" valueType="num">
                                      <p:cBhvr>
                                        <p:cTn id="24" dur="500"/>
                                        <p:tgtEl>
                                          <p:spTgt spid="12377"/>
                                        </p:tgtEl>
                                        <p:attrNameLst>
                                          <p:attrName>ppt_w</p:attrName>
                                        </p:attrNameLst>
                                      </p:cBhvr>
                                      <p:tavLst>
                                        <p:tav tm="0">
                                          <p:val>
                                            <p:strVal val="ppt_w"/>
                                          </p:val>
                                        </p:tav>
                                        <p:tav tm="100000">
                                          <p:val>
                                            <p:strVal val="ppt_w*0.05"/>
                                          </p:val>
                                        </p:tav>
                                      </p:tavLst>
                                    </p:anim>
                                    <p:anim calcmode="lin" valueType="num">
                                      <p:cBhvr>
                                        <p:cTn id="25" dur="500"/>
                                        <p:tgtEl>
                                          <p:spTgt spid="12377"/>
                                        </p:tgtEl>
                                        <p:attrNameLst>
                                          <p:attrName>ppt_h</p:attrName>
                                        </p:attrNameLst>
                                      </p:cBhvr>
                                      <p:tavLst>
                                        <p:tav tm="0">
                                          <p:val>
                                            <p:strVal val="ppt_h"/>
                                          </p:val>
                                        </p:tav>
                                        <p:tav tm="100000">
                                          <p:val>
                                            <p:strVal val="ppt_h"/>
                                          </p:val>
                                        </p:tav>
                                      </p:tavLst>
                                    </p:anim>
                                    <p:anim calcmode="lin" valueType="num">
                                      <p:cBhvr>
                                        <p:cTn id="26" dur="500"/>
                                        <p:tgtEl>
                                          <p:spTgt spid="12377"/>
                                        </p:tgtEl>
                                        <p:attrNameLst>
                                          <p:attrName>ppt_x</p:attrName>
                                        </p:attrNameLst>
                                      </p:cBhvr>
                                      <p:tavLst>
                                        <p:tav tm="0">
                                          <p:val>
                                            <p:strVal val="ppt_x"/>
                                          </p:val>
                                        </p:tav>
                                        <p:tav tm="100000">
                                          <p:val>
                                            <p:strVal val="ppt_x-.2"/>
                                          </p:val>
                                        </p:tav>
                                      </p:tavLst>
                                    </p:anim>
                                    <p:anim calcmode="lin" valueType="num">
                                      <p:cBhvr>
                                        <p:cTn id="27" dur="500"/>
                                        <p:tgtEl>
                                          <p:spTgt spid="12377"/>
                                        </p:tgtEl>
                                        <p:attrNameLst>
                                          <p:attrName>ppt_y</p:attrName>
                                        </p:attrNameLst>
                                      </p:cBhvr>
                                      <p:tavLst>
                                        <p:tav tm="0">
                                          <p:val>
                                            <p:strVal val="ppt_y"/>
                                          </p:val>
                                        </p:tav>
                                        <p:tav tm="100000">
                                          <p:val>
                                            <p:strVal val="ppt_y"/>
                                          </p:val>
                                        </p:tav>
                                      </p:tavLst>
                                    </p:anim>
                                    <p:animEffect transition="out" filter="fade">
                                      <p:cBhvr>
                                        <p:cTn id="28" dur="500"/>
                                        <p:tgtEl>
                                          <p:spTgt spid="12377"/>
                                        </p:tgtEl>
                                      </p:cBhvr>
                                    </p:animEffect>
                                    <p:set>
                                      <p:cBhvr>
                                        <p:cTn id="29" dur="1" fill="hold">
                                          <p:stCondLst>
                                            <p:cond delay="499"/>
                                          </p:stCondLst>
                                        </p:cTn>
                                        <p:tgtEl>
                                          <p:spTgt spid="12377"/>
                                        </p:tgtEl>
                                        <p:attrNameLst>
                                          <p:attrName>style.visibility</p:attrName>
                                        </p:attrNameLst>
                                      </p:cBhvr>
                                      <p:to>
                                        <p:strVal val="hidden"/>
                                      </p:to>
                                    </p:set>
                                  </p:childTnLst>
                                </p:cTn>
                              </p:par>
                              <p:par>
                                <p:cTn id="30" presetID="54" presetClass="exit" presetSubtype="0" decel="100000" fill="hold" nodeType="withEffect">
                                  <p:stCondLst>
                                    <p:cond delay="500"/>
                                  </p:stCondLst>
                                  <p:childTnLst>
                                    <p:anim calcmode="lin" valueType="num">
                                      <p:cBhvr>
                                        <p:cTn id="31" dur="500"/>
                                        <p:tgtEl>
                                          <p:spTgt spid="2"/>
                                        </p:tgtEl>
                                        <p:attrNameLst>
                                          <p:attrName>ppt_w</p:attrName>
                                        </p:attrNameLst>
                                      </p:cBhvr>
                                      <p:tavLst>
                                        <p:tav tm="0">
                                          <p:val>
                                            <p:strVal val="ppt_w"/>
                                          </p:val>
                                        </p:tav>
                                        <p:tav tm="100000">
                                          <p:val>
                                            <p:strVal val="ppt_w*0.05"/>
                                          </p:val>
                                        </p:tav>
                                      </p:tavLst>
                                    </p:anim>
                                    <p:anim calcmode="lin" valueType="num">
                                      <p:cBhvr>
                                        <p:cTn id="32" dur="500"/>
                                        <p:tgtEl>
                                          <p:spTgt spid="2"/>
                                        </p:tgtEl>
                                        <p:attrNameLst>
                                          <p:attrName>ppt_h</p:attrName>
                                        </p:attrNameLst>
                                      </p:cBhvr>
                                      <p:tavLst>
                                        <p:tav tm="0">
                                          <p:val>
                                            <p:strVal val="ppt_h"/>
                                          </p:val>
                                        </p:tav>
                                        <p:tav tm="100000">
                                          <p:val>
                                            <p:strVal val="ppt_h"/>
                                          </p:val>
                                        </p:tav>
                                      </p:tavLst>
                                    </p:anim>
                                    <p:anim calcmode="lin" valueType="num">
                                      <p:cBhvr>
                                        <p:cTn id="33" dur="500"/>
                                        <p:tgtEl>
                                          <p:spTgt spid="2"/>
                                        </p:tgtEl>
                                        <p:attrNameLst>
                                          <p:attrName>ppt_x</p:attrName>
                                        </p:attrNameLst>
                                      </p:cBhvr>
                                      <p:tavLst>
                                        <p:tav tm="0">
                                          <p:val>
                                            <p:strVal val="ppt_x"/>
                                          </p:val>
                                        </p:tav>
                                        <p:tav tm="100000">
                                          <p:val>
                                            <p:strVal val="ppt_x-.2"/>
                                          </p:val>
                                        </p:tav>
                                      </p:tavLst>
                                    </p:anim>
                                    <p:anim calcmode="lin" valueType="num">
                                      <p:cBhvr>
                                        <p:cTn id="34" dur="500"/>
                                        <p:tgtEl>
                                          <p:spTgt spid="2"/>
                                        </p:tgtEl>
                                        <p:attrNameLst>
                                          <p:attrName>ppt_y</p:attrName>
                                        </p:attrNameLst>
                                      </p:cBhvr>
                                      <p:tavLst>
                                        <p:tav tm="0">
                                          <p:val>
                                            <p:strVal val="ppt_y"/>
                                          </p:val>
                                        </p:tav>
                                        <p:tav tm="100000">
                                          <p:val>
                                            <p:strVal val="ppt_y"/>
                                          </p:val>
                                        </p:tav>
                                      </p:tavLst>
                                    </p:anim>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descr="115_1558"/>
          <p:cNvPicPr>
            <a:picLocks noChangeAspect="1" noChangeArrowheads="1"/>
          </p:cNvPicPr>
          <p:nvPr/>
        </p:nvPicPr>
        <p:blipFill>
          <a:blip r:embed="rId3" cstate="print"/>
          <a:srcRect/>
          <a:stretch>
            <a:fillRect/>
          </a:stretch>
        </p:blipFill>
        <p:spPr bwMode="auto">
          <a:xfrm>
            <a:off x="457200" y="1577975"/>
            <a:ext cx="4191000" cy="3146425"/>
          </a:xfrm>
          <a:prstGeom prst="rect">
            <a:avLst/>
          </a:prstGeom>
          <a:noFill/>
          <a:ln w="9525">
            <a:noFill/>
            <a:miter lim="800000"/>
            <a:headEnd/>
            <a:tailEnd/>
          </a:ln>
        </p:spPr>
      </p:pic>
      <p:sp>
        <p:nvSpPr>
          <p:cNvPr id="26627" name="Rectangle 8"/>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 name="Group 160"/>
          <p:cNvGrpSpPr>
            <a:grpSpLocks/>
          </p:cNvGrpSpPr>
          <p:nvPr/>
        </p:nvGrpSpPr>
        <p:grpSpPr bwMode="auto">
          <a:xfrm>
            <a:off x="5635625" y="1917700"/>
            <a:ext cx="2322513" cy="2560638"/>
            <a:chOff x="3550" y="502"/>
            <a:chExt cx="1463" cy="1613"/>
          </a:xfrm>
        </p:grpSpPr>
        <p:sp>
          <p:nvSpPr>
            <p:cNvPr id="26685" name="Oval 30"/>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86" name="Oval 3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87" name="Oval 36"/>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88" name="Oval 51"/>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89" name="Oval 56"/>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0" name="Oval 74"/>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1" name="Oval 85"/>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2" name="Oval 8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3" name="Oval 93"/>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4" name="Oval 94"/>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5" name="Oval 103"/>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6" name="Oval 105"/>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7" name="Oval 111"/>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8" name="Oval 115"/>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99" name="Oval 120"/>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 name="Group 144"/>
          <p:cNvGrpSpPr>
            <a:grpSpLocks/>
          </p:cNvGrpSpPr>
          <p:nvPr/>
        </p:nvGrpSpPr>
        <p:grpSpPr bwMode="auto">
          <a:xfrm>
            <a:off x="927100" y="1423988"/>
            <a:ext cx="3286125" cy="3281362"/>
            <a:chOff x="584" y="191"/>
            <a:chExt cx="2070" cy="2067"/>
          </a:xfrm>
        </p:grpSpPr>
        <p:sp>
          <p:nvSpPr>
            <p:cNvPr id="26673" name="Oval 13"/>
            <p:cNvSpPr>
              <a:spLocks noChangeArrowheads="1"/>
            </p:cNvSpPr>
            <p:nvPr/>
          </p:nvSpPr>
          <p:spPr bwMode="auto">
            <a:xfrm>
              <a:off x="1503" y="314"/>
              <a:ext cx="348" cy="556"/>
            </a:xfrm>
            <a:prstGeom prst="ellipse">
              <a:avLst/>
            </a:prstGeom>
            <a:noFill/>
            <a:ln w="38100">
              <a:solidFill>
                <a:schemeClr val="bg1"/>
              </a:solidFill>
              <a:round/>
              <a:headEnd/>
              <a:tailEnd/>
            </a:ln>
          </p:spPr>
          <p:txBody>
            <a:bodyPr wrap="none" anchor="ctr"/>
            <a:lstStyle/>
            <a:p>
              <a:endParaRPr lang="en-US"/>
            </a:p>
          </p:txBody>
        </p:sp>
        <p:sp>
          <p:nvSpPr>
            <p:cNvPr id="26674" name="Oval 16"/>
            <p:cNvSpPr>
              <a:spLocks noChangeArrowheads="1"/>
            </p:cNvSpPr>
            <p:nvPr/>
          </p:nvSpPr>
          <p:spPr bwMode="auto">
            <a:xfrm rot="1683787" flipH="1">
              <a:off x="1934" y="1337"/>
              <a:ext cx="720" cy="406"/>
            </a:xfrm>
            <a:prstGeom prst="ellipse">
              <a:avLst/>
            </a:prstGeom>
            <a:noFill/>
            <a:ln w="38100">
              <a:solidFill>
                <a:schemeClr val="bg1"/>
              </a:solidFill>
              <a:round/>
              <a:headEnd/>
              <a:tailEnd/>
            </a:ln>
          </p:spPr>
          <p:txBody>
            <a:bodyPr wrap="none" anchor="ctr"/>
            <a:lstStyle/>
            <a:p>
              <a:endParaRPr lang="en-US"/>
            </a:p>
          </p:txBody>
        </p:sp>
        <p:sp>
          <p:nvSpPr>
            <p:cNvPr id="26675" name="Oval 18"/>
            <p:cNvSpPr>
              <a:spLocks noChangeArrowheads="1"/>
            </p:cNvSpPr>
            <p:nvPr/>
          </p:nvSpPr>
          <p:spPr bwMode="auto">
            <a:xfrm rot="613854">
              <a:off x="1952" y="868"/>
              <a:ext cx="281" cy="461"/>
            </a:xfrm>
            <a:prstGeom prst="ellipse">
              <a:avLst/>
            </a:prstGeom>
            <a:noFill/>
            <a:ln w="38100">
              <a:solidFill>
                <a:schemeClr val="bg1"/>
              </a:solidFill>
              <a:round/>
              <a:headEnd/>
              <a:tailEnd/>
            </a:ln>
          </p:spPr>
          <p:txBody>
            <a:bodyPr wrap="none" anchor="ctr"/>
            <a:lstStyle/>
            <a:p>
              <a:endParaRPr lang="en-US"/>
            </a:p>
          </p:txBody>
        </p:sp>
        <p:sp>
          <p:nvSpPr>
            <p:cNvPr id="26676" name="Oval 134"/>
            <p:cNvSpPr>
              <a:spLocks noChangeArrowheads="1"/>
            </p:cNvSpPr>
            <p:nvPr/>
          </p:nvSpPr>
          <p:spPr bwMode="auto">
            <a:xfrm rot="613854">
              <a:off x="1536" y="1440"/>
              <a:ext cx="336" cy="818"/>
            </a:xfrm>
            <a:prstGeom prst="ellipse">
              <a:avLst/>
            </a:prstGeom>
            <a:noFill/>
            <a:ln w="38100">
              <a:solidFill>
                <a:schemeClr val="bg1"/>
              </a:solidFill>
              <a:round/>
              <a:headEnd/>
              <a:tailEnd/>
            </a:ln>
          </p:spPr>
          <p:txBody>
            <a:bodyPr wrap="none" anchor="ctr"/>
            <a:lstStyle/>
            <a:p>
              <a:endParaRPr lang="en-US"/>
            </a:p>
          </p:txBody>
        </p:sp>
        <p:sp>
          <p:nvSpPr>
            <p:cNvPr id="26677" name="Oval 135"/>
            <p:cNvSpPr>
              <a:spLocks noChangeArrowheads="1"/>
            </p:cNvSpPr>
            <p:nvPr/>
          </p:nvSpPr>
          <p:spPr bwMode="auto">
            <a:xfrm>
              <a:off x="1056" y="912"/>
              <a:ext cx="528" cy="960"/>
            </a:xfrm>
            <a:prstGeom prst="ellipse">
              <a:avLst/>
            </a:prstGeom>
            <a:noFill/>
            <a:ln w="38100">
              <a:solidFill>
                <a:schemeClr val="bg1"/>
              </a:solidFill>
              <a:round/>
              <a:headEnd/>
              <a:tailEnd/>
            </a:ln>
          </p:spPr>
          <p:txBody>
            <a:bodyPr wrap="none" anchor="ctr"/>
            <a:lstStyle/>
            <a:p>
              <a:endParaRPr lang="en-US"/>
            </a:p>
          </p:txBody>
        </p:sp>
        <p:sp>
          <p:nvSpPr>
            <p:cNvPr id="26678" name="Oval 137"/>
            <p:cNvSpPr>
              <a:spLocks noChangeArrowheads="1"/>
            </p:cNvSpPr>
            <p:nvPr/>
          </p:nvSpPr>
          <p:spPr bwMode="auto">
            <a:xfrm rot="613854">
              <a:off x="1584" y="720"/>
              <a:ext cx="528" cy="288"/>
            </a:xfrm>
            <a:prstGeom prst="ellipse">
              <a:avLst/>
            </a:prstGeom>
            <a:noFill/>
            <a:ln w="38100">
              <a:solidFill>
                <a:schemeClr val="bg1"/>
              </a:solidFill>
              <a:round/>
              <a:headEnd/>
              <a:tailEnd/>
            </a:ln>
          </p:spPr>
          <p:txBody>
            <a:bodyPr wrap="none" anchor="ctr"/>
            <a:lstStyle/>
            <a:p>
              <a:endParaRPr lang="en-US"/>
            </a:p>
          </p:txBody>
        </p:sp>
        <p:sp>
          <p:nvSpPr>
            <p:cNvPr id="26679" name="Oval 138"/>
            <p:cNvSpPr>
              <a:spLocks noChangeArrowheads="1"/>
            </p:cNvSpPr>
            <p:nvPr/>
          </p:nvSpPr>
          <p:spPr bwMode="auto">
            <a:xfrm rot="-1205321">
              <a:off x="584" y="958"/>
              <a:ext cx="816" cy="480"/>
            </a:xfrm>
            <a:prstGeom prst="ellipse">
              <a:avLst/>
            </a:prstGeom>
            <a:noFill/>
            <a:ln w="38100">
              <a:solidFill>
                <a:schemeClr val="bg1"/>
              </a:solidFill>
              <a:round/>
              <a:headEnd/>
              <a:tailEnd/>
            </a:ln>
          </p:spPr>
          <p:txBody>
            <a:bodyPr wrap="none" anchor="ctr"/>
            <a:lstStyle/>
            <a:p>
              <a:endParaRPr lang="en-US"/>
            </a:p>
          </p:txBody>
        </p:sp>
        <p:sp>
          <p:nvSpPr>
            <p:cNvPr id="26680" name="Oval 139"/>
            <p:cNvSpPr>
              <a:spLocks noChangeArrowheads="1"/>
            </p:cNvSpPr>
            <p:nvPr/>
          </p:nvSpPr>
          <p:spPr bwMode="auto">
            <a:xfrm rot="737102">
              <a:off x="713" y="826"/>
              <a:ext cx="672" cy="336"/>
            </a:xfrm>
            <a:prstGeom prst="ellipse">
              <a:avLst/>
            </a:prstGeom>
            <a:noFill/>
            <a:ln w="38100">
              <a:solidFill>
                <a:schemeClr val="bg1"/>
              </a:solidFill>
              <a:round/>
              <a:headEnd/>
              <a:tailEnd/>
            </a:ln>
          </p:spPr>
          <p:txBody>
            <a:bodyPr wrap="none" anchor="ctr"/>
            <a:lstStyle/>
            <a:p>
              <a:endParaRPr lang="en-US"/>
            </a:p>
          </p:txBody>
        </p:sp>
        <p:sp>
          <p:nvSpPr>
            <p:cNvPr id="26681" name="Oval 140"/>
            <p:cNvSpPr>
              <a:spLocks noChangeArrowheads="1"/>
            </p:cNvSpPr>
            <p:nvPr/>
          </p:nvSpPr>
          <p:spPr bwMode="auto">
            <a:xfrm rot="737102">
              <a:off x="912" y="413"/>
              <a:ext cx="672" cy="336"/>
            </a:xfrm>
            <a:prstGeom prst="ellipse">
              <a:avLst/>
            </a:prstGeom>
            <a:noFill/>
            <a:ln w="38100">
              <a:solidFill>
                <a:schemeClr val="bg1"/>
              </a:solidFill>
              <a:round/>
              <a:headEnd/>
              <a:tailEnd/>
            </a:ln>
          </p:spPr>
          <p:txBody>
            <a:bodyPr wrap="none" anchor="ctr"/>
            <a:lstStyle/>
            <a:p>
              <a:endParaRPr lang="en-US"/>
            </a:p>
          </p:txBody>
        </p:sp>
        <p:sp>
          <p:nvSpPr>
            <p:cNvPr id="26682" name="Oval 141"/>
            <p:cNvSpPr>
              <a:spLocks noChangeArrowheads="1"/>
            </p:cNvSpPr>
            <p:nvPr/>
          </p:nvSpPr>
          <p:spPr bwMode="auto">
            <a:xfrm rot="20862898" flipH="1">
              <a:off x="1829" y="623"/>
              <a:ext cx="672" cy="384"/>
            </a:xfrm>
            <a:prstGeom prst="ellipse">
              <a:avLst/>
            </a:prstGeom>
            <a:noFill/>
            <a:ln w="38100">
              <a:solidFill>
                <a:schemeClr val="bg1"/>
              </a:solidFill>
              <a:round/>
              <a:headEnd/>
              <a:tailEnd/>
            </a:ln>
          </p:spPr>
          <p:txBody>
            <a:bodyPr wrap="none" anchor="ctr"/>
            <a:lstStyle/>
            <a:p>
              <a:endParaRPr lang="en-US"/>
            </a:p>
          </p:txBody>
        </p:sp>
        <p:sp>
          <p:nvSpPr>
            <p:cNvPr id="26683" name="Oval 142"/>
            <p:cNvSpPr>
              <a:spLocks noChangeArrowheads="1"/>
            </p:cNvSpPr>
            <p:nvPr/>
          </p:nvSpPr>
          <p:spPr bwMode="auto">
            <a:xfrm rot="737102">
              <a:off x="1525" y="1102"/>
              <a:ext cx="384" cy="432"/>
            </a:xfrm>
            <a:prstGeom prst="ellipse">
              <a:avLst/>
            </a:prstGeom>
            <a:noFill/>
            <a:ln w="38100">
              <a:solidFill>
                <a:schemeClr val="bg1"/>
              </a:solidFill>
              <a:round/>
              <a:headEnd/>
              <a:tailEnd/>
            </a:ln>
          </p:spPr>
          <p:txBody>
            <a:bodyPr wrap="none" anchor="ctr"/>
            <a:lstStyle/>
            <a:p>
              <a:endParaRPr lang="en-US"/>
            </a:p>
          </p:txBody>
        </p:sp>
        <p:sp>
          <p:nvSpPr>
            <p:cNvPr id="26684" name="Oval 143"/>
            <p:cNvSpPr>
              <a:spLocks noChangeArrowheads="1"/>
            </p:cNvSpPr>
            <p:nvPr/>
          </p:nvSpPr>
          <p:spPr bwMode="auto">
            <a:xfrm rot="737102">
              <a:off x="1727" y="191"/>
              <a:ext cx="432" cy="623"/>
            </a:xfrm>
            <a:prstGeom prst="ellipse">
              <a:avLst/>
            </a:prstGeom>
            <a:noFill/>
            <a:ln w="38100">
              <a:solidFill>
                <a:schemeClr val="bg1"/>
              </a:solidFill>
              <a:round/>
              <a:headEnd/>
              <a:tailEnd/>
            </a:ln>
          </p:spPr>
          <p:txBody>
            <a:bodyPr wrap="none" anchor="ctr"/>
            <a:lstStyle/>
            <a:p>
              <a:endParaRPr lang="en-US"/>
            </a:p>
          </p:txBody>
        </p:sp>
      </p:grpSp>
      <p:grpSp>
        <p:nvGrpSpPr>
          <p:cNvPr id="4" name="Group 161"/>
          <p:cNvGrpSpPr>
            <a:grpSpLocks/>
          </p:cNvGrpSpPr>
          <p:nvPr/>
        </p:nvGrpSpPr>
        <p:grpSpPr bwMode="auto">
          <a:xfrm>
            <a:off x="1600200" y="1951038"/>
            <a:ext cx="6318250" cy="2498725"/>
            <a:chOff x="1008" y="523"/>
            <a:chExt cx="3980" cy="1574"/>
          </a:xfrm>
        </p:grpSpPr>
        <p:sp>
          <p:nvSpPr>
            <p:cNvPr id="26661" name="Line 146"/>
            <p:cNvSpPr>
              <a:spLocks noChangeShapeType="1"/>
            </p:cNvSpPr>
            <p:nvPr/>
          </p:nvSpPr>
          <p:spPr bwMode="auto">
            <a:xfrm>
              <a:off x="2304" y="1536"/>
              <a:ext cx="1880" cy="561"/>
            </a:xfrm>
            <a:prstGeom prst="line">
              <a:avLst/>
            </a:prstGeom>
            <a:noFill/>
            <a:ln w="38100">
              <a:solidFill>
                <a:srgbClr val="800080"/>
              </a:solidFill>
              <a:round/>
              <a:headEnd/>
              <a:tailEnd type="triangle" w="med" len="med"/>
            </a:ln>
          </p:spPr>
          <p:txBody>
            <a:bodyPr/>
            <a:lstStyle/>
            <a:p>
              <a:endParaRPr lang="en-US"/>
            </a:p>
          </p:txBody>
        </p:sp>
        <p:sp>
          <p:nvSpPr>
            <p:cNvPr id="26662" name="Line 147"/>
            <p:cNvSpPr>
              <a:spLocks noChangeShapeType="1"/>
            </p:cNvSpPr>
            <p:nvPr/>
          </p:nvSpPr>
          <p:spPr bwMode="auto">
            <a:xfrm>
              <a:off x="1680" y="1824"/>
              <a:ext cx="2619" cy="113"/>
            </a:xfrm>
            <a:prstGeom prst="line">
              <a:avLst/>
            </a:prstGeom>
            <a:noFill/>
            <a:ln w="38100">
              <a:solidFill>
                <a:srgbClr val="800080"/>
              </a:solidFill>
              <a:round/>
              <a:headEnd/>
              <a:tailEnd type="triangle" w="med" len="med"/>
            </a:ln>
          </p:spPr>
          <p:txBody>
            <a:bodyPr/>
            <a:lstStyle/>
            <a:p>
              <a:endParaRPr lang="en-US"/>
            </a:p>
          </p:txBody>
        </p:sp>
        <p:sp>
          <p:nvSpPr>
            <p:cNvPr id="26663" name="Line 148"/>
            <p:cNvSpPr>
              <a:spLocks noChangeShapeType="1"/>
            </p:cNvSpPr>
            <p:nvPr/>
          </p:nvSpPr>
          <p:spPr bwMode="auto">
            <a:xfrm>
              <a:off x="1296" y="1392"/>
              <a:ext cx="3692" cy="449"/>
            </a:xfrm>
            <a:prstGeom prst="line">
              <a:avLst/>
            </a:prstGeom>
            <a:noFill/>
            <a:ln w="38100">
              <a:solidFill>
                <a:srgbClr val="800080"/>
              </a:solidFill>
              <a:round/>
              <a:headEnd/>
              <a:tailEnd type="triangle" w="med" len="med"/>
            </a:ln>
          </p:spPr>
          <p:txBody>
            <a:bodyPr/>
            <a:lstStyle/>
            <a:p>
              <a:endParaRPr lang="en-US"/>
            </a:p>
          </p:txBody>
        </p:sp>
        <p:sp>
          <p:nvSpPr>
            <p:cNvPr id="26664" name="Line 150"/>
            <p:cNvSpPr>
              <a:spLocks noChangeShapeType="1"/>
            </p:cNvSpPr>
            <p:nvPr/>
          </p:nvSpPr>
          <p:spPr bwMode="auto">
            <a:xfrm>
              <a:off x="1008" y="1200"/>
              <a:ext cx="3504" cy="384"/>
            </a:xfrm>
            <a:prstGeom prst="line">
              <a:avLst/>
            </a:prstGeom>
            <a:noFill/>
            <a:ln w="38100">
              <a:solidFill>
                <a:srgbClr val="800080"/>
              </a:solidFill>
              <a:round/>
              <a:headEnd/>
              <a:tailEnd type="triangle" w="med" len="med"/>
            </a:ln>
          </p:spPr>
          <p:txBody>
            <a:bodyPr/>
            <a:lstStyle/>
            <a:p>
              <a:endParaRPr lang="en-US"/>
            </a:p>
          </p:txBody>
        </p:sp>
        <p:sp>
          <p:nvSpPr>
            <p:cNvPr id="26665" name="Line 151"/>
            <p:cNvSpPr>
              <a:spLocks noChangeShapeType="1"/>
            </p:cNvSpPr>
            <p:nvPr/>
          </p:nvSpPr>
          <p:spPr bwMode="auto">
            <a:xfrm>
              <a:off x="1044" y="981"/>
              <a:ext cx="3273" cy="392"/>
            </a:xfrm>
            <a:prstGeom prst="line">
              <a:avLst/>
            </a:prstGeom>
            <a:noFill/>
            <a:ln w="38100">
              <a:solidFill>
                <a:srgbClr val="800080"/>
              </a:solidFill>
              <a:round/>
              <a:headEnd/>
              <a:tailEnd type="triangle" w="med" len="med"/>
            </a:ln>
          </p:spPr>
          <p:txBody>
            <a:bodyPr/>
            <a:lstStyle/>
            <a:p>
              <a:endParaRPr lang="en-US"/>
            </a:p>
          </p:txBody>
        </p:sp>
        <p:sp>
          <p:nvSpPr>
            <p:cNvPr id="26666" name="Line 152"/>
            <p:cNvSpPr>
              <a:spLocks noChangeShapeType="1"/>
            </p:cNvSpPr>
            <p:nvPr/>
          </p:nvSpPr>
          <p:spPr bwMode="auto">
            <a:xfrm>
              <a:off x="1728" y="1344"/>
              <a:ext cx="2282" cy="67"/>
            </a:xfrm>
            <a:prstGeom prst="line">
              <a:avLst/>
            </a:prstGeom>
            <a:noFill/>
            <a:ln w="38100">
              <a:solidFill>
                <a:srgbClr val="800080"/>
              </a:solidFill>
              <a:round/>
              <a:headEnd/>
              <a:tailEnd type="triangle" w="med" len="med"/>
            </a:ln>
          </p:spPr>
          <p:txBody>
            <a:bodyPr/>
            <a:lstStyle/>
            <a:p>
              <a:endParaRPr lang="en-US"/>
            </a:p>
          </p:txBody>
        </p:sp>
        <p:sp>
          <p:nvSpPr>
            <p:cNvPr id="26667" name="Line 153"/>
            <p:cNvSpPr>
              <a:spLocks noChangeShapeType="1"/>
            </p:cNvSpPr>
            <p:nvPr/>
          </p:nvSpPr>
          <p:spPr bwMode="auto">
            <a:xfrm>
              <a:off x="2112" y="1104"/>
              <a:ext cx="2319" cy="646"/>
            </a:xfrm>
            <a:prstGeom prst="line">
              <a:avLst/>
            </a:prstGeom>
            <a:noFill/>
            <a:ln w="38100">
              <a:solidFill>
                <a:srgbClr val="800080"/>
              </a:solidFill>
              <a:round/>
              <a:headEnd/>
              <a:tailEnd type="triangle" w="med" len="med"/>
            </a:ln>
          </p:spPr>
          <p:txBody>
            <a:bodyPr/>
            <a:lstStyle/>
            <a:p>
              <a:endParaRPr lang="en-US"/>
            </a:p>
          </p:txBody>
        </p:sp>
        <p:sp>
          <p:nvSpPr>
            <p:cNvPr id="26668" name="Line 154"/>
            <p:cNvSpPr>
              <a:spLocks noChangeShapeType="1"/>
            </p:cNvSpPr>
            <p:nvPr/>
          </p:nvSpPr>
          <p:spPr bwMode="auto">
            <a:xfrm>
              <a:off x="1248" y="576"/>
              <a:ext cx="2618" cy="590"/>
            </a:xfrm>
            <a:prstGeom prst="line">
              <a:avLst/>
            </a:prstGeom>
            <a:noFill/>
            <a:ln w="38100">
              <a:solidFill>
                <a:srgbClr val="800080"/>
              </a:solidFill>
              <a:round/>
              <a:headEnd/>
              <a:tailEnd type="triangle" w="med" len="med"/>
            </a:ln>
          </p:spPr>
          <p:txBody>
            <a:bodyPr/>
            <a:lstStyle/>
            <a:p>
              <a:endParaRPr lang="en-US"/>
            </a:p>
          </p:txBody>
        </p:sp>
        <p:sp>
          <p:nvSpPr>
            <p:cNvPr id="26669" name="Line 155"/>
            <p:cNvSpPr>
              <a:spLocks noChangeShapeType="1"/>
            </p:cNvSpPr>
            <p:nvPr/>
          </p:nvSpPr>
          <p:spPr bwMode="auto">
            <a:xfrm>
              <a:off x="1680" y="576"/>
              <a:ext cx="3245" cy="435"/>
            </a:xfrm>
            <a:prstGeom prst="line">
              <a:avLst/>
            </a:prstGeom>
            <a:noFill/>
            <a:ln w="38100">
              <a:solidFill>
                <a:srgbClr val="800080"/>
              </a:solidFill>
              <a:round/>
              <a:headEnd/>
              <a:tailEnd type="triangle" w="med" len="med"/>
            </a:ln>
          </p:spPr>
          <p:txBody>
            <a:bodyPr/>
            <a:lstStyle/>
            <a:p>
              <a:endParaRPr lang="en-US"/>
            </a:p>
          </p:txBody>
        </p:sp>
        <p:sp>
          <p:nvSpPr>
            <p:cNvPr id="26670" name="Line 156"/>
            <p:cNvSpPr>
              <a:spLocks noChangeShapeType="1"/>
            </p:cNvSpPr>
            <p:nvPr/>
          </p:nvSpPr>
          <p:spPr bwMode="auto">
            <a:xfrm flipV="1">
              <a:off x="2160" y="727"/>
              <a:ext cx="1411" cy="89"/>
            </a:xfrm>
            <a:prstGeom prst="line">
              <a:avLst/>
            </a:prstGeom>
            <a:noFill/>
            <a:ln w="38100">
              <a:solidFill>
                <a:srgbClr val="800080"/>
              </a:solidFill>
              <a:round/>
              <a:headEnd/>
              <a:tailEnd type="triangle" w="med" len="med"/>
            </a:ln>
          </p:spPr>
          <p:txBody>
            <a:bodyPr/>
            <a:lstStyle/>
            <a:p>
              <a:endParaRPr lang="en-US"/>
            </a:p>
          </p:txBody>
        </p:sp>
        <p:sp>
          <p:nvSpPr>
            <p:cNvPr id="26671" name="Line 157"/>
            <p:cNvSpPr>
              <a:spLocks noChangeShapeType="1"/>
            </p:cNvSpPr>
            <p:nvPr/>
          </p:nvSpPr>
          <p:spPr bwMode="auto">
            <a:xfrm flipV="1">
              <a:off x="1920" y="523"/>
              <a:ext cx="1639" cy="5"/>
            </a:xfrm>
            <a:prstGeom prst="line">
              <a:avLst/>
            </a:prstGeom>
            <a:noFill/>
            <a:ln w="38100">
              <a:solidFill>
                <a:srgbClr val="800080"/>
              </a:solidFill>
              <a:round/>
              <a:headEnd/>
              <a:tailEnd type="triangle" w="med" len="med"/>
            </a:ln>
          </p:spPr>
          <p:txBody>
            <a:bodyPr/>
            <a:lstStyle/>
            <a:p>
              <a:endParaRPr lang="en-US"/>
            </a:p>
          </p:txBody>
        </p:sp>
        <p:sp>
          <p:nvSpPr>
            <p:cNvPr id="26672" name="Line 158"/>
            <p:cNvSpPr>
              <a:spLocks noChangeShapeType="1"/>
            </p:cNvSpPr>
            <p:nvPr/>
          </p:nvSpPr>
          <p:spPr bwMode="auto">
            <a:xfrm>
              <a:off x="1824" y="864"/>
              <a:ext cx="2921" cy="50"/>
            </a:xfrm>
            <a:prstGeom prst="line">
              <a:avLst/>
            </a:prstGeom>
            <a:noFill/>
            <a:ln w="38100">
              <a:solidFill>
                <a:srgbClr val="800080"/>
              </a:solidFill>
              <a:round/>
              <a:headEnd/>
              <a:tailEnd type="triangle" w="med" len="med"/>
            </a:ln>
          </p:spPr>
          <p:txBody>
            <a:bodyPr/>
            <a:lstStyle/>
            <a:p>
              <a:endParaRPr lang="en-US"/>
            </a:p>
          </p:txBody>
        </p:sp>
      </p:grpSp>
      <p:grpSp>
        <p:nvGrpSpPr>
          <p:cNvPr id="5" name="Group 162"/>
          <p:cNvGrpSpPr>
            <a:grpSpLocks/>
          </p:cNvGrpSpPr>
          <p:nvPr/>
        </p:nvGrpSpPr>
        <p:grpSpPr bwMode="auto">
          <a:xfrm>
            <a:off x="5562600" y="1958975"/>
            <a:ext cx="3011488" cy="2671763"/>
            <a:chOff x="3504" y="525"/>
            <a:chExt cx="1897" cy="1683"/>
          </a:xfrm>
        </p:grpSpPr>
        <p:sp>
          <p:nvSpPr>
            <p:cNvPr id="26632" name="Oval 16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3" name="Oval 16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4" name="Oval 16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5" name="Oval 16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6" name="Oval 16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7" name="Oval 16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8" name="Oval 16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39" name="Oval 17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0" name="Oval 17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1" name="Oval 17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2" name="Oval 17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3" name="Oval 17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4" name="Oval 17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5" name="Oval 17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6" name="Oval 17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7" name="Oval 17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8" name="Oval 17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9" name="Oval 18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0" name="Oval 18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1" name="Oval 18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2" name="Oval 18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3" name="Oval 18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4" name="Oval 18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5" name="Oval 18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6" name="Oval 18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7" name="Oval 18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8" name="Oval 18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6659" name="Oval 19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6660" name="Oval 19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fade">
                                      <p:cBhvr>
                                        <p:cTn id="7" dur="1000"/>
                                        <p:tgtEl>
                                          <p:spTgt spid="32775"/>
                                        </p:tgtEl>
                                      </p:cBhvr>
                                    </p:animEffect>
                                    <p:anim calcmode="lin" valueType="num">
                                      <p:cBhvr>
                                        <p:cTn id="8" dur="1000" fill="hold"/>
                                        <p:tgtEl>
                                          <p:spTgt spid="32775"/>
                                        </p:tgtEl>
                                        <p:attrNameLst>
                                          <p:attrName>ppt_x</p:attrName>
                                        </p:attrNameLst>
                                      </p:cBhvr>
                                      <p:tavLst>
                                        <p:tav tm="0">
                                          <p:val>
                                            <p:strVal val="#ppt_x"/>
                                          </p:val>
                                        </p:tav>
                                        <p:tav tm="100000">
                                          <p:val>
                                            <p:strVal val="#ppt_x"/>
                                          </p:val>
                                        </p:tav>
                                      </p:tavLst>
                                    </p:anim>
                                    <p:anim calcmode="lin" valueType="num">
                                      <p:cBhvr>
                                        <p:cTn id="9" dur="1000" fill="hold"/>
                                        <p:tgtEl>
                                          <p:spTgt spid="327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2775"/>
                                        </p:tgtEl>
                                        <p:attrNameLst>
                                          <p:attrName>ppt_w</p:attrName>
                                        </p:attrNameLst>
                                      </p:cBhvr>
                                      <p:tavLst>
                                        <p:tav tm="0">
                                          <p:val>
                                            <p:strVal val="ppt_w"/>
                                          </p:val>
                                        </p:tav>
                                        <p:tav tm="100000">
                                          <p:val>
                                            <p:strVal val="ppt_w*0.05"/>
                                          </p:val>
                                        </p:tav>
                                      </p:tavLst>
                                    </p:anim>
                                    <p:anim calcmode="lin" valueType="num">
                                      <p:cBhvr>
                                        <p:cTn id="24" dur="500"/>
                                        <p:tgtEl>
                                          <p:spTgt spid="32775"/>
                                        </p:tgtEl>
                                        <p:attrNameLst>
                                          <p:attrName>ppt_h</p:attrName>
                                        </p:attrNameLst>
                                      </p:cBhvr>
                                      <p:tavLst>
                                        <p:tav tm="0">
                                          <p:val>
                                            <p:strVal val="ppt_h"/>
                                          </p:val>
                                        </p:tav>
                                        <p:tav tm="100000">
                                          <p:val>
                                            <p:strVal val="ppt_h"/>
                                          </p:val>
                                        </p:tav>
                                      </p:tavLst>
                                    </p:anim>
                                    <p:anim calcmode="lin" valueType="num">
                                      <p:cBhvr>
                                        <p:cTn id="25" dur="500"/>
                                        <p:tgtEl>
                                          <p:spTgt spid="32775"/>
                                        </p:tgtEl>
                                        <p:attrNameLst>
                                          <p:attrName>ppt_x</p:attrName>
                                        </p:attrNameLst>
                                      </p:cBhvr>
                                      <p:tavLst>
                                        <p:tav tm="0">
                                          <p:val>
                                            <p:strVal val="ppt_x"/>
                                          </p:val>
                                        </p:tav>
                                        <p:tav tm="100000">
                                          <p:val>
                                            <p:strVal val="ppt_x-.2"/>
                                          </p:val>
                                        </p:tav>
                                      </p:tavLst>
                                    </p:anim>
                                    <p:anim calcmode="lin" valueType="num">
                                      <p:cBhvr>
                                        <p:cTn id="26" dur="500"/>
                                        <p:tgtEl>
                                          <p:spTgt spid="32775"/>
                                        </p:tgtEl>
                                        <p:attrNameLst>
                                          <p:attrName>ppt_y</p:attrName>
                                        </p:attrNameLst>
                                      </p:cBhvr>
                                      <p:tavLst>
                                        <p:tav tm="0">
                                          <p:val>
                                            <p:strVal val="ppt_y"/>
                                          </p:val>
                                        </p:tav>
                                        <p:tav tm="100000">
                                          <p:val>
                                            <p:strVal val="ppt_y"/>
                                          </p:val>
                                        </p:tav>
                                      </p:tavLst>
                                    </p:anim>
                                    <p:animEffect transition="out" filter="fade">
                                      <p:cBhvr>
                                        <p:cTn id="27" dur="500"/>
                                        <p:tgtEl>
                                          <p:spTgt spid="32775"/>
                                        </p:tgtEl>
                                      </p:cBhvr>
                                    </p:animEffect>
                                    <p:set>
                                      <p:cBhvr>
                                        <p:cTn id="28" dur="1" fill="hold">
                                          <p:stCondLst>
                                            <p:cond delay="499"/>
                                          </p:stCondLst>
                                        </p:cTn>
                                        <p:tgtEl>
                                          <p:spTgt spid="32775"/>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3"/>
                                        </p:tgtEl>
                                        <p:attrNameLst>
                                          <p:attrName>ppt_w</p:attrName>
                                        </p:attrNameLst>
                                      </p:cBhvr>
                                      <p:tavLst>
                                        <p:tav tm="0">
                                          <p:val>
                                            <p:strVal val="ppt_w"/>
                                          </p:val>
                                        </p:tav>
                                        <p:tav tm="100000">
                                          <p:val>
                                            <p:strVal val="ppt_w*0.05"/>
                                          </p:val>
                                        </p:tav>
                                      </p:tavLst>
                                    </p:anim>
                                    <p:anim calcmode="lin" valueType="num">
                                      <p:cBhvr>
                                        <p:cTn id="31" dur="500"/>
                                        <p:tgtEl>
                                          <p:spTgt spid="3"/>
                                        </p:tgtEl>
                                        <p:attrNameLst>
                                          <p:attrName>ppt_h</p:attrName>
                                        </p:attrNameLst>
                                      </p:cBhvr>
                                      <p:tavLst>
                                        <p:tav tm="0">
                                          <p:val>
                                            <p:strVal val="ppt_h"/>
                                          </p:val>
                                        </p:tav>
                                        <p:tav tm="100000">
                                          <p:val>
                                            <p:strVal val="ppt_h"/>
                                          </p:val>
                                        </p:tav>
                                      </p:tavLst>
                                    </p:anim>
                                    <p:anim calcmode="lin" valueType="num">
                                      <p:cBhvr>
                                        <p:cTn id="32" dur="500"/>
                                        <p:tgtEl>
                                          <p:spTgt spid="3"/>
                                        </p:tgtEl>
                                        <p:attrNameLst>
                                          <p:attrName>ppt_x</p:attrName>
                                        </p:attrNameLst>
                                      </p:cBhvr>
                                      <p:tavLst>
                                        <p:tav tm="0">
                                          <p:val>
                                            <p:strVal val="ppt_x"/>
                                          </p:val>
                                        </p:tav>
                                        <p:tav tm="100000">
                                          <p:val>
                                            <p:strVal val="ppt_x-.2"/>
                                          </p:val>
                                        </p:tav>
                                      </p:tavLst>
                                    </p:anim>
                                    <p:anim calcmode="lin" valueType="num">
                                      <p:cBhvr>
                                        <p:cTn id="33" dur="500"/>
                                        <p:tgtEl>
                                          <p:spTgt spid="3"/>
                                        </p:tgtEl>
                                        <p:attrNameLst>
                                          <p:attrName>ppt_y</p:attrName>
                                        </p:attrNameLst>
                                      </p:cBhvr>
                                      <p:tavLst>
                                        <p:tav tm="0">
                                          <p:val>
                                            <p:strVal val="ppt_y"/>
                                          </p:val>
                                        </p:tav>
                                        <p:tav tm="100000">
                                          <p:val>
                                            <p:strVal val="ppt_y"/>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115_1538"/>
          <p:cNvPicPr>
            <a:picLocks noChangeAspect="1" noChangeArrowheads="1"/>
          </p:cNvPicPr>
          <p:nvPr/>
        </p:nvPicPr>
        <p:blipFill>
          <a:blip r:embed="rId3" cstate="print"/>
          <a:srcRect/>
          <a:stretch>
            <a:fillRect/>
          </a:stretch>
        </p:blipFill>
        <p:spPr bwMode="auto">
          <a:xfrm>
            <a:off x="457200" y="1576388"/>
            <a:ext cx="4191000" cy="3148012"/>
          </a:xfrm>
          <a:prstGeom prst="rect">
            <a:avLst/>
          </a:prstGeom>
          <a:noFill/>
          <a:ln w="9525">
            <a:noFill/>
            <a:miter lim="800000"/>
            <a:headEnd/>
            <a:tailEnd/>
          </a:ln>
        </p:spPr>
      </p:pic>
      <p:sp>
        <p:nvSpPr>
          <p:cNvPr id="27651" name="Rectangle 8"/>
          <p:cNvSpPr>
            <a:spLocks noChangeArrowheads="1"/>
          </p:cNvSpPr>
          <p:nvPr/>
        </p:nvSpPr>
        <p:spPr bwMode="auto">
          <a:xfrm>
            <a:off x="5029200" y="1576388"/>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 name="Group 205"/>
          <p:cNvGrpSpPr>
            <a:grpSpLocks/>
          </p:cNvGrpSpPr>
          <p:nvPr/>
        </p:nvGrpSpPr>
        <p:grpSpPr bwMode="auto">
          <a:xfrm>
            <a:off x="255588" y="1438275"/>
            <a:ext cx="4543425" cy="3098800"/>
            <a:chOff x="161" y="201"/>
            <a:chExt cx="2862" cy="1952"/>
          </a:xfrm>
        </p:grpSpPr>
        <p:sp>
          <p:nvSpPr>
            <p:cNvPr id="27720" name="Oval 137"/>
            <p:cNvSpPr>
              <a:spLocks noChangeArrowheads="1"/>
            </p:cNvSpPr>
            <p:nvPr/>
          </p:nvSpPr>
          <p:spPr bwMode="auto">
            <a:xfrm rot="613854">
              <a:off x="2242" y="1035"/>
              <a:ext cx="336" cy="288"/>
            </a:xfrm>
            <a:prstGeom prst="ellipse">
              <a:avLst/>
            </a:prstGeom>
            <a:noFill/>
            <a:ln w="38100">
              <a:solidFill>
                <a:schemeClr val="bg1"/>
              </a:solidFill>
              <a:round/>
              <a:headEnd/>
              <a:tailEnd/>
            </a:ln>
          </p:spPr>
          <p:txBody>
            <a:bodyPr wrap="none" anchor="ctr"/>
            <a:lstStyle/>
            <a:p>
              <a:endParaRPr lang="en-US"/>
            </a:p>
          </p:txBody>
        </p:sp>
        <p:sp>
          <p:nvSpPr>
            <p:cNvPr id="27721" name="Oval 138"/>
            <p:cNvSpPr>
              <a:spLocks noChangeArrowheads="1"/>
            </p:cNvSpPr>
            <p:nvPr/>
          </p:nvSpPr>
          <p:spPr bwMode="auto">
            <a:xfrm rot="613854">
              <a:off x="1125" y="547"/>
              <a:ext cx="912" cy="576"/>
            </a:xfrm>
            <a:prstGeom prst="ellipse">
              <a:avLst/>
            </a:prstGeom>
            <a:noFill/>
            <a:ln w="38100">
              <a:solidFill>
                <a:schemeClr val="bg1"/>
              </a:solidFill>
              <a:round/>
              <a:headEnd/>
              <a:tailEnd/>
            </a:ln>
          </p:spPr>
          <p:txBody>
            <a:bodyPr wrap="none" anchor="ctr"/>
            <a:lstStyle/>
            <a:p>
              <a:endParaRPr lang="en-US"/>
            </a:p>
          </p:txBody>
        </p:sp>
        <p:sp>
          <p:nvSpPr>
            <p:cNvPr id="27722" name="Oval 139"/>
            <p:cNvSpPr>
              <a:spLocks noChangeArrowheads="1"/>
            </p:cNvSpPr>
            <p:nvPr/>
          </p:nvSpPr>
          <p:spPr bwMode="auto">
            <a:xfrm rot="613854">
              <a:off x="1059" y="837"/>
              <a:ext cx="336" cy="431"/>
            </a:xfrm>
            <a:prstGeom prst="ellipse">
              <a:avLst/>
            </a:prstGeom>
            <a:noFill/>
            <a:ln w="38100">
              <a:solidFill>
                <a:schemeClr val="bg1"/>
              </a:solidFill>
              <a:round/>
              <a:headEnd/>
              <a:tailEnd/>
            </a:ln>
          </p:spPr>
          <p:txBody>
            <a:bodyPr wrap="none" anchor="ctr"/>
            <a:lstStyle/>
            <a:p>
              <a:endParaRPr lang="en-US"/>
            </a:p>
          </p:txBody>
        </p:sp>
        <p:sp>
          <p:nvSpPr>
            <p:cNvPr id="27723" name="Oval 140"/>
            <p:cNvSpPr>
              <a:spLocks noChangeArrowheads="1"/>
            </p:cNvSpPr>
            <p:nvPr/>
          </p:nvSpPr>
          <p:spPr bwMode="auto">
            <a:xfrm rot="613854">
              <a:off x="980" y="787"/>
              <a:ext cx="576" cy="576"/>
            </a:xfrm>
            <a:prstGeom prst="ellipse">
              <a:avLst/>
            </a:prstGeom>
            <a:noFill/>
            <a:ln w="38100">
              <a:solidFill>
                <a:schemeClr val="bg1"/>
              </a:solidFill>
              <a:round/>
              <a:headEnd/>
              <a:tailEnd/>
            </a:ln>
          </p:spPr>
          <p:txBody>
            <a:bodyPr wrap="none" anchor="ctr"/>
            <a:lstStyle/>
            <a:p>
              <a:endParaRPr lang="en-US"/>
            </a:p>
          </p:txBody>
        </p:sp>
        <p:sp>
          <p:nvSpPr>
            <p:cNvPr id="27724" name="Oval 141"/>
            <p:cNvSpPr>
              <a:spLocks noChangeArrowheads="1"/>
            </p:cNvSpPr>
            <p:nvPr/>
          </p:nvSpPr>
          <p:spPr bwMode="auto">
            <a:xfrm rot="805019">
              <a:off x="1732" y="741"/>
              <a:ext cx="336" cy="956"/>
            </a:xfrm>
            <a:prstGeom prst="ellipse">
              <a:avLst/>
            </a:prstGeom>
            <a:noFill/>
            <a:ln w="38100">
              <a:solidFill>
                <a:schemeClr val="bg1"/>
              </a:solidFill>
              <a:round/>
              <a:headEnd/>
              <a:tailEnd/>
            </a:ln>
          </p:spPr>
          <p:txBody>
            <a:bodyPr wrap="none" anchor="ctr"/>
            <a:lstStyle/>
            <a:p>
              <a:endParaRPr lang="en-US"/>
            </a:p>
          </p:txBody>
        </p:sp>
        <p:sp>
          <p:nvSpPr>
            <p:cNvPr id="27725" name="Oval 142"/>
            <p:cNvSpPr>
              <a:spLocks noChangeArrowheads="1"/>
            </p:cNvSpPr>
            <p:nvPr/>
          </p:nvSpPr>
          <p:spPr bwMode="auto">
            <a:xfrm rot="613854">
              <a:off x="161" y="713"/>
              <a:ext cx="1078" cy="411"/>
            </a:xfrm>
            <a:prstGeom prst="ellipse">
              <a:avLst/>
            </a:prstGeom>
            <a:noFill/>
            <a:ln w="38100">
              <a:solidFill>
                <a:schemeClr val="bg1"/>
              </a:solidFill>
              <a:round/>
              <a:headEnd/>
              <a:tailEnd/>
            </a:ln>
          </p:spPr>
          <p:txBody>
            <a:bodyPr wrap="none" anchor="ctr"/>
            <a:lstStyle/>
            <a:p>
              <a:endParaRPr lang="en-US"/>
            </a:p>
          </p:txBody>
        </p:sp>
        <p:sp>
          <p:nvSpPr>
            <p:cNvPr id="27726" name="Oval 144"/>
            <p:cNvSpPr>
              <a:spLocks noChangeArrowheads="1"/>
            </p:cNvSpPr>
            <p:nvPr/>
          </p:nvSpPr>
          <p:spPr bwMode="auto">
            <a:xfrm rot="613854">
              <a:off x="2594" y="1413"/>
              <a:ext cx="398" cy="208"/>
            </a:xfrm>
            <a:prstGeom prst="ellipse">
              <a:avLst/>
            </a:prstGeom>
            <a:noFill/>
            <a:ln w="38100">
              <a:solidFill>
                <a:schemeClr val="bg1"/>
              </a:solidFill>
              <a:round/>
              <a:headEnd/>
              <a:tailEnd/>
            </a:ln>
          </p:spPr>
          <p:txBody>
            <a:bodyPr wrap="none" anchor="ctr"/>
            <a:lstStyle/>
            <a:p>
              <a:endParaRPr lang="en-US"/>
            </a:p>
          </p:txBody>
        </p:sp>
        <p:sp>
          <p:nvSpPr>
            <p:cNvPr id="27727" name="Oval 145"/>
            <p:cNvSpPr>
              <a:spLocks noChangeArrowheads="1"/>
            </p:cNvSpPr>
            <p:nvPr/>
          </p:nvSpPr>
          <p:spPr bwMode="auto">
            <a:xfrm rot="613854">
              <a:off x="335" y="201"/>
              <a:ext cx="2688" cy="1952"/>
            </a:xfrm>
            <a:prstGeom prst="ellipse">
              <a:avLst/>
            </a:prstGeom>
            <a:noFill/>
            <a:ln w="38100">
              <a:solidFill>
                <a:schemeClr val="bg1"/>
              </a:solidFill>
              <a:round/>
              <a:headEnd/>
              <a:tailEnd/>
            </a:ln>
          </p:spPr>
          <p:txBody>
            <a:bodyPr wrap="none" anchor="ctr"/>
            <a:lstStyle/>
            <a:p>
              <a:endParaRPr lang="en-US"/>
            </a:p>
          </p:txBody>
        </p:sp>
        <p:sp>
          <p:nvSpPr>
            <p:cNvPr id="27728" name="Oval 143"/>
            <p:cNvSpPr>
              <a:spLocks noChangeArrowheads="1"/>
            </p:cNvSpPr>
            <p:nvPr/>
          </p:nvSpPr>
          <p:spPr bwMode="auto">
            <a:xfrm rot="613854">
              <a:off x="913" y="1761"/>
              <a:ext cx="2097" cy="355"/>
            </a:xfrm>
            <a:prstGeom prst="ellipse">
              <a:avLst/>
            </a:prstGeom>
            <a:noFill/>
            <a:ln w="38100">
              <a:solidFill>
                <a:schemeClr val="bg1"/>
              </a:solidFill>
              <a:round/>
              <a:headEnd/>
              <a:tailEnd/>
            </a:ln>
          </p:spPr>
          <p:txBody>
            <a:bodyPr wrap="none" anchor="ctr"/>
            <a:lstStyle/>
            <a:p>
              <a:endParaRPr lang="en-US"/>
            </a:p>
          </p:txBody>
        </p:sp>
      </p:grpSp>
      <p:grpSp>
        <p:nvGrpSpPr>
          <p:cNvPr id="3" name="Group 155"/>
          <p:cNvGrpSpPr>
            <a:grpSpLocks/>
          </p:cNvGrpSpPr>
          <p:nvPr/>
        </p:nvGrpSpPr>
        <p:grpSpPr bwMode="auto">
          <a:xfrm>
            <a:off x="6469063" y="1804988"/>
            <a:ext cx="1706562" cy="2151062"/>
            <a:chOff x="4075" y="432"/>
            <a:chExt cx="1075" cy="1355"/>
          </a:xfrm>
        </p:grpSpPr>
        <p:sp>
          <p:nvSpPr>
            <p:cNvPr id="27711" name="Oval 4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2" name="Oval 66"/>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3" name="Oval 76"/>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4" name="Oval 77"/>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5" name="Oval 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6" name="Oval 11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7" name="Oval 124"/>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8" name="Oval 132"/>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19" name="Oval 133"/>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4" name="Group 207"/>
          <p:cNvGrpSpPr>
            <a:grpSpLocks/>
          </p:cNvGrpSpPr>
          <p:nvPr/>
        </p:nvGrpSpPr>
        <p:grpSpPr bwMode="auto">
          <a:xfrm>
            <a:off x="1066800" y="1808163"/>
            <a:ext cx="7070725" cy="2435225"/>
            <a:chOff x="672" y="434"/>
            <a:chExt cx="4454" cy="1534"/>
          </a:xfrm>
        </p:grpSpPr>
        <p:sp>
          <p:nvSpPr>
            <p:cNvPr id="27702" name="Line 21"/>
            <p:cNvSpPr>
              <a:spLocks noChangeShapeType="1"/>
            </p:cNvSpPr>
            <p:nvPr/>
          </p:nvSpPr>
          <p:spPr bwMode="auto">
            <a:xfrm flipV="1">
              <a:off x="1920" y="1776"/>
              <a:ext cx="2832" cy="192"/>
            </a:xfrm>
            <a:prstGeom prst="line">
              <a:avLst/>
            </a:prstGeom>
            <a:noFill/>
            <a:ln w="38100">
              <a:solidFill>
                <a:srgbClr val="800080"/>
              </a:solidFill>
              <a:round/>
              <a:headEnd/>
              <a:tailEnd type="triangle" w="med" len="med"/>
            </a:ln>
          </p:spPr>
          <p:txBody>
            <a:bodyPr/>
            <a:lstStyle/>
            <a:p>
              <a:endParaRPr lang="en-US"/>
            </a:p>
          </p:txBody>
        </p:sp>
        <p:sp>
          <p:nvSpPr>
            <p:cNvPr id="27703" name="Line 147"/>
            <p:cNvSpPr>
              <a:spLocks noChangeShapeType="1"/>
            </p:cNvSpPr>
            <p:nvPr/>
          </p:nvSpPr>
          <p:spPr bwMode="auto">
            <a:xfrm flipV="1">
              <a:off x="2784" y="1447"/>
              <a:ext cx="1743" cy="89"/>
            </a:xfrm>
            <a:prstGeom prst="line">
              <a:avLst/>
            </a:prstGeom>
            <a:noFill/>
            <a:ln w="38100">
              <a:solidFill>
                <a:srgbClr val="800080"/>
              </a:solidFill>
              <a:round/>
              <a:headEnd/>
              <a:tailEnd type="triangle" w="med" len="med"/>
            </a:ln>
          </p:spPr>
          <p:txBody>
            <a:bodyPr/>
            <a:lstStyle/>
            <a:p>
              <a:endParaRPr lang="en-US"/>
            </a:p>
          </p:txBody>
        </p:sp>
        <p:sp>
          <p:nvSpPr>
            <p:cNvPr id="27704" name="Line 148"/>
            <p:cNvSpPr>
              <a:spLocks noChangeShapeType="1"/>
            </p:cNvSpPr>
            <p:nvPr/>
          </p:nvSpPr>
          <p:spPr bwMode="auto">
            <a:xfrm>
              <a:off x="2400" y="1152"/>
              <a:ext cx="1680" cy="144"/>
            </a:xfrm>
            <a:prstGeom prst="line">
              <a:avLst/>
            </a:prstGeom>
            <a:noFill/>
            <a:ln w="38100">
              <a:solidFill>
                <a:srgbClr val="800080"/>
              </a:solidFill>
              <a:round/>
              <a:headEnd/>
              <a:tailEnd type="triangle" w="med" len="med"/>
            </a:ln>
          </p:spPr>
          <p:txBody>
            <a:bodyPr/>
            <a:lstStyle/>
            <a:p>
              <a:endParaRPr lang="en-US"/>
            </a:p>
          </p:txBody>
        </p:sp>
        <p:sp>
          <p:nvSpPr>
            <p:cNvPr id="27705" name="Line 149"/>
            <p:cNvSpPr>
              <a:spLocks noChangeShapeType="1"/>
            </p:cNvSpPr>
            <p:nvPr/>
          </p:nvSpPr>
          <p:spPr bwMode="auto">
            <a:xfrm flipV="1">
              <a:off x="1920" y="1104"/>
              <a:ext cx="2388" cy="96"/>
            </a:xfrm>
            <a:prstGeom prst="line">
              <a:avLst/>
            </a:prstGeom>
            <a:noFill/>
            <a:ln w="38100">
              <a:solidFill>
                <a:srgbClr val="800080"/>
              </a:solidFill>
              <a:round/>
              <a:headEnd/>
              <a:tailEnd type="triangle" w="med" len="med"/>
            </a:ln>
          </p:spPr>
          <p:txBody>
            <a:bodyPr/>
            <a:lstStyle/>
            <a:p>
              <a:endParaRPr lang="en-US"/>
            </a:p>
          </p:txBody>
        </p:sp>
        <p:sp>
          <p:nvSpPr>
            <p:cNvPr id="27706" name="Line 150"/>
            <p:cNvSpPr>
              <a:spLocks noChangeShapeType="1"/>
            </p:cNvSpPr>
            <p:nvPr/>
          </p:nvSpPr>
          <p:spPr bwMode="auto">
            <a:xfrm flipV="1">
              <a:off x="1584" y="590"/>
              <a:ext cx="2878" cy="226"/>
            </a:xfrm>
            <a:prstGeom prst="line">
              <a:avLst/>
            </a:prstGeom>
            <a:noFill/>
            <a:ln w="38100">
              <a:solidFill>
                <a:srgbClr val="800080"/>
              </a:solidFill>
              <a:round/>
              <a:headEnd/>
              <a:tailEnd type="triangle" w="med" len="med"/>
            </a:ln>
          </p:spPr>
          <p:txBody>
            <a:bodyPr/>
            <a:lstStyle/>
            <a:p>
              <a:endParaRPr lang="en-US"/>
            </a:p>
          </p:txBody>
        </p:sp>
        <p:sp>
          <p:nvSpPr>
            <p:cNvPr id="27707" name="Line 151"/>
            <p:cNvSpPr>
              <a:spLocks noChangeShapeType="1"/>
            </p:cNvSpPr>
            <p:nvPr/>
          </p:nvSpPr>
          <p:spPr bwMode="auto">
            <a:xfrm flipV="1">
              <a:off x="1248" y="700"/>
              <a:ext cx="3309" cy="356"/>
            </a:xfrm>
            <a:prstGeom prst="line">
              <a:avLst/>
            </a:prstGeom>
            <a:noFill/>
            <a:ln w="38100">
              <a:solidFill>
                <a:srgbClr val="800080"/>
              </a:solidFill>
              <a:round/>
              <a:headEnd/>
              <a:tailEnd type="triangle" w="med" len="med"/>
            </a:ln>
          </p:spPr>
          <p:txBody>
            <a:bodyPr/>
            <a:lstStyle/>
            <a:p>
              <a:endParaRPr lang="en-US"/>
            </a:p>
          </p:txBody>
        </p:sp>
        <p:sp>
          <p:nvSpPr>
            <p:cNvPr id="27708" name="Line 152"/>
            <p:cNvSpPr>
              <a:spLocks noChangeShapeType="1"/>
            </p:cNvSpPr>
            <p:nvPr/>
          </p:nvSpPr>
          <p:spPr bwMode="auto">
            <a:xfrm flipV="1">
              <a:off x="1296" y="821"/>
              <a:ext cx="3396" cy="283"/>
            </a:xfrm>
            <a:prstGeom prst="line">
              <a:avLst/>
            </a:prstGeom>
            <a:noFill/>
            <a:ln w="38100">
              <a:solidFill>
                <a:srgbClr val="800080"/>
              </a:solidFill>
              <a:round/>
              <a:headEnd/>
              <a:tailEnd type="triangle" w="med" len="med"/>
            </a:ln>
          </p:spPr>
          <p:txBody>
            <a:bodyPr/>
            <a:lstStyle/>
            <a:p>
              <a:endParaRPr lang="en-US"/>
            </a:p>
          </p:txBody>
        </p:sp>
        <p:sp>
          <p:nvSpPr>
            <p:cNvPr id="27709" name="Line 153"/>
            <p:cNvSpPr>
              <a:spLocks noChangeShapeType="1"/>
            </p:cNvSpPr>
            <p:nvPr/>
          </p:nvSpPr>
          <p:spPr bwMode="auto">
            <a:xfrm flipV="1">
              <a:off x="672" y="434"/>
              <a:ext cx="3929" cy="478"/>
            </a:xfrm>
            <a:prstGeom prst="line">
              <a:avLst/>
            </a:prstGeom>
            <a:noFill/>
            <a:ln w="38100">
              <a:solidFill>
                <a:srgbClr val="800080"/>
              </a:solidFill>
              <a:round/>
              <a:headEnd/>
              <a:tailEnd type="triangle" w="med" len="med"/>
            </a:ln>
          </p:spPr>
          <p:txBody>
            <a:bodyPr/>
            <a:lstStyle/>
            <a:p>
              <a:endParaRPr lang="en-US"/>
            </a:p>
          </p:txBody>
        </p:sp>
        <p:sp>
          <p:nvSpPr>
            <p:cNvPr id="27710" name="Line 154"/>
            <p:cNvSpPr>
              <a:spLocks noChangeShapeType="1"/>
            </p:cNvSpPr>
            <p:nvPr/>
          </p:nvSpPr>
          <p:spPr bwMode="auto">
            <a:xfrm flipV="1">
              <a:off x="1632" y="1080"/>
              <a:ext cx="3494" cy="72"/>
            </a:xfrm>
            <a:prstGeom prst="line">
              <a:avLst/>
            </a:prstGeom>
            <a:noFill/>
            <a:ln w="38100">
              <a:solidFill>
                <a:srgbClr val="800080"/>
              </a:solidFill>
              <a:round/>
              <a:headEnd/>
              <a:tailEnd type="triangle" w="med" len="med"/>
            </a:ln>
          </p:spPr>
          <p:txBody>
            <a:bodyPr/>
            <a:lstStyle/>
            <a:p>
              <a:endParaRPr lang="en-US"/>
            </a:p>
          </p:txBody>
        </p:sp>
      </p:grpSp>
      <p:grpSp>
        <p:nvGrpSpPr>
          <p:cNvPr id="5" name="Group 157"/>
          <p:cNvGrpSpPr>
            <a:grpSpLocks/>
          </p:cNvGrpSpPr>
          <p:nvPr/>
        </p:nvGrpSpPr>
        <p:grpSpPr bwMode="auto">
          <a:xfrm>
            <a:off x="5562600" y="1916113"/>
            <a:ext cx="3011488" cy="2713037"/>
            <a:chOff x="3504" y="502"/>
            <a:chExt cx="1897" cy="1709"/>
          </a:xfrm>
        </p:grpSpPr>
        <p:grpSp>
          <p:nvGrpSpPr>
            <p:cNvPr id="6" name="Group 158"/>
            <p:cNvGrpSpPr>
              <a:grpSpLocks/>
            </p:cNvGrpSpPr>
            <p:nvPr/>
          </p:nvGrpSpPr>
          <p:grpSpPr bwMode="auto">
            <a:xfrm>
              <a:off x="3550" y="502"/>
              <a:ext cx="1463" cy="1613"/>
              <a:chOff x="3550" y="502"/>
              <a:chExt cx="1463" cy="1613"/>
            </a:xfrm>
          </p:grpSpPr>
          <p:sp>
            <p:nvSpPr>
              <p:cNvPr id="27687" name="Oval 159"/>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8" name="Oval 160"/>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9" name="Oval 161"/>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0" name="Oval 162"/>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1" name="Oval 163"/>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2" name="Oval 164"/>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3" name="Oval 165"/>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4" name="Oval 166"/>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5" name="Oval 167"/>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6" name="Oval 168"/>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7" name="Oval 169"/>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8" name="Oval 170"/>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99" name="Oval 171"/>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00" name="Oval 172"/>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701" name="Oval 173"/>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 name="Group 174"/>
            <p:cNvGrpSpPr>
              <a:grpSpLocks/>
            </p:cNvGrpSpPr>
            <p:nvPr/>
          </p:nvGrpSpPr>
          <p:grpSpPr bwMode="auto">
            <a:xfrm>
              <a:off x="3504" y="528"/>
              <a:ext cx="1897" cy="1683"/>
              <a:chOff x="3504" y="525"/>
              <a:chExt cx="1897" cy="1683"/>
            </a:xfrm>
          </p:grpSpPr>
          <p:sp>
            <p:nvSpPr>
              <p:cNvPr id="27658" name="Oval 175"/>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59" name="Oval 176"/>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0" name="Oval 177"/>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1" name="Oval 178"/>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2" name="Oval 179"/>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3" name="Oval 180"/>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4" name="Oval 181"/>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5" name="Oval 182"/>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6" name="Oval 183"/>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7" name="Oval 184"/>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8" name="Oval 185"/>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69" name="Oval 186"/>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0" name="Oval 187"/>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1" name="Oval 188"/>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2" name="Oval 189"/>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3" name="Oval 190"/>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4" name="Oval 191"/>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5" name="Oval 192"/>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6" name="Oval 193"/>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7" name="Oval 194"/>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8" name="Oval 195"/>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9" name="Oval 196"/>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0" name="Oval 197"/>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1" name="Oval 198"/>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2" name="Oval 199"/>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3" name="Oval 200"/>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4" name="Oval 201"/>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5" name="Oval 202"/>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7686" name="Oval 203"/>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fade">
                                      <p:cBhvr>
                                        <p:cTn id="7" dur="1000"/>
                                        <p:tgtEl>
                                          <p:spTgt spid="33798"/>
                                        </p:tgtEl>
                                      </p:cBhvr>
                                    </p:animEffect>
                                    <p:anim calcmode="lin" valueType="num">
                                      <p:cBhvr>
                                        <p:cTn id="8" dur="1000" fill="hold"/>
                                        <p:tgtEl>
                                          <p:spTgt spid="33798"/>
                                        </p:tgtEl>
                                        <p:attrNameLst>
                                          <p:attrName>ppt_x</p:attrName>
                                        </p:attrNameLst>
                                      </p:cBhvr>
                                      <p:tavLst>
                                        <p:tav tm="0">
                                          <p:val>
                                            <p:strVal val="#ppt_x"/>
                                          </p:val>
                                        </p:tav>
                                        <p:tav tm="100000">
                                          <p:val>
                                            <p:strVal val="#ppt_x"/>
                                          </p:val>
                                        </p:tav>
                                      </p:tavLst>
                                    </p:anim>
                                    <p:anim calcmode="lin" valueType="num">
                                      <p:cBhvr>
                                        <p:cTn id="9" dur="1000" fill="hold"/>
                                        <p:tgtEl>
                                          <p:spTgt spid="337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3798"/>
                                        </p:tgtEl>
                                        <p:attrNameLst>
                                          <p:attrName>ppt_w</p:attrName>
                                        </p:attrNameLst>
                                      </p:cBhvr>
                                      <p:tavLst>
                                        <p:tav tm="0">
                                          <p:val>
                                            <p:strVal val="ppt_w"/>
                                          </p:val>
                                        </p:tav>
                                        <p:tav tm="100000">
                                          <p:val>
                                            <p:strVal val="ppt_w*0.05"/>
                                          </p:val>
                                        </p:tav>
                                      </p:tavLst>
                                    </p:anim>
                                    <p:anim calcmode="lin" valueType="num">
                                      <p:cBhvr>
                                        <p:cTn id="24" dur="500"/>
                                        <p:tgtEl>
                                          <p:spTgt spid="33798"/>
                                        </p:tgtEl>
                                        <p:attrNameLst>
                                          <p:attrName>ppt_h</p:attrName>
                                        </p:attrNameLst>
                                      </p:cBhvr>
                                      <p:tavLst>
                                        <p:tav tm="0">
                                          <p:val>
                                            <p:strVal val="ppt_h"/>
                                          </p:val>
                                        </p:tav>
                                        <p:tav tm="100000">
                                          <p:val>
                                            <p:strVal val="ppt_h"/>
                                          </p:val>
                                        </p:tav>
                                      </p:tavLst>
                                    </p:anim>
                                    <p:anim calcmode="lin" valueType="num">
                                      <p:cBhvr>
                                        <p:cTn id="25" dur="500"/>
                                        <p:tgtEl>
                                          <p:spTgt spid="33798"/>
                                        </p:tgtEl>
                                        <p:attrNameLst>
                                          <p:attrName>ppt_x</p:attrName>
                                        </p:attrNameLst>
                                      </p:cBhvr>
                                      <p:tavLst>
                                        <p:tav tm="0">
                                          <p:val>
                                            <p:strVal val="ppt_x"/>
                                          </p:val>
                                        </p:tav>
                                        <p:tav tm="100000">
                                          <p:val>
                                            <p:strVal val="ppt_x-.2"/>
                                          </p:val>
                                        </p:tav>
                                      </p:tavLst>
                                    </p:anim>
                                    <p:anim calcmode="lin" valueType="num">
                                      <p:cBhvr>
                                        <p:cTn id="26" dur="500"/>
                                        <p:tgtEl>
                                          <p:spTgt spid="33798"/>
                                        </p:tgtEl>
                                        <p:attrNameLst>
                                          <p:attrName>ppt_y</p:attrName>
                                        </p:attrNameLst>
                                      </p:cBhvr>
                                      <p:tavLst>
                                        <p:tav tm="0">
                                          <p:val>
                                            <p:strVal val="ppt_y"/>
                                          </p:val>
                                        </p:tav>
                                        <p:tav tm="100000">
                                          <p:val>
                                            <p:strVal val="ppt_y"/>
                                          </p:val>
                                        </p:tav>
                                      </p:tavLst>
                                    </p:anim>
                                    <p:animEffect transition="out" filter="fade">
                                      <p:cBhvr>
                                        <p:cTn id="27" dur="500"/>
                                        <p:tgtEl>
                                          <p:spTgt spid="33798"/>
                                        </p:tgtEl>
                                      </p:cBhvr>
                                    </p:animEffect>
                                    <p:set>
                                      <p:cBhvr>
                                        <p:cTn id="28" dur="1" fill="hold">
                                          <p:stCondLst>
                                            <p:cond delay="499"/>
                                          </p:stCondLst>
                                        </p:cTn>
                                        <p:tgtEl>
                                          <p:spTgt spid="33798"/>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115_1536"/>
          <p:cNvPicPr>
            <a:picLocks noChangeAspect="1" noChangeArrowheads="1"/>
          </p:cNvPicPr>
          <p:nvPr/>
        </p:nvPicPr>
        <p:blipFill>
          <a:blip cstate="print"/>
          <a:srcRect/>
          <a:stretch>
            <a:fillRect/>
          </a:stretch>
        </p:blipFill>
        <p:spPr bwMode="auto">
          <a:xfrm>
            <a:off x="457200" y="1577975"/>
            <a:ext cx="4191000" cy="3146425"/>
          </a:xfrm>
          <a:prstGeom prst="rect">
            <a:avLst/>
          </a:prstGeom>
          <a:noFill/>
          <a:ln w="9525">
            <a:noFill/>
            <a:miter lim="800000"/>
            <a:headEnd/>
            <a:tailEnd/>
          </a:ln>
        </p:spPr>
      </p:pic>
      <p:sp>
        <p:nvSpPr>
          <p:cNvPr id="28675" name="Rectangle 6"/>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 name="Group 166"/>
          <p:cNvGrpSpPr>
            <a:grpSpLocks/>
          </p:cNvGrpSpPr>
          <p:nvPr/>
        </p:nvGrpSpPr>
        <p:grpSpPr bwMode="auto">
          <a:xfrm>
            <a:off x="762000" y="1870075"/>
            <a:ext cx="3863975" cy="2670175"/>
            <a:chOff x="480" y="472"/>
            <a:chExt cx="2434" cy="1682"/>
          </a:xfrm>
        </p:grpSpPr>
        <p:sp>
          <p:nvSpPr>
            <p:cNvPr id="28775" name="Oval 123"/>
            <p:cNvSpPr>
              <a:spLocks noChangeArrowheads="1"/>
            </p:cNvSpPr>
            <p:nvPr/>
          </p:nvSpPr>
          <p:spPr bwMode="auto">
            <a:xfrm rot="613854">
              <a:off x="959" y="1444"/>
              <a:ext cx="384" cy="432"/>
            </a:xfrm>
            <a:prstGeom prst="ellipse">
              <a:avLst/>
            </a:prstGeom>
            <a:noFill/>
            <a:ln w="38100">
              <a:solidFill>
                <a:schemeClr val="bg1"/>
              </a:solidFill>
              <a:round/>
              <a:headEnd/>
              <a:tailEnd/>
            </a:ln>
          </p:spPr>
          <p:txBody>
            <a:bodyPr wrap="none" anchor="ctr"/>
            <a:lstStyle/>
            <a:p>
              <a:endParaRPr lang="en-US"/>
            </a:p>
          </p:txBody>
        </p:sp>
        <p:sp>
          <p:nvSpPr>
            <p:cNvPr id="28776" name="Oval 124"/>
            <p:cNvSpPr>
              <a:spLocks noChangeArrowheads="1"/>
            </p:cNvSpPr>
            <p:nvPr/>
          </p:nvSpPr>
          <p:spPr bwMode="auto">
            <a:xfrm rot="613854">
              <a:off x="814" y="575"/>
              <a:ext cx="384" cy="335"/>
            </a:xfrm>
            <a:prstGeom prst="ellipse">
              <a:avLst/>
            </a:prstGeom>
            <a:noFill/>
            <a:ln w="38100">
              <a:solidFill>
                <a:schemeClr val="bg1"/>
              </a:solidFill>
              <a:round/>
              <a:headEnd/>
              <a:tailEnd/>
            </a:ln>
          </p:spPr>
          <p:txBody>
            <a:bodyPr wrap="none" anchor="ctr"/>
            <a:lstStyle/>
            <a:p>
              <a:endParaRPr lang="en-US"/>
            </a:p>
          </p:txBody>
        </p:sp>
        <p:sp>
          <p:nvSpPr>
            <p:cNvPr id="28777" name="Oval 125"/>
            <p:cNvSpPr>
              <a:spLocks noChangeArrowheads="1"/>
            </p:cNvSpPr>
            <p:nvPr/>
          </p:nvSpPr>
          <p:spPr bwMode="auto">
            <a:xfrm>
              <a:off x="480" y="864"/>
              <a:ext cx="463" cy="816"/>
            </a:xfrm>
            <a:prstGeom prst="ellipse">
              <a:avLst/>
            </a:prstGeom>
            <a:noFill/>
            <a:ln w="38100">
              <a:solidFill>
                <a:schemeClr val="bg1"/>
              </a:solidFill>
              <a:round/>
              <a:headEnd/>
              <a:tailEnd/>
            </a:ln>
          </p:spPr>
          <p:txBody>
            <a:bodyPr wrap="none" anchor="ctr"/>
            <a:lstStyle/>
            <a:p>
              <a:endParaRPr lang="en-US"/>
            </a:p>
          </p:txBody>
        </p:sp>
        <p:sp>
          <p:nvSpPr>
            <p:cNvPr id="28778" name="Oval 126"/>
            <p:cNvSpPr>
              <a:spLocks noChangeArrowheads="1"/>
            </p:cNvSpPr>
            <p:nvPr/>
          </p:nvSpPr>
          <p:spPr bwMode="auto">
            <a:xfrm rot="-659712">
              <a:off x="714" y="1546"/>
              <a:ext cx="288" cy="240"/>
            </a:xfrm>
            <a:prstGeom prst="ellipse">
              <a:avLst/>
            </a:prstGeom>
            <a:noFill/>
            <a:ln w="38100">
              <a:solidFill>
                <a:schemeClr val="bg1"/>
              </a:solidFill>
              <a:round/>
              <a:headEnd/>
              <a:tailEnd/>
            </a:ln>
          </p:spPr>
          <p:txBody>
            <a:bodyPr wrap="none" anchor="ctr"/>
            <a:lstStyle/>
            <a:p>
              <a:endParaRPr lang="en-US"/>
            </a:p>
          </p:txBody>
        </p:sp>
        <p:sp>
          <p:nvSpPr>
            <p:cNvPr id="28779" name="Oval 127"/>
            <p:cNvSpPr>
              <a:spLocks noChangeArrowheads="1"/>
            </p:cNvSpPr>
            <p:nvPr/>
          </p:nvSpPr>
          <p:spPr bwMode="auto">
            <a:xfrm rot="-659712">
              <a:off x="964" y="815"/>
              <a:ext cx="384" cy="383"/>
            </a:xfrm>
            <a:prstGeom prst="ellipse">
              <a:avLst/>
            </a:prstGeom>
            <a:noFill/>
            <a:ln w="38100">
              <a:solidFill>
                <a:schemeClr val="bg1"/>
              </a:solidFill>
              <a:round/>
              <a:headEnd/>
              <a:tailEnd/>
            </a:ln>
          </p:spPr>
          <p:txBody>
            <a:bodyPr wrap="none" anchor="ctr"/>
            <a:lstStyle/>
            <a:p>
              <a:endParaRPr lang="en-US"/>
            </a:p>
          </p:txBody>
        </p:sp>
        <p:sp>
          <p:nvSpPr>
            <p:cNvPr id="28780" name="Oval 128"/>
            <p:cNvSpPr>
              <a:spLocks noChangeArrowheads="1"/>
            </p:cNvSpPr>
            <p:nvPr/>
          </p:nvSpPr>
          <p:spPr bwMode="auto">
            <a:xfrm rot="-659712">
              <a:off x="1160" y="662"/>
              <a:ext cx="472" cy="486"/>
            </a:xfrm>
            <a:prstGeom prst="ellipse">
              <a:avLst/>
            </a:prstGeom>
            <a:noFill/>
            <a:ln w="38100">
              <a:solidFill>
                <a:schemeClr val="bg1"/>
              </a:solidFill>
              <a:round/>
              <a:headEnd/>
              <a:tailEnd/>
            </a:ln>
          </p:spPr>
          <p:txBody>
            <a:bodyPr wrap="none" anchor="ctr"/>
            <a:lstStyle/>
            <a:p>
              <a:endParaRPr lang="en-US"/>
            </a:p>
          </p:txBody>
        </p:sp>
        <p:sp>
          <p:nvSpPr>
            <p:cNvPr id="28781" name="Oval 129"/>
            <p:cNvSpPr>
              <a:spLocks noChangeArrowheads="1"/>
            </p:cNvSpPr>
            <p:nvPr/>
          </p:nvSpPr>
          <p:spPr bwMode="auto">
            <a:xfrm rot="-659712">
              <a:off x="1571" y="992"/>
              <a:ext cx="384" cy="145"/>
            </a:xfrm>
            <a:prstGeom prst="ellipse">
              <a:avLst/>
            </a:prstGeom>
            <a:noFill/>
            <a:ln w="38100">
              <a:solidFill>
                <a:schemeClr val="bg1"/>
              </a:solidFill>
              <a:round/>
              <a:headEnd/>
              <a:tailEnd/>
            </a:ln>
          </p:spPr>
          <p:txBody>
            <a:bodyPr wrap="none" anchor="ctr"/>
            <a:lstStyle/>
            <a:p>
              <a:endParaRPr lang="en-US"/>
            </a:p>
          </p:txBody>
        </p:sp>
        <p:sp>
          <p:nvSpPr>
            <p:cNvPr id="28782" name="Oval 130"/>
            <p:cNvSpPr>
              <a:spLocks noChangeArrowheads="1"/>
            </p:cNvSpPr>
            <p:nvPr/>
          </p:nvSpPr>
          <p:spPr bwMode="auto">
            <a:xfrm rot="-323525">
              <a:off x="1932" y="1240"/>
              <a:ext cx="236" cy="192"/>
            </a:xfrm>
            <a:prstGeom prst="ellipse">
              <a:avLst/>
            </a:prstGeom>
            <a:noFill/>
            <a:ln w="38100">
              <a:solidFill>
                <a:schemeClr val="bg1"/>
              </a:solidFill>
              <a:round/>
              <a:headEnd/>
              <a:tailEnd/>
            </a:ln>
          </p:spPr>
          <p:txBody>
            <a:bodyPr wrap="none" anchor="ctr"/>
            <a:lstStyle/>
            <a:p>
              <a:endParaRPr lang="en-US"/>
            </a:p>
          </p:txBody>
        </p:sp>
        <p:sp>
          <p:nvSpPr>
            <p:cNvPr id="28783" name="Oval 131"/>
            <p:cNvSpPr>
              <a:spLocks noChangeArrowheads="1"/>
            </p:cNvSpPr>
            <p:nvPr/>
          </p:nvSpPr>
          <p:spPr bwMode="auto">
            <a:xfrm rot="-323525">
              <a:off x="1891" y="1465"/>
              <a:ext cx="236" cy="192"/>
            </a:xfrm>
            <a:prstGeom prst="ellipse">
              <a:avLst/>
            </a:prstGeom>
            <a:noFill/>
            <a:ln w="38100">
              <a:solidFill>
                <a:schemeClr val="bg1"/>
              </a:solidFill>
              <a:round/>
              <a:headEnd/>
              <a:tailEnd/>
            </a:ln>
          </p:spPr>
          <p:txBody>
            <a:bodyPr wrap="none" anchor="ctr"/>
            <a:lstStyle/>
            <a:p>
              <a:endParaRPr lang="en-US"/>
            </a:p>
          </p:txBody>
        </p:sp>
        <p:sp>
          <p:nvSpPr>
            <p:cNvPr id="28784" name="Oval 132"/>
            <p:cNvSpPr>
              <a:spLocks noChangeArrowheads="1"/>
            </p:cNvSpPr>
            <p:nvPr/>
          </p:nvSpPr>
          <p:spPr bwMode="auto">
            <a:xfrm rot="-323525">
              <a:off x="1942" y="1134"/>
              <a:ext cx="236" cy="192"/>
            </a:xfrm>
            <a:prstGeom prst="ellipse">
              <a:avLst/>
            </a:prstGeom>
            <a:noFill/>
            <a:ln w="38100">
              <a:solidFill>
                <a:schemeClr val="bg1"/>
              </a:solidFill>
              <a:round/>
              <a:headEnd/>
              <a:tailEnd/>
            </a:ln>
          </p:spPr>
          <p:txBody>
            <a:bodyPr wrap="none" anchor="ctr"/>
            <a:lstStyle/>
            <a:p>
              <a:endParaRPr lang="en-US"/>
            </a:p>
          </p:txBody>
        </p:sp>
        <p:sp>
          <p:nvSpPr>
            <p:cNvPr id="28785" name="Oval 133"/>
            <p:cNvSpPr>
              <a:spLocks noChangeArrowheads="1"/>
            </p:cNvSpPr>
            <p:nvPr/>
          </p:nvSpPr>
          <p:spPr bwMode="auto">
            <a:xfrm rot="613854">
              <a:off x="1001" y="1057"/>
              <a:ext cx="410" cy="489"/>
            </a:xfrm>
            <a:prstGeom prst="ellipse">
              <a:avLst/>
            </a:prstGeom>
            <a:noFill/>
            <a:ln w="38100">
              <a:solidFill>
                <a:schemeClr val="bg1"/>
              </a:solidFill>
              <a:round/>
              <a:headEnd/>
              <a:tailEnd/>
            </a:ln>
          </p:spPr>
          <p:txBody>
            <a:bodyPr wrap="none" anchor="ctr"/>
            <a:lstStyle/>
            <a:p>
              <a:endParaRPr lang="en-US"/>
            </a:p>
          </p:txBody>
        </p:sp>
        <p:sp>
          <p:nvSpPr>
            <p:cNvPr id="28786" name="Oval 134"/>
            <p:cNvSpPr>
              <a:spLocks noChangeArrowheads="1"/>
            </p:cNvSpPr>
            <p:nvPr/>
          </p:nvSpPr>
          <p:spPr bwMode="auto">
            <a:xfrm rot="-323525">
              <a:off x="1824" y="1677"/>
              <a:ext cx="236" cy="167"/>
            </a:xfrm>
            <a:prstGeom prst="ellipse">
              <a:avLst/>
            </a:prstGeom>
            <a:noFill/>
            <a:ln w="38100">
              <a:solidFill>
                <a:schemeClr val="bg1"/>
              </a:solidFill>
              <a:round/>
              <a:headEnd/>
              <a:tailEnd/>
            </a:ln>
          </p:spPr>
          <p:txBody>
            <a:bodyPr wrap="none" anchor="ctr"/>
            <a:lstStyle/>
            <a:p>
              <a:endParaRPr lang="en-US"/>
            </a:p>
          </p:txBody>
        </p:sp>
        <p:sp>
          <p:nvSpPr>
            <p:cNvPr id="28787" name="Oval 135"/>
            <p:cNvSpPr>
              <a:spLocks noChangeArrowheads="1"/>
            </p:cNvSpPr>
            <p:nvPr/>
          </p:nvSpPr>
          <p:spPr bwMode="auto">
            <a:xfrm rot="-323525">
              <a:off x="1879" y="813"/>
              <a:ext cx="236" cy="192"/>
            </a:xfrm>
            <a:prstGeom prst="ellipse">
              <a:avLst/>
            </a:prstGeom>
            <a:noFill/>
            <a:ln w="38100">
              <a:solidFill>
                <a:schemeClr val="bg1"/>
              </a:solidFill>
              <a:round/>
              <a:headEnd/>
              <a:tailEnd/>
            </a:ln>
          </p:spPr>
          <p:txBody>
            <a:bodyPr wrap="none" anchor="ctr"/>
            <a:lstStyle/>
            <a:p>
              <a:endParaRPr lang="en-US"/>
            </a:p>
          </p:txBody>
        </p:sp>
        <p:sp>
          <p:nvSpPr>
            <p:cNvPr id="28788" name="Oval 136"/>
            <p:cNvSpPr>
              <a:spLocks noChangeArrowheads="1"/>
            </p:cNvSpPr>
            <p:nvPr/>
          </p:nvSpPr>
          <p:spPr bwMode="auto">
            <a:xfrm rot="608847">
              <a:off x="1779" y="612"/>
              <a:ext cx="256" cy="192"/>
            </a:xfrm>
            <a:prstGeom prst="ellipse">
              <a:avLst/>
            </a:prstGeom>
            <a:noFill/>
            <a:ln w="38100">
              <a:solidFill>
                <a:schemeClr val="bg1"/>
              </a:solidFill>
              <a:round/>
              <a:headEnd/>
              <a:tailEnd/>
            </a:ln>
          </p:spPr>
          <p:txBody>
            <a:bodyPr wrap="none" anchor="ctr"/>
            <a:lstStyle/>
            <a:p>
              <a:endParaRPr lang="en-US"/>
            </a:p>
          </p:txBody>
        </p:sp>
        <p:sp>
          <p:nvSpPr>
            <p:cNvPr id="28789" name="Oval 137"/>
            <p:cNvSpPr>
              <a:spLocks noChangeArrowheads="1"/>
            </p:cNvSpPr>
            <p:nvPr/>
          </p:nvSpPr>
          <p:spPr bwMode="auto">
            <a:xfrm rot="608847">
              <a:off x="1680" y="480"/>
              <a:ext cx="189" cy="156"/>
            </a:xfrm>
            <a:prstGeom prst="ellipse">
              <a:avLst/>
            </a:prstGeom>
            <a:noFill/>
            <a:ln w="38100">
              <a:solidFill>
                <a:schemeClr val="bg1"/>
              </a:solidFill>
              <a:round/>
              <a:headEnd/>
              <a:tailEnd/>
            </a:ln>
          </p:spPr>
          <p:txBody>
            <a:bodyPr wrap="none" anchor="ctr"/>
            <a:lstStyle/>
            <a:p>
              <a:endParaRPr lang="en-US"/>
            </a:p>
          </p:txBody>
        </p:sp>
        <p:sp>
          <p:nvSpPr>
            <p:cNvPr id="28790" name="Oval 138"/>
            <p:cNvSpPr>
              <a:spLocks noChangeArrowheads="1"/>
            </p:cNvSpPr>
            <p:nvPr/>
          </p:nvSpPr>
          <p:spPr bwMode="auto">
            <a:xfrm rot="608847">
              <a:off x="971" y="472"/>
              <a:ext cx="432" cy="288"/>
            </a:xfrm>
            <a:prstGeom prst="ellipse">
              <a:avLst/>
            </a:prstGeom>
            <a:noFill/>
            <a:ln w="38100">
              <a:solidFill>
                <a:schemeClr val="bg1"/>
              </a:solidFill>
              <a:round/>
              <a:headEnd/>
              <a:tailEnd/>
            </a:ln>
          </p:spPr>
          <p:txBody>
            <a:bodyPr wrap="none" anchor="ctr"/>
            <a:lstStyle/>
            <a:p>
              <a:endParaRPr lang="en-US"/>
            </a:p>
          </p:txBody>
        </p:sp>
        <p:sp>
          <p:nvSpPr>
            <p:cNvPr id="28791" name="Oval 139"/>
            <p:cNvSpPr>
              <a:spLocks noChangeArrowheads="1"/>
            </p:cNvSpPr>
            <p:nvPr/>
          </p:nvSpPr>
          <p:spPr bwMode="auto">
            <a:xfrm rot="608847">
              <a:off x="1531" y="1007"/>
              <a:ext cx="449" cy="624"/>
            </a:xfrm>
            <a:prstGeom prst="ellipse">
              <a:avLst/>
            </a:prstGeom>
            <a:noFill/>
            <a:ln w="38100">
              <a:solidFill>
                <a:schemeClr val="bg1"/>
              </a:solidFill>
              <a:round/>
              <a:headEnd/>
              <a:tailEnd/>
            </a:ln>
          </p:spPr>
          <p:txBody>
            <a:bodyPr wrap="none" anchor="ctr"/>
            <a:lstStyle/>
            <a:p>
              <a:endParaRPr lang="en-US"/>
            </a:p>
          </p:txBody>
        </p:sp>
        <p:sp>
          <p:nvSpPr>
            <p:cNvPr id="28792" name="Oval 140"/>
            <p:cNvSpPr>
              <a:spLocks noChangeArrowheads="1"/>
            </p:cNvSpPr>
            <p:nvPr/>
          </p:nvSpPr>
          <p:spPr bwMode="auto">
            <a:xfrm rot="608847">
              <a:off x="1854" y="643"/>
              <a:ext cx="1060" cy="1153"/>
            </a:xfrm>
            <a:prstGeom prst="ellipse">
              <a:avLst/>
            </a:prstGeom>
            <a:noFill/>
            <a:ln w="38100">
              <a:solidFill>
                <a:schemeClr val="bg1"/>
              </a:solidFill>
              <a:round/>
              <a:headEnd/>
              <a:tailEnd/>
            </a:ln>
          </p:spPr>
          <p:txBody>
            <a:bodyPr wrap="none" anchor="ctr"/>
            <a:lstStyle/>
            <a:p>
              <a:endParaRPr lang="en-US"/>
            </a:p>
          </p:txBody>
        </p:sp>
        <p:sp>
          <p:nvSpPr>
            <p:cNvPr id="28793" name="Oval 141"/>
            <p:cNvSpPr>
              <a:spLocks noChangeArrowheads="1"/>
            </p:cNvSpPr>
            <p:nvPr/>
          </p:nvSpPr>
          <p:spPr bwMode="auto">
            <a:xfrm rot="1501949">
              <a:off x="1346" y="1452"/>
              <a:ext cx="528" cy="702"/>
            </a:xfrm>
            <a:prstGeom prst="ellipse">
              <a:avLst/>
            </a:prstGeom>
            <a:noFill/>
            <a:ln w="38100">
              <a:solidFill>
                <a:schemeClr val="bg1"/>
              </a:solidFill>
              <a:round/>
              <a:headEnd/>
              <a:tailEnd/>
            </a:ln>
          </p:spPr>
          <p:txBody>
            <a:bodyPr wrap="none" anchor="ctr"/>
            <a:lstStyle/>
            <a:p>
              <a:endParaRPr lang="en-US"/>
            </a:p>
          </p:txBody>
        </p:sp>
      </p:grpSp>
      <p:grpSp>
        <p:nvGrpSpPr>
          <p:cNvPr id="3" name="Group 168"/>
          <p:cNvGrpSpPr>
            <a:grpSpLocks/>
          </p:cNvGrpSpPr>
          <p:nvPr/>
        </p:nvGrpSpPr>
        <p:grpSpPr bwMode="auto">
          <a:xfrm>
            <a:off x="1066800" y="1890713"/>
            <a:ext cx="7467600" cy="2227262"/>
            <a:chOff x="672" y="485"/>
            <a:chExt cx="4704" cy="1403"/>
          </a:xfrm>
        </p:grpSpPr>
        <p:sp>
          <p:nvSpPr>
            <p:cNvPr id="28756" name="Line 148"/>
            <p:cNvSpPr>
              <a:spLocks noChangeShapeType="1"/>
            </p:cNvSpPr>
            <p:nvPr/>
          </p:nvSpPr>
          <p:spPr bwMode="auto">
            <a:xfrm flipV="1">
              <a:off x="2054" y="1152"/>
              <a:ext cx="3322" cy="76"/>
            </a:xfrm>
            <a:prstGeom prst="line">
              <a:avLst/>
            </a:prstGeom>
            <a:noFill/>
            <a:ln w="38100">
              <a:solidFill>
                <a:srgbClr val="800080"/>
              </a:solidFill>
              <a:round/>
              <a:headEnd/>
              <a:tailEnd type="triangle" w="med" len="med"/>
            </a:ln>
          </p:spPr>
          <p:txBody>
            <a:bodyPr/>
            <a:lstStyle/>
            <a:p>
              <a:endParaRPr lang="en-US"/>
            </a:p>
          </p:txBody>
        </p:sp>
        <p:sp>
          <p:nvSpPr>
            <p:cNvPr id="28757" name="Line 151"/>
            <p:cNvSpPr>
              <a:spLocks noChangeShapeType="1"/>
            </p:cNvSpPr>
            <p:nvPr/>
          </p:nvSpPr>
          <p:spPr bwMode="auto">
            <a:xfrm flipV="1">
              <a:off x="1776" y="978"/>
              <a:ext cx="3279" cy="366"/>
            </a:xfrm>
            <a:prstGeom prst="line">
              <a:avLst/>
            </a:prstGeom>
            <a:noFill/>
            <a:ln w="38100">
              <a:solidFill>
                <a:srgbClr val="800080"/>
              </a:solidFill>
              <a:round/>
              <a:headEnd/>
              <a:tailEnd type="triangle" w="med" len="med"/>
            </a:ln>
          </p:spPr>
          <p:txBody>
            <a:bodyPr/>
            <a:lstStyle/>
            <a:p>
              <a:endParaRPr lang="en-US"/>
            </a:p>
          </p:txBody>
        </p:sp>
        <p:sp>
          <p:nvSpPr>
            <p:cNvPr id="28758" name="Line 7"/>
            <p:cNvSpPr>
              <a:spLocks noChangeShapeType="1"/>
            </p:cNvSpPr>
            <p:nvPr/>
          </p:nvSpPr>
          <p:spPr bwMode="auto">
            <a:xfrm>
              <a:off x="2385" y="1209"/>
              <a:ext cx="2079" cy="264"/>
            </a:xfrm>
            <a:prstGeom prst="line">
              <a:avLst/>
            </a:prstGeom>
            <a:noFill/>
            <a:ln w="38100">
              <a:solidFill>
                <a:srgbClr val="800080"/>
              </a:solidFill>
              <a:round/>
              <a:headEnd/>
              <a:tailEnd type="triangle" w="med" len="med"/>
            </a:ln>
          </p:spPr>
          <p:txBody>
            <a:bodyPr/>
            <a:lstStyle/>
            <a:p>
              <a:endParaRPr lang="en-US"/>
            </a:p>
          </p:txBody>
        </p:sp>
        <p:sp>
          <p:nvSpPr>
            <p:cNvPr id="28759" name="Line 143"/>
            <p:cNvSpPr>
              <a:spLocks noChangeShapeType="1"/>
            </p:cNvSpPr>
            <p:nvPr/>
          </p:nvSpPr>
          <p:spPr bwMode="auto">
            <a:xfrm>
              <a:off x="1602" y="1809"/>
              <a:ext cx="2726" cy="79"/>
            </a:xfrm>
            <a:prstGeom prst="line">
              <a:avLst/>
            </a:prstGeom>
            <a:noFill/>
            <a:ln w="38100">
              <a:solidFill>
                <a:srgbClr val="800080"/>
              </a:solidFill>
              <a:round/>
              <a:headEnd/>
              <a:tailEnd type="triangle" w="med" len="med"/>
            </a:ln>
          </p:spPr>
          <p:txBody>
            <a:bodyPr/>
            <a:lstStyle/>
            <a:p>
              <a:endParaRPr lang="en-US"/>
            </a:p>
          </p:txBody>
        </p:sp>
        <p:sp>
          <p:nvSpPr>
            <p:cNvPr id="28760" name="Line 144"/>
            <p:cNvSpPr>
              <a:spLocks noChangeShapeType="1"/>
            </p:cNvSpPr>
            <p:nvPr/>
          </p:nvSpPr>
          <p:spPr bwMode="auto">
            <a:xfrm>
              <a:off x="1152" y="1680"/>
              <a:ext cx="3062" cy="18"/>
            </a:xfrm>
            <a:prstGeom prst="line">
              <a:avLst/>
            </a:prstGeom>
            <a:noFill/>
            <a:ln w="38100">
              <a:solidFill>
                <a:srgbClr val="800080"/>
              </a:solidFill>
              <a:round/>
              <a:headEnd/>
              <a:tailEnd type="triangle" w="med" len="med"/>
            </a:ln>
          </p:spPr>
          <p:txBody>
            <a:bodyPr/>
            <a:lstStyle/>
            <a:p>
              <a:endParaRPr lang="en-US"/>
            </a:p>
          </p:txBody>
        </p:sp>
        <p:sp>
          <p:nvSpPr>
            <p:cNvPr id="28761" name="Line 145"/>
            <p:cNvSpPr>
              <a:spLocks noChangeShapeType="1"/>
            </p:cNvSpPr>
            <p:nvPr/>
          </p:nvSpPr>
          <p:spPr bwMode="auto">
            <a:xfrm>
              <a:off x="1948" y="1754"/>
              <a:ext cx="2973" cy="6"/>
            </a:xfrm>
            <a:prstGeom prst="line">
              <a:avLst/>
            </a:prstGeom>
            <a:noFill/>
            <a:ln w="38100">
              <a:solidFill>
                <a:srgbClr val="800080"/>
              </a:solidFill>
              <a:round/>
              <a:headEnd/>
              <a:tailEnd type="triangle" w="med" len="med"/>
            </a:ln>
          </p:spPr>
          <p:txBody>
            <a:bodyPr/>
            <a:lstStyle/>
            <a:p>
              <a:endParaRPr lang="en-US"/>
            </a:p>
          </p:txBody>
        </p:sp>
        <p:sp>
          <p:nvSpPr>
            <p:cNvPr id="28762" name="Line 146"/>
            <p:cNvSpPr>
              <a:spLocks noChangeShapeType="1"/>
            </p:cNvSpPr>
            <p:nvPr/>
          </p:nvSpPr>
          <p:spPr bwMode="auto">
            <a:xfrm>
              <a:off x="1993" y="1571"/>
              <a:ext cx="2289" cy="0"/>
            </a:xfrm>
            <a:prstGeom prst="line">
              <a:avLst/>
            </a:prstGeom>
            <a:noFill/>
            <a:ln w="38100">
              <a:solidFill>
                <a:srgbClr val="800080"/>
              </a:solidFill>
              <a:round/>
              <a:headEnd/>
              <a:tailEnd type="triangle" w="med" len="med"/>
            </a:ln>
          </p:spPr>
          <p:txBody>
            <a:bodyPr/>
            <a:lstStyle/>
            <a:p>
              <a:endParaRPr lang="en-US"/>
            </a:p>
          </p:txBody>
        </p:sp>
        <p:sp>
          <p:nvSpPr>
            <p:cNvPr id="28763" name="Line 147"/>
            <p:cNvSpPr>
              <a:spLocks noChangeShapeType="1"/>
            </p:cNvSpPr>
            <p:nvPr/>
          </p:nvSpPr>
          <p:spPr bwMode="auto">
            <a:xfrm flipV="1">
              <a:off x="2064" y="841"/>
              <a:ext cx="1744" cy="503"/>
            </a:xfrm>
            <a:prstGeom prst="line">
              <a:avLst/>
            </a:prstGeom>
            <a:noFill/>
            <a:ln w="38100">
              <a:solidFill>
                <a:srgbClr val="800080"/>
              </a:solidFill>
              <a:round/>
              <a:headEnd/>
              <a:tailEnd type="triangle" w="med" len="med"/>
            </a:ln>
          </p:spPr>
          <p:txBody>
            <a:bodyPr/>
            <a:lstStyle/>
            <a:p>
              <a:endParaRPr lang="en-US"/>
            </a:p>
          </p:txBody>
        </p:sp>
        <p:sp>
          <p:nvSpPr>
            <p:cNvPr id="28764" name="Line 149"/>
            <p:cNvSpPr>
              <a:spLocks noChangeShapeType="1"/>
            </p:cNvSpPr>
            <p:nvPr/>
          </p:nvSpPr>
          <p:spPr bwMode="auto">
            <a:xfrm>
              <a:off x="1968" y="912"/>
              <a:ext cx="2253" cy="20"/>
            </a:xfrm>
            <a:prstGeom prst="line">
              <a:avLst/>
            </a:prstGeom>
            <a:noFill/>
            <a:ln w="38100">
              <a:solidFill>
                <a:srgbClr val="800080"/>
              </a:solidFill>
              <a:round/>
              <a:headEnd/>
              <a:tailEnd type="triangle" w="med" len="med"/>
            </a:ln>
          </p:spPr>
          <p:txBody>
            <a:bodyPr/>
            <a:lstStyle/>
            <a:p>
              <a:endParaRPr lang="en-US"/>
            </a:p>
          </p:txBody>
        </p:sp>
        <p:sp>
          <p:nvSpPr>
            <p:cNvPr id="28765" name="Line 150"/>
            <p:cNvSpPr>
              <a:spLocks noChangeShapeType="1"/>
            </p:cNvSpPr>
            <p:nvPr/>
          </p:nvSpPr>
          <p:spPr bwMode="auto">
            <a:xfrm flipV="1">
              <a:off x="1776" y="731"/>
              <a:ext cx="1945" cy="325"/>
            </a:xfrm>
            <a:prstGeom prst="line">
              <a:avLst/>
            </a:prstGeom>
            <a:noFill/>
            <a:ln w="38100">
              <a:solidFill>
                <a:srgbClr val="800080"/>
              </a:solidFill>
              <a:round/>
              <a:headEnd/>
              <a:tailEnd type="triangle" w="med" len="med"/>
            </a:ln>
          </p:spPr>
          <p:txBody>
            <a:bodyPr/>
            <a:lstStyle/>
            <a:p>
              <a:endParaRPr lang="en-US"/>
            </a:p>
          </p:txBody>
        </p:sp>
        <p:sp>
          <p:nvSpPr>
            <p:cNvPr id="28766" name="Line 152"/>
            <p:cNvSpPr>
              <a:spLocks noChangeShapeType="1"/>
            </p:cNvSpPr>
            <p:nvPr/>
          </p:nvSpPr>
          <p:spPr bwMode="auto">
            <a:xfrm>
              <a:off x="1920" y="720"/>
              <a:ext cx="2392" cy="273"/>
            </a:xfrm>
            <a:prstGeom prst="line">
              <a:avLst/>
            </a:prstGeom>
            <a:noFill/>
            <a:ln w="38100">
              <a:solidFill>
                <a:srgbClr val="800080"/>
              </a:solidFill>
              <a:round/>
              <a:headEnd/>
              <a:tailEnd type="triangle" w="med" len="med"/>
            </a:ln>
          </p:spPr>
          <p:txBody>
            <a:bodyPr/>
            <a:lstStyle/>
            <a:p>
              <a:endParaRPr lang="en-US"/>
            </a:p>
          </p:txBody>
        </p:sp>
        <p:sp>
          <p:nvSpPr>
            <p:cNvPr id="28767" name="Line 153"/>
            <p:cNvSpPr>
              <a:spLocks noChangeShapeType="1"/>
            </p:cNvSpPr>
            <p:nvPr/>
          </p:nvSpPr>
          <p:spPr bwMode="auto">
            <a:xfrm>
              <a:off x="1776" y="576"/>
              <a:ext cx="2931" cy="546"/>
            </a:xfrm>
            <a:prstGeom prst="line">
              <a:avLst/>
            </a:prstGeom>
            <a:noFill/>
            <a:ln w="38100">
              <a:solidFill>
                <a:srgbClr val="800080"/>
              </a:solidFill>
              <a:round/>
              <a:headEnd/>
              <a:tailEnd type="triangle" w="med" len="med"/>
            </a:ln>
          </p:spPr>
          <p:txBody>
            <a:bodyPr/>
            <a:lstStyle/>
            <a:p>
              <a:endParaRPr lang="en-US"/>
            </a:p>
          </p:txBody>
        </p:sp>
        <p:sp>
          <p:nvSpPr>
            <p:cNvPr id="28768" name="Line 154"/>
            <p:cNvSpPr>
              <a:spLocks noChangeShapeType="1"/>
            </p:cNvSpPr>
            <p:nvPr/>
          </p:nvSpPr>
          <p:spPr bwMode="auto">
            <a:xfrm flipV="1">
              <a:off x="1392" y="632"/>
              <a:ext cx="3400" cy="280"/>
            </a:xfrm>
            <a:prstGeom prst="line">
              <a:avLst/>
            </a:prstGeom>
            <a:noFill/>
            <a:ln w="38100">
              <a:solidFill>
                <a:srgbClr val="800080"/>
              </a:solidFill>
              <a:round/>
              <a:headEnd/>
              <a:tailEnd type="triangle" w="med" len="med"/>
            </a:ln>
          </p:spPr>
          <p:txBody>
            <a:bodyPr/>
            <a:lstStyle/>
            <a:p>
              <a:endParaRPr lang="en-US"/>
            </a:p>
          </p:txBody>
        </p:sp>
        <p:sp>
          <p:nvSpPr>
            <p:cNvPr id="28769" name="Line 155"/>
            <p:cNvSpPr>
              <a:spLocks noChangeShapeType="1"/>
            </p:cNvSpPr>
            <p:nvPr/>
          </p:nvSpPr>
          <p:spPr bwMode="auto">
            <a:xfrm>
              <a:off x="1200" y="624"/>
              <a:ext cx="3643" cy="242"/>
            </a:xfrm>
            <a:prstGeom prst="line">
              <a:avLst/>
            </a:prstGeom>
            <a:noFill/>
            <a:ln w="38100">
              <a:solidFill>
                <a:srgbClr val="800080"/>
              </a:solidFill>
              <a:round/>
              <a:headEnd/>
              <a:tailEnd type="triangle" w="med" len="med"/>
            </a:ln>
          </p:spPr>
          <p:txBody>
            <a:bodyPr/>
            <a:lstStyle/>
            <a:p>
              <a:endParaRPr lang="en-US"/>
            </a:p>
          </p:txBody>
        </p:sp>
        <p:sp>
          <p:nvSpPr>
            <p:cNvPr id="28770" name="Line 156"/>
            <p:cNvSpPr>
              <a:spLocks noChangeShapeType="1"/>
            </p:cNvSpPr>
            <p:nvPr/>
          </p:nvSpPr>
          <p:spPr bwMode="auto">
            <a:xfrm>
              <a:off x="1000" y="742"/>
              <a:ext cx="3885" cy="197"/>
            </a:xfrm>
            <a:prstGeom prst="line">
              <a:avLst/>
            </a:prstGeom>
            <a:noFill/>
            <a:ln w="38100">
              <a:solidFill>
                <a:srgbClr val="800080"/>
              </a:solidFill>
              <a:round/>
              <a:headEnd/>
              <a:tailEnd type="triangle" w="med" len="med"/>
            </a:ln>
          </p:spPr>
          <p:txBody>
            <a:bodyPr/>
            <a:lstStyle/>
            <a:p>
              <a:endParaRPr lang="en-US"/>
            </a:p>
          </p:txBody>
        </p:sp>
        <p:sp>
          <p:nvSpPr>
            <p:cNvPr id="28771" name="Line 157"/>
            <p:cNvSpPr>
              <a:spLocks noChangeShapeType="1"/>
            </p:cNvSpPr>
            <p:nvPr/>
          </p:nvSpPr>
          <p:spPr bwMode="auto">
            <a:xfrm flipV="1">
              <a:off x="1152" y="515"/>
              <a:ext cx="3575" cy="493"/>
            </a:xfrm>
            <a:prstGeom prst="line">
              <a:avLst/>
            </a:prstGeom>
            <a:noFill/>
            <a:ln w="38100">
              <a:solidFill>
                <a:srgbClr val="800080"/>
              </a:solidFill>
              <a:round/>
              <a:headEnd/>
              <a:tailEnd type="triangle" w="med" len="med"/>
            </a:ln>
          </p:spPr>
          <p:txBody>
            <a:bodyPr/>
            <a:lstStyle/>
            <a:p>
              <a:endParaRPr lang="en-US"/>
            </a:p>
          </p:txBody>
        </p:sp>
        <p:sp>
          <p:nvSpPr>
            <p:cNvPr id="28772" name="Line 158"/>
            <p:cNvSpPr>
              <a:spLocks noChangeShapeType="1"/>
            </p:cNvSpPr>
            <p:nvPr/>
          </p:nvSpPr>
          <p:spPr bwMode="auto">
            <a:xfrm flipV="1">
              <a:off x="1200" y="742"/>
              <a:ext cx="3568" cy="554"/>
            </a:xfrm>
            <a:prstGeom prst="line">
              <a:avLst/>
            </a:prstGeom>
            <a:noFill/>
            <a:ln w="38100">
              <a:solidFill>
                <a:srgbClr val="800080"/>
              </a:solidFill>
              <a:round/>
              <a:headEnd/>
              <a:tailEnd type="triangle" w="med" len="med"/>
            </a:ln>
          </p:spPr>
          <p:txBody>
            <a:bodyPr/>
            <a:lstStyle/>
            <a:p>
              <a:endParaRPr lang="en-US"/>
            </a:p>
          </p:txBody>
        </p:sp>
        <p:sp>
          <p:nvSpPr>
            <p:cNvPr id="28773" name="Line 159"/>
            <p:cNvSpPr>
              <a:spLocks noChangeShapeType="1"/>
            </p:cNvSpPr>
            <p:nvPr/>
          </p:nvSpPr>
          <p:spPr bwMode="auto">
            <a:xfrm flipV="1">
              <a:off x="864" y="1316"/>
              <a:ext cx="2885" cy="364"/>
            </a:xfrm>
            <a:prstGeom prst="line">
              <a:avLst/>
            </a:prstGeom>
            <a:noFill/>
            <a:ln w="38100">
              <a:solidFill>
                <a:srgbClr val="800080"/>
              </a:solidFill>
              <a:round/>
              <a:headEnd/>
              <a:tailEnd type="triangle" w="med" len="med"/>
            </a:ln>
          </p:spPr>
          <p:txBody>
            <a:bodyPr/>
            <a:lstStyle/>
            <a:p>
              <a:endParaRPr lang="en-US"/>
            </a:p>
          </p:txBody>
        </p:sp>
        <p:sp>
          <p:nvSpPr>
            <p:cNvPr id="28774" name="Line 160"/>
            <p:cNvSpPr>
              <a:spLocks noChangeShapeType="1"/>
            </p:cNvSpPr>
            <p:nvPr/>
          </p:nvSpPr>
          <p:spPr bwMode="auto">
            <a:xfrm flipV="1">
              <a:off x="672" y="485"/>
              <a:ext cx="3878" cy="811"/>
            </a:xfrm>
            <a:prstGeom prst="line">
              <a:avLst/>
            </a:prstGeom>
            <a:noFill/>
            <a:ln w="38100">
              <a:solidFill>
                <a:srgbClr val="800080"/>
              </a:solidFill>
              <a:round/>
              <a:headEnd/>
              <a:tailEnd type="triangle" w="med" len="med"/>
            </a:ln>
          </p:spPr>
          <p:txBody>
            <a:bodyPr/>
            <a:lstStyle/>
            <a:p>
              <a:endParaRPr lang="en-US"/>
            </a:p>
          </p:txBody>
        </p:sp>
      </p:grpSp>
      <p:grpSp>
        <p:nvGrpSpPr>
          <p:cNvPr id="4" name="Group 167"/>
          <p:cNvGrpSpPr>
            <a:grpSpLocks/>
          </p:cNvGrpSpPr>
          <p:nvPr/>
        </p:nvGrpSpPr>
        <p:grpSpPr bwMode="auto">
          <a:xfrm>
            <a:off x="5889625" y="1881188"/>
            <a:ext cx="2647950" cy="2262187"/>
            <a:chOff x="3710" y="479"/>
            <a:chExt cx="1668" cy="1425"/>
          </a:xfrm>
        </p:grpSpPr>
        <p:sp>
          <p:nvSpPr>
            <p:cNvPr id="28736" name="Oval 10"/>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7" name="Oval 19"/>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8" name="Oval 23"/>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9" name="Oval 30"/>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0" name="Oval 31"/>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1" name="Oval 32"/>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2" name="Oval 39"/>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3" name="Oval 56"/>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4" name="Oval 59"/>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5" name="Oval 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6" name="Oval 78"/>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7" name="Oval 81"/>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8" name="Oval 82"/>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49" name="Oval 104"/>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0" name="Oval 105"/>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1" name="Oval 115"/>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2" name="Oval 116"/>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3" name="Oval 117"/>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4" name="Oval 164"/>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55" name="Oval 165"/>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5" name="Group 169"/>
          <p:cNvGrpSpPr>
            <a:grpSpLocks/>
          </p:cNvGrpSpPr>
          <p:nvPr/>
        </p:nvGrpSpPr>
        <p:grpSpPr bwMode="auto">
          <a:xfrm>
            <a:off x="5562600" y="1806575"/>
            <a:ext cx="3011488" cy="2824163"/>
            <a:chOff x="3504" y="432"/>
            <a:chExt cx="1897" cy="1779"/>
          </a:xfrm>
        </p:grpSpPr>
        <p:grpSp>
          <p:nvGrpSpPr>
            <p:cNvPr id="6" name="Group 170"/>
            <p:cNvGrpSpPr>
              <a:grpSpLocks/>
            </p:cNvGrpSpPr>
            <p:nvPr/>
          </p:nvGrpSpPr>
          <p:grpSpPr bwMode="auto">
            <a:xfrm>
              <a:off x="4075" y="432"/>
              <a:ext cx="1075" cy="1355"/>
              <a:chOff x="4075" y="432"/>
              <a:chExt cx="1075" cy="1355"/>
            </a:xfrm>
          </p:grpSpPr>
          <p:sp>
            <p:nvSpPr>
              <p:cNvPr id="28727" name="Oval 17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8" name="Oval 172"/>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9" name="Oval 173"/>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0" name="Oval 174"/>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1" name="Oval 175"/>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2" name="Oval 17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3" name="Oval 177"/>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4" name="Oval 178"/>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35" name="Oval 179"/>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 name="Group 180"/>
            <p:cNvGrpSpPr>
              <a:grpSpLocks/>
            </p:cNvGrpSpPr>
            <p:nvPr/>
          </p:nvGrpSpPr>
          <p:grpSpPr bwMode="auto">
            <a:xfrm>
              <a:off x="3550" y="502"/>
              <a:ext cx="1463" cy="1613"/>
              <a:chOff x="3550" y="502"/>
              <a:chExt cx="1463" cy="1613"/>
            </a:xfrm>
          </p:grpSpPr>
          <p:sp>
            <p:nvSpPr>
              <p:cNvPr id="28712" name="Oval 181"/>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3" name="Oval 18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4" name="Oval 183"/>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5" name="Oval 184"/>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6" name="Oval 185"/>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7" name="Oval 186"/>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8" name="Oval 187"/>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9" name="Oval 18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0" name="Oval 189"/>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1" name="Oval 190"/>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2" name="Oval 191"/>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3" name="Oval 192"/>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4" name="Oval 193"/>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5" name="Oval 194"/>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26" name="Oval 195"/>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8" name="Group 196"/>
            <p:cNvGrpSpPr>
              <a:grpSpLocks/>
            </p:cNvGrpSpPr>
            <p:nvPr/>
          </p:nvGrpSpPr>
          <p:grpSpPr bwMode="auto">
            <a:xfrm>
              <a:off x="3504" y="528"/>
              <a:ext cx="1897" cy="1683"/>
              <a:chOff x="3504" y="525"/>
              <a:chExt cx="1897" cy="1683"/>
            </a:xfrm>
          </p:grpSpPr>
          <p:sp>
            <p:nvSpPr>
              <p:cNvPr id="28683" name="Oval 19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4" name="Oval 198"/>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5" name="Oval 199"/>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6" name="Oval 200"/>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7" name="Oval 201"/>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8" name="Oval 202"/>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89" name="Oval 20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0" name="Oval 204"/>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1" name="Oval 205"/>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2" name="Oval 206"/>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3" name="Oval 207"/>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4" name="Oval 208"/>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5" name="Oval 209"/>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6" name="Oval 210"/>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7" name="Oval 211"/>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8" name="Oval 212"/>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699" name="Oval 213"/>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0" name="Oval 214"/>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1" name="Oval 215"/>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2" name="Oval 216"/>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3" name="Oval 217"/>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4" name="Oval 218"/>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5" name="Oval 219"/>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6" name="Oval 22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7" name="Oval 221"/>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8" name="Oval 222"/>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09" name="Oval 223"/>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0" name="Oval 224"/>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8711" name="Oval 225"/>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7892"/>
                                        </p:tgtEl>
                                        <p:attrNameLst>
                                          <p:attrName>ppt_w</p:attrName>
                                        </p:attrNameLst>
                                      </p:cBhvr>
                                      <p:tavLst>
                                        <p:tav tm="0">
                                          <p:val>
                                            <p:strVal val="ppt_w"/>
                                          </p:val>
                                        </p:tav>
                                        <p:tav tm="100000">
                                          <p:val>
                                            <p:strVal val="ppt_w*0.05"/>
                                          </p:val>
                                        </p:tav>
                                      </p:tavLst>
                                    </p:anim>
                                    <p:anim calcmode="lin" valueType="num">
                                      <p:cBhvr>
                                        <p:cTn id="24" dur="500"/>
                                        <p:tgtEl>
                                          <p:spTgt spid="37892"/>
                                        </p:tgtEl>
                                        <p:attrNameLst>
                                          <p:attrName>ppt_h</p:attrName>
                                        </p:attrNameLst>
                                      </p:cBhvr>
                                      <p:tavLst>
                                        <p:tav tm="0">
                                          <p:val>
                                            <p:strVal val="ppt_h"/>
                                          </p:val>
                                        </p:tav>
                                        <p:tav tm="100000">
                                          <p:val>
                                            <p:strVal val="ppt_h"/>
                                          </p:val>
                                        </p:tav>
                                      </p:tavLst>
                                    </p:anim>
                                    <p:anim calcmode="lin" valueType="num">
                                      <p:cBhvr>
                                        <p:cTn id="25" dur="500"/>
                                        <p:tgtEl>
                                          <p:spTgt spid="37892"/>
                                        </p:tgtEl>
                                        <p:attrNameLst>
                                          <p:attrName>ppt_x</p:attrName>
                                        </p:attrNameLst>
                                      </p:cBhvr>
                                      <p:tavLst>
                                        <p:tav tm="0">
                                          <p:val>
                                            <p:strVal val="ppt_x"/>
                                          </p:val>
                                        </p:tav>
                                        <p:tav tm="100000">
                                          <p:val>
                                            <p:strVal val="ppt_x-.2"/>
                                          </p:val>
                                        </p:tav>
                                      </p:tavLst>
                                    </p:anim>
                                    <p:anim calcmode="lin" valueType="num">
                                      <p:cBhvr>
                                        <p:cTn id="26" dur="500"/>
                                        <p:tgtEl>
                                          <p:spTgt spid="37892"/>
                                        </p:tgtEl>
                                        <p:attrNameLst>
                                          <p:attrName>ppt_y</p:attrName>
                                        </p:attrNameLst>
                                      </p:cBhvr>
                                      <p:tavLst>
                                        <p:tav tm="0">
                                          <p:val>
                                            <p:strVal val="ppt_y"/>
                                          </p:val>
                                        </p:tav>
                                        <p:tav tm="100000">
                                          <p:val>
                                            <p:strVal val="ppt_y"/>
                                          </p:val>
                                        </p:tav>
                                      </p:tavLst>
                                    </p:anim>
                                    <p:animEffect transition="out" filter="fade">
                                      <p:cBhvr>
                                        <p:cTn id="27" dur="500"/>
                                        <p:tgtEl>
                                          <p:spTgt spid="37892"/>
                                        </p:tgtEl>
                                      </p:cBhvr>
                                    </p:animEffect>
                                    <p:set>
                                      <p:cBhvr>
                                        <p:cTn id="28" dur="1" fill="hold">
                                          <p:stCondLst>
                                            <p:cond delay="499"/>
                                          </p:stCondLst>
                                        </p:cTn>
                                        <p:tgtEl>
                                          <p:spTgt spid="37892"/>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Augmented reality</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smtClean="0"/>
          </a:p>
          <a:p>
            <a:r>
              <a:rPr lang="en-US" dirty="0" smtClean="0"/>
              <a:t>Insert and/or interact with object in scene</a:t>
            </a:r>
          </a:p>
          <a:p>
            <a:pPr lvl="1"/>
            <a:r>
              <a:rPr lang="en-US" dirty="0" smtClean="0">
                <a:hlinkClick r:id="rId3"/>
              </a:rPr>
              <a:t>Project </a:t>
            </a:r>
            <a:r>
              <a:rPr lang="en-US" dirty="0">
                <a:hlinkClick r:id="rId3"/>
              </a:rPr>
              <a:t>by Karen </a:t>
            </a:r>
            <a:r>
              <a:rPr lang="en-US" dirty="0" smtClean="0">
                <a:hlinkClick r:id="rId3"/>
              </a:rPr>
              <a:t>Liu</a:t>
            </a:r>
            <a:endParaRPr lang="en-US" dirty="0" smtClean="0">
              <a:hlinkClick r:id="rId4"/>
            </a:endParaRPr>
          </a:p>
          <a:p>
            <a:pPr lvl="1"/>
            <a:r>
              <a:rPr lang="en-US" dirty="0" smtClean="0">
                <a:hlinkClick r:id="rId4"/>
              </a:rPr>
              <a:t>Responsive characters in AR</a:t>
            </a:r>
            <a:endParaRPr lang="en-US" dirty="0" smtClean="0"/>
          </a:p>
          <a:p>
            <a:pPr lvl="1"/>
            <a:r>
              <a:rPr lang="en-US" dirty="0" smtClean="0">
                <a:hlinkClick r:id="rId5"/>
              </a:rPr>
              <a:t>KinectFusion</a:t>
            </a:r>
            <a:endParaRPr lang="en-US" dirty="0" smtClean="0"/>
          </a:p>
          <a:p>
            <a:endParaRPr lang="en-US" dirty="0" smtClean="0"/>
          </a:p>
          <a:p>
            <a:endParaRPr lang="en-US" dirty="0" smtClean="0"/>
          </a:p>
          <a:p>
            <a:r>
              <a:rPr lang="en-US" dirty="0" smtClean="0"/>
              <a:t>Overlay information on a display</a:t>
            </a:r>
          </a:p>
          <a:p>
            <a:pPr lvl="1"/>
            <a:r>
              <a:rPr lang="en-US" dirty="0" smtClean="0">
                <a:hlinkClick r:id="rId6"/>
              </a:rPr>
              <a:t>Tagging reality</a:t>
            </a:r>
            <a:endParaRPr lang="en-US" dirty="0" smtClean="0"/>
          </a:p>
          <a:p>
            <a:pPr lvl="1"/>
            <a:r>
              <a:rPr lang="en-US" dirty="0" smtClean="0">
                <a:hlinkClick r:id="rId7"/>
              </a:rPr>
              <a:t>Layar</a:t>
            </a:r>
            <a:endParaRPr lang="en-US" dirty="0" smtClean="0"/>
          </a:p>
          <a:p>
            <a:pPr lvl="1"/>
            <a:r>
              <a:rPr lang="en-US" dirty="0" smtClean="0">
                <a:hlinkClick r:id="rId8"/>
              </a:rPr>
              <a:t>Google goggles</a:t>
            </a:r>
            <a:endParaRPr lang="en-US" dirty="0" smtClean="0"/>
          </a:p>
          <a:p>
            <a:pPr lvl="1"/>
            <a:r>
              <a:rPr lang="en-US" dirty="0" smtClean="0"/>
              <a:t>T2 video (13:23)</a:t>
            </a:r>
          </a:p>
          <a:p>
            <a:pPr lvl="1"/>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115_1516"/>
          <p:cNvPicPr>
            <a:picLocks noChangeAspect="1" noChangeArrowheads="1"/>
          </p:cNvPicPr>
          <p:nvPr/>
        </p:nvPicPr>
        <p:blipFill>
          <a:blip r:embed="rId3" cstate="print"/>
          <a:srcRect/>
          <a:stretch>
            <a:fillRect/>
          </a:stretch>
        </p:blipFill>
        <p:spPr bwMode="auto">
          <a:xfrm>
            <a:off x="457200" y="1581150"/>
            <a:ext cx="4191000" cy="3143250"/>
          </a:xfrm>
          <a:prstGeom prst="rect">
            <a:avLst/>
          </a:prstGeom>
          <a:noFill/>
          <a:ln w="9525">
            <a:noFill/>
            <a:miter lim="800000"/>
            <a:headEnd/>
            <a:tailEnd/>
          </a:ln>
        </p:spPr>
      </p:pic>
      <p:grpSp>
        <p:nvGrpSpPr>
          <p:cNvPr id="2" name="Group 249"/>
          <p:cNvGrpSpPr>
            <a:grpSpLocks/>
          </p:cNvGrpSpPr>
          <p:nvPr/>
        </p:nvGrpSpPr>
        <p:grpSpPr bwMode="auto">
          <a:xfrm>
            <a:off x="906463" y="1519238"/>
            <a:ext cx="3584575" cy="2511425"/>
            <a:chOff x="571" y="249"/>
            <a:chExt cx="2258" cy="1582"/>
          </a:xfrm>
        </p:grpSpPr>
        <p:sp>
          <p:nvSpPr>
            <p:cNvPr id="29824" name="Oval 130"/>
            <p:cNvSpPr>
              <a:spLocks noChangeArrowheads="1"/>
            </p:cNvSpPr>
            <p:nvPr/>
          </p:nvSpPr>
          <p:spPr bwMode="auto">
            <a:xfrm rot="613854">
              <a:off x="2197" y="253"/>
              <a:ext cx="632" cy="326"/>
            </a:xfrm>
            <a:prstGeom prst="ellipse">
              <a:avLst/>
            </a:prstGeom>
            <a:noFill/>
            <a:ln w="38100">
              <a:solidFill>
                <a:schemeClr val="bg1"/>
              </a:solidFill>
              <a:round/>
              <a:headEnd/>
              <a:tailEnd/>
            </a:ln>
          </p:spPr>
          <p:txBody>
            <a:bodyPr wrap="none" anchor="ctr"/>
            <a:lstStyle/>
            <a:p>
              <a:endParaRPr lang="en-US"/>
            </a:p>
          </p:txBody>
        </p:sp>
        <p:sp>
          <p:nvSpPr>
            <p:cNvPr id="29825" name="Oval 121"/>
            <p:cNvSpPr>
              <a:spLocks noChangeArrowheads="1"/>
            </p:cNvSpPr>
            <p:nvPr/>
          </p:nvSpPr>
          <p:spPr bwMode="auto">
            <a:xfrm rot="613854">
              <a:off x="571" y="863"/>
              <a:ext cx="184" cy="141"/>
            </a:xfrm>
            <a:prstGeom prst="ellipse">
              <a:avLst/>
            </a:prstGeom>
            <a:noFill/>
            <a:ln w="38100">
              <a:solidFill>
                <a:schemeClr val="bg1"/>
              </a:solidFill>
              <a:round/>
              <a:headEnd/>
              <a:tailEnd/>
            </a:ln>
          </p:spPr>
          <p:txBody>
            <a:bodyPr wrap="none" anchor="ctr"/>
            <a:lstStyle/>
            <a:p>
              <a:endParaRPr lang="en-US"/>
            </a:p>
          </p:txBody>
        </p:sp>
        <p:sp>
          <p:nvSpPr>
            <p:cNvPr id="29826" name="Oval 122"/>
            <p:cNvSpPr>
              <a:spLocks noChangeArrowheads="1"/>
            </p:cNvSpPr>
            <p:nvPr/>
          </p:nvSpPr>
          <p:spPr bwMode="auto">
            <a:xfrm rot="613854">
              <a:off x="1945" y="973"/>
              <a:ext cx="298" cy="471"/>
            </a:xfrm>
            <a:prstGeom prst="ellipse">
              <a:avLst/>
            </a:prstGeom>
            <a:noFill/>
            <a:ln w="38100">
              <a:solidFill>
                <a:schemeClr val="bg1"/>
              </a:solidFill>
              <a:round/>
              <a:headEnd/>
              <a:tailEnd/>
            </a:ln>
          </p:spPr>
          <p:txBody>
            <a:bodyPr wrap="none" anchor="ctr"/>
            <a:lstStyle/>
            <a:p>
              <a:endParaRPr lang="en-US"/>
            </a:p>
          </p:txBody>
        </p:sp>
        <p:sp>
          <p:nvSpPr>
            <p:cNvPr id="29827" name="Oval 123"/>
            <p:cNvSpPr>
              <a:spLocks noChangeArrowheads="1"/>
            </p:cNvSpPr>
            <p:nvPr/>
          </p:nvSpPr>
          <p:spPr bwMode="auto">
            <a:xfrm rot="613854">
              <a:off x="1696" y="818"/>
              <a:ext cx="344" cy="900"/>
            </a:xfrm>
            <a:prstGeom prst="ellipse">
              <a:avLst/>
            </a:prstGeom>
            <a:noFill/>
            <a:ln w="38100">
              <a:solidFill>
                <a:schemeClr val="bg1"/>
              </a:solidFill>
              <a:round/>
              <a:headEnd/>
              <a:tailEnd/>
            </a:ln>
          </p:spPr>
          <p:txBody>
            <a:bodyPr wrap="none" anchor="ctr"/>
            <a:lstStyle/>
            <a:p>
              <a:endParaRPr lang="en-US"/>
            </a:p>
          </p:txBody>
        </p:sp>
        <p:sp>
          <p:nvSpPr>
            <p:cNvPr id="29828" name="Oval 124"/>
            <p:cNvSpPr>
              <a:spLocks noChangeArrowheads="1"/>
            </p:cNvSpPr>
            <p:nvPr/>
          </p:nvSpPr>
          <p:spPr bwMode="auto">
            <a:xfrm rot="1593798">
              <a:off x="607" y="249"/>
              <a:ext cx="462" cy="860"/>
            </a:xfrm>
            <a:prstGeom prst="ellipse">
              <a:avLst/>
            </a:prstGeom>
            <a:noFill/>
            <a:ln w="38100">
              <a:solidFill>
                <a:schemeClr val="bg1"/>
              </a:solidFill>
              <a:round/>
              <a:headEnd/>
              <a:tailEnd/>
            </a:ln>
          </p:spPr>
          <p:txBody>
            <a:bodyPr wrap="none" anchor="ctr"/>
            <a:lstStyle/>
            <a:p>
              <a:endParaRPr lang="en-US"/>
            </a:p>
          </p:txBody>
        </p:sp>
        <p:sp>
          <p:nvSpPr>
            <p:cNvPr id="29829" name="Oval 125"/>
            <p:cNvSpPr>
              <a:spLocks noChangeArrowheads="1"/>
            </p:cNvSpPr>
            <p:nvPr/>
          </p:nvSpPr>
          <p:spPr bwMode="auto">
            <a:xfrm rot="613854">
              <a:off x="2256" y="1152"/>
              <a:ext cx="184" cy="189"/>
            </a:xfrm>
            <a:prstGeom prst="ellipse">
              <a:avLst/>
            </a:prstGeom>
            <a:noFill/>
            <a:ln w="38100">
              <a:solidFill>
                <a:schemeClr val="bg1"/>
              </a:solidFill>
              <a:round/>
              <a:headEnd/>
              <a:tailEnd/>
            </a:ln>
          </p:spPr>
          <p:txBody>
            <a:bodyPr wrap="none" anchor="ctr"/>
            <a:lstStyle/>
            <a:p>
              <a:endParaRPr lang="en-US"/>
            </a:p>
          </p:txBody>
        </p:sp>
        <p:sp>
          <p:nvSpPr>
            <p:cNvPr id="29830" name="Oval 126"/>
            <p:cNvSpPr>
              <a:spLocks noChangeArrowheads="1"/>
            </p:cNvSpPr>
            <p:nvPr/>
          </p:nvSpPr>
          <p:spPr bwMode="auto">
            <a:xfrm rot="613854">
              <a:off x="1967" y="1615"/>
              <a:ext cx="320" cy="216"/>
            </a:xfrm>
            <a:prstGeom prst="ellipse">
              <a:avLst/>
            </a:prstGeom>
            <a:noFill/>
            <a:ln w="38100">
              <a:solidFill>
                <a:schemeClr val="bg1"/>
              </a:solidFill>
              <a:round/>
              <a:headEnd/>
              <a:tailEnd/>
            </a:ln>
          </p:spPr>
          <p:txBody>
            <a:bodyPr wrap="none" anchor="ctr"/>
            <a:lstStyle/>
            <a:p>
              <a:endParaRPr lang="en-US"/>
            </a:p>
          </p:txBody>
        </p:sp>
        <p:sp>
          <p:nvSpPr>
            <p:cNvPr id="29831" name="Oval 127"/>
            <p:cNvSpPr>
              <a:spLocks noChangeArrowheads="1"/>
            </p:cNvSpPr>
            <p:nvPr/>
          </p:nvSpPr>
          <p:spPr bwMode="auto">
            <a:xfrm rot="613854">
              <a:off x="2217" y="834"/>
              <a:ext cx="219" cy="153"/>
            </a:xfrm>
            <a:prstGeom prst="ellipse">
              <a:avLst/>
            </a:prstGeom>
            <a:noFill/>
            <a:ln w="38100">
              <a:solidFill>
                <a:schemeClr val="bg1"/>
              </a:solidFill>
              <a:round/>
              <a:headEnd/>
              <a:tailEnd/>
            </a:ln>
          </p:spPr>
          <p:txBody>
            <a:bodyPr wrap="none" anchor="ctr"/>
            <a:lstStyle/>
            <a:p>
              <a:endParaRPr lang="en-US"/>
            </a:p>
          </p:txBody>
        </p:sp>
        <p:sp>
          <p:nvSpPr>
            <p:cNvPr id="29832" name="Oval 128"/>
            <p:cNvSpPr>
              <a:spLocks noChangeArrowheads="1"/>
            </p:cNvSpPr>
            <p:nvPr/>
          </p:nvSpPr>
          <p:spPr bwMode="auto">
            <a:xfrm rot="613854">
              <a:off x="2125" y="1522"/>
              <a:ext cx="184" cy="189"/>
            </a:xfrm>
            <a:prstGeom prst="ellipse">
              <a:avLst/>
            </a:prstGeom>
            <a:noFill/>
            <a:ln w="38100">
              <a:solidFill>
                <a:schemeClr val="bg1"/>
              </a:solidFill>
              <a:round/>
              <a:headEnd/>
              <a:tailEnd/>
            </a:ln>
          </p:spPr>
          <p:txBody>
            <a:bodyPr wrap="none" anchor="ctr"/>
            <a:lstStyle/>
            <a:p>
              <a:endParaRPr lang="en-US"/>
            </a:p>
          </p:txBody>
        </p:sp>
        <p:sp>
          <p:nvSpPr>
            <p:cNvPr id="29833" name="Oval 129"/>
            <p:cNvSpPr>
              <a:spLocks noChangeArrowheads="1"/>
            </p:cNvSpPr>
            <p:nvPr/>
          </p:nvSpPr>
          <p:spPr bwMode="auto">
            <a:xfrm rot="613854">
              <a:off x="2214" y="1306"/>
              <a:ext cx="184" cy="225"/>
            </a:xfrm>
            <a:prstGeom prst="ellipse">
              <a:avLst/>
            </a:prstGeom>
            <a:noFill/>
            <a:ln w="38100">
              <a:solidFill>
                <a:schemeClr val="bg1"/>
              </a:solidFill>
              <a:round/>
              <a:headEnd/>
              <a:tailEnd/>
            </a:ln>
          </p:spPr>
          <p:txBody>
            <a:bodyPr wrap="none" anchor="ctr"/>
            <a:lstStyle/>
            <a:p>
              <a:endParaRPr lang="en-US"/>
            </a:p>
          </p:txBody>
        </p:sp>
        <p:sp>
          <p:nvSpPr>
            <p:cNvPr id="29834" name="Oval 131"/>
            <p:cNvSpPr>
              <a:spLocks noChangeArrowheads="1"/>
            </p:cNvSpPr>
            <p:nvPr/>
          </p:nvSpPr>
          <p:spPr bwMode="auto">
            <a:xfrm rot="613854">
              <a:off x="2447" y="1261"/>
              <a:ext cx="184" cy="336"/>
            </a:xfrm>
            <a:prstGeom prst="ellipse">
              <a:avLst/>
            </a:prstGeom>
            <a:noFill/>
            <a:ln w="38100">
              <a:solidFill>
                <a:schemeClr val="bg1"/>
              </a:solidFill>
              <a:round/>
              <a:headEnd/>
              <a:tailEnd/>
            </a:ln>
          </p:spPr>
          <p:txBody>
            <a:bodyPr wrap="none" anchor="ctr"/>
            <a:lstStyle/>
            <a:p>
              <a:endParaRPr lang="en-US"/>
            </a:p>
          </p:txBody>
        </p:sp>
        <p:sp>
          <p:nvSpPr>
            <p:cNvPr id="29835" name="Oval 132"/>
            <p:cNvSpPr>
              <a:spLocks noChangeArrowheads="1"/>
            </p:cNvSpPr>
            <p:nvPr/>
          </p:nvSpPr>
          <p:spPr bwMode="auto">
            <a:xfrm rot="613854">
              <a:off x="1226" y="395"/>
              <a:ext cx="275" cy="683"/>
            </a:xfrm>
            <a:prstGeom prst="ellipse">
              <a:avLst/>
            </a:prstGeom>
            <a:noFill/>
            <a:ln w="38100">
              <a:solidFill>
                <a:schemeClr val="bg1"/>
              </a:solidFill>
              <a:round/>
              <a:headEnd/>
              <a:tailEnd/>
            </a:ln>
          </p:spPr>
          <p:txBody>
            <a:bodyPr wrap="none" anchor="ctr"/>
            <a:lstStyle/>
            <a:p>
              <a:endParaRPr lang="en-US"/>
            </a:p>
          </p:txBody>
        </p:sp>
        <p:sp>
          <p:nvSpPr>
            <p:cNvPr id="29836" name="Oval 145"/>
            <p:cNvSpPr>
              <a:spLocks noChangeArrowheads="1"/>
            </p:cNvSpPr>
            <p:nvPr/>
          </p:nvSpPr>
          <p:spPr bwMode="auto">
            <a:xfrm rot="1985307">
              <a:off x="726" y="622"/>
              <a:ext cx="156" cy="137"/>
            </a:xfrm>
            <a:prstGeom prst="ellipse">
              <a:avLst/>
            </a:prstGeom>
            <a:noFill/>
            <a:ln w="38100">
              <a:solidFill>
                <a:schemeClr val="bg1"/>
              </a:solidFill>
              <a:round/>
              <a:headEnd/>
              <a:tailEnd/>
            </a:ln>
          </p:spPr>
          <p:txBody>
            <a:bodyPr wrap="none" anchor="ctr"/>
            <a:lstStyle/>
            <a:p>
              <a:endParaRPr lang="en-US"/>
            </a:p>
          </p:txBody>
        </p:sp>
        <p:sp>
          <p:nvSpPr>
            <p:cNvPr id="29837" name="Oval 146"/>
            <p:cNvSpPr>
              <a:spLocks noChangeArrowheads="1"/>
            </p:cNvSpPr>
            <p:nvPr/>
          </p:nvSpPr>
          <p:spPr bwMode="auto">
            <a:xfrm rot="1985307">
              <a:off x="860" y="308"/>
              <a:ext cx="156" cy="137"/>
            </a:xfrm>
            <a:prstGeom prst="ellipse">
              <a:avLst/>
            </a:prstGeom>
            <a:noFill/>
            <a:ln w="38100">
              <a:solidFill>
                <a:schemeClr val="bg1"/>
              </a:solidFill>
              <a:round/>
              <a:headEnd/>
              <a:tailEnd/>
            </a:ln>
          </p:spPr>
          <p:txBody>
            <a:bodyPr wrap="none" anchor="ctr"/>
            <a:lstStyle/>
            <a:p>
              <a:endParaRPr lang="en-US"/>
            </a:p>
          </p:txBody>
        </p:sp>
        <p:sp>
          <p:nvSpPr>
            <p:cNvPr id="29838" name="Oval 147"/>
            <p:cNvSpPr>
              <a:spLocks noChangeArrowheads="1"/>
            </p:cNvSpPr>
            <p:nvPr/>
          </p:nvSpPr>
          <p:spPr bwMode="auto">
            <a:xfrm rot="1985307">
              <a:off x="1807" y="1355"/>
              <a:ext cx="156" cy="137"/>
            </a:xfrm>
            <a:prstGeom prst="ellipse">
              <a:avLst/>
            </a:prstGeom>
            <a:noFill/>
            <a:ln w="38100">
              <a:solidFill>
                <a:schemeClr val="bg1"/>
              </a:solidFill>
              <a:round/>
              <a:headEnd/>
              <a:tailEnd/>
            </a:ln>
          </p:spPr>
          <p:txBody>
            <a:bodyPr wrap="none" anchor="ctr"/>
            <a:lstStyle/>
            <a:p>
              <a:endParaRPr lang="en-US"/>
            </a:p>
          </p:txBody>
        </p:sp>
        <p:sp>
          <p:nvSpPr>
            <p:cNvPr id="29839" name="Oval 148"/>
            <p:cNvSpPr>
              <a:spLocks noChangeArrowheads="1"/>
            </p:cNvSpPr>
            <p:nvPr/>
          </p:nvSpPr>
          <p:spPr bwMode="auto">
            <a:xfrm rot="1985307">
              <a:off x="1746" y="1135"/>
              <a:ext cx="156" cy="137"/>
            </a:xfrm>
            <a:prstGeom prst="ellipse">
              <a:avLst/>
            </a:prstGeom>
            <a:noFill/>
            <a:ln w="38100">
              <a:solidFill>
                <a:schemeClr val="bg1"/>
              </a:solidFill>
              <a:round/>
              <a:headEnd/>
              <a:tailEnd/>
            </a:ln>
          </p:spPr>
          <p:txBody>
            <a:bodyPr wrap="none" anchor="ctr"/>
            <a:lstStyle/>
            <a:p>
              <a:endParaRPr lang="en-US"/>
            </a:p>
          </p:txBody>
        </p:sp>
        <p:sp>
          <p:nvSpPr>
            <p:cNvPr id="29840" name="Oval 149"/>
            <p:cNvSpPr>
              <a:spLocks noChangeArrowheads="1"/>
            </p:cNvSpPr>
            <p:nvPr/>
          </p:nvSpPr>
          <p:spPr bwMode="auto">
            <a:xfrm rot="1985307">
              <a:off x="2250" y="1040"/>
              <a:ext cx="194" cy="111"/>
            </a:xfrm>
            <a:prstGeom prst="ellipse">
              <a:avLst/>
            </a:prstGeom>
            <a:noFill/>
            <a:ln w="38100">
              <a:solidFill>
                <a:schemeClr val="bg1"/>
              </a:solidFill>
              <a:round/>
              <a:headEnd/>
              <a:tailEnd/>
            </a:ln>
          </p:spPr>
          <p:txBody>
            <a:bodyPr wrap="none" anchor="ctr"/>
            <a:lstStyle/>
            <a:p>
              <a:endParaRPr lang="en-US"/>
            </a:p>
          </p:txBody>
        </p:sp>
        <p:sp>
          <p:nvSpPr>
            <p:cNvPr id="29841" name="Oval 150"/>
            <p:cNvSpPr>
              <a:spLocks noChangeArrowheads="1"/>
            </p:cNvSpPr>
            <p:nvPr/>
          </p:nvSpPr>
          <p:spPr bwMode="auto">
            <a:xfrm rot="1985307">
              <a:off x="913" y="475"/>
              <a:ext cx="156" cy="137"/>
            </a:xfrm>
            <a:prstGeom prst="ellipse">
              <a:avLst/>
            </a:prstGeom>
            <a:noFill/>
            <a:ln w="38100">
              <a:solidFill>
                <a:schemeClr val="bg1"/>
              </a:solidFill>
              <a:round/>
              <a:headEnd/>
              <a:tailEnd/>
            </a:ln>
          </p:spPr>
          <p:txBody>
            <a:bodyPr wrap="none" anchor="ctr"/>
            <a:lstStyle/>
            <a:p>
              <a:endParaRPr lang="en-US"/>
            </a:p>
          </p:txBody>
        </p:sp>
        <p:sp>
          <p:nvSpPr>
            <p:cNvPr id="29842" name="Oval 151"/>
            <p:cNvSpPr>
              <a:spLocks noChangeArrowheads="1"/>
            </p:cNvSpPr>
            <p:nvPr/>
          </p:nvSpPr>
          <p:spPr bwMode="auto">
            <a:xfrm rot="1985307">
              <a:off x="761" y="771"/>
              <a:ext cx="156" cy="137"/>
            </a:xfrm>
            <a:prstGeom prst="ellipse">
              <a:avLst/>
            </a:prstGeom>
            <a:noFill/>
            <a:ln w="38100">
              <a:solidFill>
                <a:schemeClr val="bg1"/>
              </a:solidFill>
              <a:round/>
              <a:headEnd/>
              <a:tailEnd/>
            </a:ln>
          </p:spPr>
          <p:txBody>
            <a:bodyPr wrap="none" anchor="ctr"/>
            <a:lstStyle/>
            <a:p>
              <a:endParaRPr lang="en-US"/>
            </a:p>
          </p:txBody>
        </p:sp>
        <p:sp>
          <p:nvSpPr>
            <p:cNvPr id="29843" name="Oval 152"/>
            <p:cNvSpPr>
              <a:spLocks noChangeArrowheads="1"/>
            </p:cNvSpPr>
            <p:nvPr/>
          </p:nvSpPr>
          <p:spPr bwMode="auto">
            <a:xfrm rot="1985307">
              <a:off x="784" y="452"/>
              <a:ext cx="156" cy="137"/>
            </a:xfrm>
            <a:prstGeom prst="ellipse">
              <a:avLst/>
            </a:prstGeom>
            <a:noFill/>
            <a:ln w="38100">
              <a:solidFill>
                <a:schemeClr val="bg1"/>
              </a:solidFill>
              <a:round/>
              <a:headEnd/>
              <a:tailEnd/>
            </a:ln>
          </p:spPr>
          <p:txBody>
            <a:bodyPr wrap="none" anchor="ctr"/>
            <a:lstStyle/>
            <a:p>
              <a:endParaRPr lang="en-US"/>
            </a:p>
          </p:txBody>
        </p:sp>
        <p:sp>
          <p:nvSpPr>
            <p:cNvPr id="29844" name="Oval 153"/>
            <p:cNvSpPr>
              <a:spLocks noChangeArrowheads="1"/>
            </p:cNvSpPr>
            <p:nvPr/>
          </p:nvSpPr>
          <p:spPr bwMode="auto">
            <a:xfrm rot="1985307">
              <a:off x="1829" y="999"/>
              <a:ext cx="156" cy="137"/>
            </a:xfrm>
            <a:prstGeom prst="ellipse">
              <a:avLst/>
            </a:prstGeom>
            <a:noFill/>
            <a:ln w="38100">
              <a:solidFill>
                <a:schemeClr val="bg1"/>
              </a:solidFill>
              <a:round/>
              <a:headEnd/>
              <a:tailEnd/>
            </a:ln>
          </p:spPr>
          <p:txBody>
            <a:bodyPr wrap="none" anchor="ctr"/>
            <a:lstStyle/>
            <a:p>
              <a:endParaRPr lang="en-US"/>
            </a:p>
          </p:txBody>
        </p:sp>
      </p:grpSp>
      <p:sp>
        <p:nvSpPr>
          <p:cNvPr id="29700" name="Rectangle 3"/>
          <p:cNvSpPr>
            <a:spLocks noChangeArrowheads="1"/>
          </p:cNvSpPr>
          <p:nvPr/>
        </p:nvSpPr>
        <p:spPr bwMode="auto">
          <a:xfrm>
            <a:off x="5029200" y="1581150"/>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3" name="Group 252"/>
          <p:cNvGrpSpPr>
            <a:grpSpLocks/>
          </p:cNvGrpSpPr>
          <p:nvPr/>
        </p:nvGrpSpPr>
        <p:grpSpPr bwMode="auto">
          <a:xfrm>
            <a:off x="1050925" y="1714500"/>
            <a:ext cx="7559675" cy="2228850"/>
            <a:chOff x="662" y="372"/>
            <a:chExt cx="4762" cy="1404"/>
          </a:xfrm>
        </p:grpSpPr>
        <p:sp>
          <p:nvSpPr>
            <p:cNvPr id="29803" name="Line 154"/>
            <p:cNvSpPr>
              <a:spLocks noChangeShapeType="1"/>
            </p:cNvSpPr>
            <p:nvPr/>
          </p:nvSpPr>
          <p:spPr bwMode="auto">
            <a:xfrm>
              <a:off x="1920" y="1056"/>
              <a:ext cx="3504" cy="0"/>
            </a:xfrm>
            <a:prstGeom prst="line">
              <a:avLst/>
            </a:prstGeom>
            <a:noFill/>
            <a:ln w="38100">
              <a:solidFill>
                <a:srgbClr val="800080"/>
              </a:solidFill>
              <a:round/>
              <a:headEnd/>
              <a:tailEnd type="triangle" w="med" len="med"/>
            </a:ln>
          </p:spPr>
          <p:txBody>
            <a:bodyPr/>
            <a:lstStyle/>
            <a:p>
              <a:endParaRPr lang="en-US"/>
            </a:p>
          </p:txBody>
        </p:sp>
        <p:sp>
          <p:nvSpPr>
            <p:cNvPr id="29804" name="Line 4"/>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p:spPr>
          <p:txBody>
            <a:bodyPr/>
            <a:lstStyle/>
            <a:p>
              <a:endParaRPr lang="en-US"/>
            </a:p>
          </p:txBody>
        </p:sp>
        <p:sp>
          <p:nvSpPr>
            <p:cNvPr id="29805" name="Line 133"/>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p:spPr>
          <p:txBody>
            <a:bodyPr/>
            <a:lstStyle/>
            <a:p>
              <a:endParaRPr lang="en-US"/>
            </a:p>
          </p:txBody>
        </p:sp>
        <p:sp>
          <p:nvSpPr>
            <p:cNvPr id="29806" name="Line 134"/>
            <p:cNvSpPr>
              <a:spLocks noChangeShapeType="1"/>
            </p:cNvSpPr>
            <p:nvPr/>
          </p:nvSpPr>
          <p:spPr bwMode="auto">
            <a:xfrm>
              <a:off x="2208" y="1632"/>
              <a:ext cx="2087" cy="8"/>
            </a:xfrm>
            <a:prstGeom prst="line">
              <a:avLst/>
            </a:prstGeom>
            <a:noFill/>
            <a:ln w="38100">
              <a:solidFill>
                <a:srgbClr val="800080"/>
              </a:solidFill>
              <a:round/>
              <a:headEnd/>
              <a:tailEnd type="triangle" w="med" len="med"/>
            </a:ln>
          </p:spPr>
          <p:txBody>
            <a:bodyPr/>
            <a:lstStyle/>
            <a:p>
              <a:endParaRPr lang="en-US"/>
            </a:p>
          </p:txBody>
        </p:sp>
        <p:sp>
          <p:nvSpPr>
            <p:cNvPr id="29807" name="Line 135"/>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p:spPr>
          <p:txBody>
            <a:bodyPr/>
            <a:lstStyle/>
            <a:p>
              <a:endParaRPr lang="en-US"/>
            </a:p>
          </p:txBody>
        </p:sp>
        <p:sp>
          <p:nvSpPr>
            <p:cNvPr id="29808" name="Line 136"/>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p:spPr>
          <p:txBody>
            <a:bodyPr/>
            <a:lstStyle/>
            <a:p>
              <a:endParaRPr lang="en-US"/>
            </a:p>
          </p:txBody>
        </p:sp>
        <p:sp>
          <p:nvSpPr>
            <p:cNvPr id="29809" name="Line 137"/>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p:spPr>
          <p:txBody>
            <a:bodyPr/>
            <a:lstStyle/>
            <a:p>
              <a:endParaRPr lang="en-US"/>
            </a:p>
          </p:txBody>
        </p:sp>
        <p:sp>
          <p:nvSpPr>
            <p:cNvPr id="29810" name="Line 138"/>
            <p:cNvSpPr>
              <a:spLocks noChangeShapeType="1"/>
            </p:cNvSpPr>
            <p:nvPr/>
          </p:nvSpPr>
          <p:spPr bwMode="auto">
            <a:xfrm>
              <a:off x="2496" y="432"/>
              <a:ext cx="1245" cy="356"/>
            </a:xfrm>
            <a:prstGeom prst="line">
              <a:avLst/>
            </a:prstGeom>
            <a:noFill/>
            <a:ln w="38100">
              <a:solidFill>
                <a:srgbClr val="800080"/>
              </a:solidFill>
              <a:round/>
              <a:headEnd/>
              <a:tailEnd type="triangle" w="med" len="med"/>
            </a:ln>
          </p:spPr>
          <p:txBody>
            <a:bodyPr/>
            <a:lstStyle/>
            <a:p>
              <a:endParaRPr lang="en-US"/>
            </a:p>
          </p:txBody>
        </p:sp>
        <p:sp>
          <p:nvSpPr>
            <p:cNvPr id="29811" name="Line 139"/>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p:spPr>
          <p:txBody>
            <a:bodyPr/>
            <a:lstStyle/>
            <a:p>
              <a:endParaRPr lang="en-US"/>
            </a:p>
          </p:txBody>
        </p:sp>
        <p:sp>
          <p:nvSpPr>
            <p:cNvPr id="29812" name="Line 140"/>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p:spPr>
          <p:txBody>
            <a:bodyPr/>
            <a:lstStyle/>
            <a:p>
              <a:endParaRPr lang="en-US"/>
            </a:p>
          </p:txBody>
        </p:sp>
        <p:sp>
          <p:nvSpPr>
            <p:cNvPr id="29813" name="Line 141"/>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p:spPr>
          <p:txBody>
            <a:bodyPr/>
            <a:lstStyle/>
            <a:p>
              <a:endParaRPr lang="en-US"/>
            </a:p>
          </p:txBody>
        </p:sp>
        <p:sp>
          <p:nvSpPr>
            <p:cNvPr id="29814" name="Line 142"/>
            <p:cNvSpPr>
              <a:spLocks noChangeShapeType="1"/>
            </p:cNvSpPr>
            <p:nvPr/>
          </p:nvSpPr>
          <p:spPr bwMode="auto">
            <a:xfrm>
              <a:off x="864" y="672"/>
              <a:ext cx="3929" cy="962"/>
            </a:xfrm>
            <a:prstGeom prst="line">
              <a:avLst/>
            </a:prstGeom>
            <a:noFill/>
            <a:ln w="38100">
              <a:solidFill>
                <a:srgbClr val="800080"/>
              </a:solidFill>
              <a:round/>
              <a:headEnd/>
              <a:tailEnd type="triangle" w="med" len="med"/>
            </a:ln>
          </p:spPr>
          <p:txBody>
            <a:bodyPr/>
            <a:lstStyle/>
            <a:p>
              <a:endParaRPr lang="en-US"/>
            </a:p>
          </p:txBody>
        </p:sp>
        <p:sp>
          <p:nvSpPr>
            <p:cNvPr id="29815" name="Line 143"/>
            <p:cNvSpPr>
              <a:spLocks noChangeShapeType="1"/>
            </p:cNvSpPr>
            <p:nvPr/>
          </p:nvSpPr>
          <p:spPr bwMode="auto">
            <a:xfrm>
              <a:off x="662" y="937"/>
              <a:ext cx="3823" cy="713"/>
            </a:xfrm>
            <a:prstGeom prst="line">
              <a:avLst/>
            </a:prstGeom>
            <a:noFill/>
            <a:ln w="38100">
              <a:solidFill>
                <a:srgbClr val="800080"/>
              </a:solidFill>
              <a:round/>
              <a:headEnd/>
              <a:tailEnd type="triangle" w="med" len="med"/>
            </a:ln>
          </p:spPr>
          <p:txBody>
            <a:bodyPr/>
            <a:lstStyle/>
            <a:p>
              <a:endParaRPr lang="en-US"/>
            </a:p>
          </p:txBody>
        </p:sp>
        <p:sp>
          <p:nvSpPr>
            <p:cNvPr id="29816" name="Line 155"/>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p:spPr>
          <p:txBody>
            <a:bodyPr/>
            <a:lstStyle/>
            <a:p>
              <a:endParaRPr lang="en-US"/>
            </a:p>
          </p:txBody>
        </p:sp>
        <p:sp>
          <p:nvSpPr>
            <p:cNvPr id="29817" name="Line 156"/>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p:spPr>
          <p:txBody>
            <a:bodyPr/>
            <a:lstStyle/>
            <a:p>
              <a:endParaRPr lang="en-US"/>
            </a:p>
          </p:txBody>
        </p:sp>
        <p:sp>
          <p:nvSpPr>
            <p:cNvPr id="29818" name="Line 157"/>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p:spPr>
          <p:txBody>
            <a:bodyPr/>
            <a:lstStyle/>
            <a:p>
              <a:endParaRPr lang="en-US"/>
            </a:p>
          </p:txBody>
        </p:sp>
        <p:sp>
          <p:nvSpPr>
            <p:cNvPr id="29819" name="Line 158"/>
            <p:cNvSpPr>
              <a:spLocks noChangeShapeType="1"/>
            </p:cNvSpPr>
            <p:nvPr/>
          </p:nvSpPr>
          <p:spPr bwMode="auto">
            <a:xfrm>
              <a:off x="833" y="849"/>
              <a:ext cx="3754" cy="895"/>
            </a:xfrm>
            <a:prstGeom prst="line">
              <a:avLst/>
            </a:prstGeom>
            <a:noFill/>
            <a:ln w="38100">
              <a:solidFill>
                <a:srgbClr val="800080"/>
              </a:solidFill>
              <a:round/>
              <a:headEnd/>
              <a:tailEnd type="triangle" w="med" len="med"/>
            </a:ln>
          </p:spPr>
          <p:txBody>
            <a:bodyPr/>
            <a:lstStyle/>
            <a:p>
              <a:endParaRPr lang="en-US"/>
            </a:p>
          </p:txBody>
        </p:sp>
        <p:sp>
          <p:nvSpPr>
            <p:cNvPr id="29820" name="Line 159"/>
            <p:cNvSpPr>
              <a:spLocks noChangeShapeType="1"/>
            </p:cNvSpPr>
            <p:nvPr/>
          </p:nvSpPr>
          <p:spPr bwMode="auto">
            <a:xfrm>
              <a:off x="788" y="697"/>
              <a:ext cx="4072" cy="887"/>
            </a:xfrm>
            <a:prstGeom prst="line">
              <a:avLst/>
            </a:prstGeom>
            <a:noFill/>
            <a:ln w="38100">
              <a:solidFill>
                <a:srgbClr val="800080"/>
              </a:solidFill>
              <a:round/>
              <a:headEnd/>
              <a:tailEnd type="triangle" w="med" len="med"/>
            </a:ln>
          </p:spPr>
          <p:txBody>
            <a:bodyPr/>
            <a:lstStyle/>
            <a:p>
              <a:endParaRPr lang="en-US"/>
            </a:p>
          </p:txBody>
        </p:sp>
        <p:sp>
          <p:nvSpPr>
            <p:cNvPr id="29821" name="Line 160"/>
            <p:cNvSpPr>
              <a:spLocks noChangeShapeType="1"/>
            </p:cNvSpPr>
            <p:nvPr/>
          </p:nvSpPr>
          <p:spPr bwMode="auto">
            <a:xfrm>
              <a:off x="985" y="546"/>
              <a:ext cx="3573" cy="955"/>
            </a:xfrm>
            <a:prstGeom prst="line">
              <a:avLst/>
            </a:prstGeom>
            <a:noFill/>
            <a:ln w="38100">
              <a:solidFill>
                <a:srgbClr val="800080"/>
              </a:solidFill>
              <a:round/>
              <a:headEnd/>
              <a:tailEnd type="triangle" w="med" len="med"/>
            </a:ln>
          </p:spPr>
          <p:txBody>
            <a:bodyPr/>
            <a:lstStyle/>
            <a:p>
              <a:endParaRPr lang="en-US"/>
            </a:p>
          </p:txBody>
        </p:sp>
        <p:sp>
          <p:nvSpPr>
            <p:cNvPr id="29822" name="Line 161"/>
            <p:cNvSpPr>
              <a:spLocks noChangeShapeType="1"/>
            </p:cNvSpPr>
            <p:nvPr/>
          </p:nvSpPr>
          <p:spPr bwMode="auto">
            <a:xfrm>
              <a:off x="856" y="515"/>
              <a:ext cx="3633" cy="811"/>
            </a:xfrm>
            <a:prstGeom prst="line">
              <a:avLst/>
            </a:prstGeom>
            <a:noFill/>
            <a:ln w="38100">
              <a:solidFill>
                <a:srgbClr val="800080"/>
              </a:solidFill>
              <a:round/>
              <a:headEnd/>
              <a:tailEnd type="triangle" w="med" len="med"/>
            </a:ln>
          </p:spPr>
          <p:txBody>
            <a:bodyPr/>
            <a:lstStyle/>
            <a:p>
              <a:endParaRPr lang="en-US"/>
            </a:p>
          </p:txBody>
        </p:sp>
        <p:sp>
          <p:nvSpPr>
            <p:cNvPr id="29823" name="Line 162"/>
            <p:cNvSpPr>
              <a:spLocks noChangeShapeType="1"/>
            </p:cNvSpPr>
            <p:nvPr/>
          </p:nvSpPr>
          <p:spPr bwMode="auto">
            <a:xfrm>
              <a:off x="940" y="372"/>
              <a:ext cx="3496" cy="728"/>
            </a:xfrm>
            <a:prstGeom prst="line">
              <a:avLst/>
            </a:prstGeom>
            <a:noFill/>
            <a:ln w="38100">
              <a:solidFill>
                <a:srgbClr val="800080"/>
              </a:solidFill>
              <a:round/>
              <a:headEnd/>
              <a:tailEnd type="triangle" w="med" len="med"/>
            </a:ln>
          </p:spPr>
          <p:txBody>
            <a:bodyPr/>
            <a:lstStyle/>
            <a:p>
              <a:endParaRPr lang="en-US"/>
            </a:p>
          </p:txBody>
        </p:sp>
      </p:grpSp>
      <p:grpSp>
        <p:nvGrpSpPr>
          <p:cNvPr id="4" name="Group 251"/>
          <p:cNvGrpSpPr>
            <a:grpSpLocks/>
          </p:cNvGrpSpPr>
          <p:nvPr/>
        </p:nvGrpSpPr>
        <p:grpSpPr bwMode="auto">
          <a:xfrm>
            <a:off x="5926138" y="1957388"/>
            <a:ext cx="2684462" cy="1966912"/>
            <a:chOff x="3733" y="525"/>
            <a:chExt cx="1691" cy="1239"/>
          </a:xfrm>
        </p:grpSpPr>
        <p:sp>
          <p:nvSpPr>
            <p:cNvPr id="29782" name="Oval 9"/>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3" name="Oval 1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4" name="Oval 21"/>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5" name="Oval 22"/>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6" name="Oval 32"/>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7" name="Oval 3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8" name="Oval 37"/>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9" name="Oval 4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0" name="Oval 4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1" name="Oval 50"/>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2" name="Oval 63"/>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3" name="Oval 73"/>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4" name="Oval 74"/>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5" name="Oval 85"/>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6" name="Oval 87"/>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7" name="Oval 9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8" name="Oval 100"/>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99" name="Oval 105"/>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800" name="Oval 109"/>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801" name="Oval 16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802" name="Oval 248"/>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5" name="Group 253"/>
          <p:cNvGrpSpPr>
            <a:grpSpLocks/>
          </p:cNvGrpSpPr>
          <p:nvPr/>
        </p:nvGrpSpPr>
        <p:grpSpPr bwMode="auto">
          <a:xfrm>
            <a:off x="5562600" y="1809750"/>
            <a:ext cx="3011488" cy="2824163"/>
            <a:chOff x="3504" y="432"/>
            <a:chExt cx="1897" cy="1779"/>
          </a:xfrm>
        </p:grpSpPr>
        <p:grpSp>
          <p:nvGrpSpPr>
            <p:cNvPr id="6" name="Group 254"/>
            <p:cNvGrpSpPr>
              <a:grpSpLocks/>
            </p:cNvGrpSpPr>
            <p:nvPr/>
          </p:nvGrpSpPr>
          <p:grpSpPr bwMode="auto">
            <a:xfrm>
              <a:off x="3710" y="479"/>
              <a:ext cx="1668" cy="1425"/>
              <a:chOff x="3710" y="479"/>
              <a:chExt cx="1668" cy="1425"/>
            </a:xfrm>
          </p:grpSpPr>
          <p:sp>
            <p:nvSpPr>
              <p:cNvPr id="29762" name="Oval 255"/>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3" name="Oval 256"/>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4" name="Oval 257"/>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5" name="Oval 258"/>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6" name="Oval 25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7" name="Oval 260"/>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8" name="Oval 261"/>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9" name="Oval 262"/>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0" name="Oval 263"/>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1" name="Oval 2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2" name="Oval 265"/>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3" name="Oval 266"/>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4" name="Oval 267"/>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5" name="Oval 268"/>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6" name="Oval 269"/>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7" name="Oval 270"/>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8" name="Oval 271"/>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79" name="Oval 272"/>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0" name="Oval 273"/>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81" name="Oval 274"/>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 name="Group 275"/>
            <p:cNvGrpSpPr>
              <a:grpSpLocks/>
            </p:cNvGrpSpPr>
            <p:nvPr/>
          </p:nvGrpSpPr>
          <p:grpSpPr bwMode="auto">
            <a:xfrm>
              <a:off x="3504" y="432"/>
              <a:ext cx="1897" cy="1779"/>
              <a:chOff x="3504" y="432"/>
              <a:chExt cx="1897" cy="1779"/>
            </a:xfrm>
          </p:grpSpPr>
          <p:grpSp>
            <p:nvGrpSpPr>
              <p:cNvPr id="8" name="Group 276"/>
              <p:cNvGrpSpPr>
                <a:grpSpLocks/>
              </p:cNvGrpSpPr>
              <p:nvPr/>
            </p:nvGrpSpPr>
            <p:grpSpPr bwMode="auto">
              <a:xfrm>
                <a:off x="4075" y="432"/>
                <a:ext cx="1075" cy="1355"/>
                <a:chOff x="4075" y="432"/>
                <a:chExt cx="1075" cy="1355"/>
              </a:xfrm>
            </p:grpSpPr>
            <p:sp>
              <p:nvSpPr>
                <p:cNvPr id="29753" name="Oval 277"/>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4" name="Oval 278"/>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5" name="Oval 279"/>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6" name="Oval 280"/>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7" name="Oval 2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8" name="Oval 282"/>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9" name="Oval 283"/>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0" name="Oval 284"/>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61" name="Oval 285"/>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9" name="Group 286"/>
              <p:cNvGrpSpPr>
                <a:grpSpLocks/>
              </p:cNvGrpSpPr>
              <p:nvPr/>
            </p:nvGrpSpPr>
            <p:grpSpPr bwMode="auto">
              <a:xfrm>
                <a:off x="3550" y="502"/>
                <a:ext cx="1463" cy="1613"/>
                <a:chOff x="3550" y="502"/>
                <a:chExt cx="1463" cy="1613"/>
              </a:xfrm>
            </p:grpSpPr>
            <p:sp>
              <p:nvSpPr>
                <p:cNvPr id="29738" name="Oval 287"/>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9" name="Oval 288"/>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0" name="Oval 289"/>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1" name="Oval 290"/>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2" name="Oval 291"/>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3" name="Oval 292"/>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4" name="Oval 293"/>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5" name="Oval 294"/>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6" name="Oval 295"/>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7" name="Oval 296"/>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8" name="Oval 297"/>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49" name="Oval 298"/>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0" name="Oval 299"/>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1" name="Oval 300"/>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52" name="Oval 301"/>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0" name="Group 302"/>
              <p:cNvGrpSpPr>
                <a:grpSpLocks/>
              </p:cNvGrpSpPr>
              <p:nvPr/>
            </p:nvGrpSpPr>
            <p:grpSpPr bwMode="auto">
              <a:xfrm>
                <a:off x="3504" y="528"/>
                <a:ext cx="1897" cy="1683"/>
                <a:chOff x="3504" y="525"/>
                <a:chExt cx="1897" cy="1683"/>
              </a:xfrm>
            </p:grpSpPr>
            <p:sp>
              <p:nvSpPr>
                <p:cNvPr id="29709" name="Oval 30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0" name="Oval 30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1" name="Oval 30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2" name="Oval 30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3" name="Oval 30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4" name="Oval 30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5" name="Oval 30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6" name="Oval 31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7" name="Oval 31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8" name="Oval 31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9" name="Oval 31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0" name="Oval 31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1" name="Oval 31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2" name="Oval 31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3" name="Oval 31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4" name="Oval 31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5" name="Oval 31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6" name="Oval 32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7" name="Oval 32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8" name="Oval 32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9" name="Oval 32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0" name="Oval 32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1" name="Oval 32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2" name="Oval 32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3" name="Oval 32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4" name="Oval 32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5" name="Oval 32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6" name="Oval 33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29737" name="Oval 33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1000" fill="hold"/>
                                        <p:tgtEl>
                                          <p:spTgt spid="573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57346"/>
                                        </p:tgtEl>
                                        <p:attrNameLst>
                                          <p:attrName>ppt_w</p:attrName>
                                        </p:attrNameLst>
                                      </p:cBhvr>
                                      <p:tavLst>
                                        <p:tav tm="0">
                                          <p:val>
                                            <p:strVal val="ppt_w"/>
                                          </p:val>
                                        </p:tav>
                                        <p:tav tm="100000">
                                          <p:val>
                                            <p:strVal val="ppt_w*0.05"/>
                                          </p:val>
                                        </p:tav>
                                      </p:tavLst>
                                    </p:anim>
                                    <p:anim calcmode="lin" valueType="num">
                                      <p:cBhvr>
                                        <p:cTn id="24" dur="500"/>
                                        <p:tgtEl>
                                          <p:spTgt spid="57346"/>
                                        </p:tgtEl>
                                        <p:attrNameLst>
                                          <p:attrName>ppt_h</p:attrName>
                                        </p:attrNameLst>
                                      </p:cBhvr>
                                      <p:tavLst>
                                        <p:tav tm="0">
                                          <p:val>
                                            <p:strVal val="ppt_h"/>
                                          </p:val>
                                        </p:tav>
                                        <p:tav tm="100000">
                                          <p:val>
                                            <p:strVal val="ppt_h"/>
                                          </p:val>
                                        </p:tav>
                                      </p:tavLst>
                                    </p:anim>
                                    <p:anim calcmode="lin" valueType="num">
                                      <p:cBhvr>
                                        <p:cTn id="25" dur="500"/>
                                        <p:tgtEl>
                                          <p:spTgt spid="57346"/>
                                        </p:tgtEl>
                                        <p:attrNameLst>
                                          <p:attrName>ppt_x</p:attrName>
                                        </p:attrNameLst>
                                      </p:cBhvr>
                                      <p:tavLst>
                                        <p:tav tm="0">
                                          <p:val>
                                            <p:strVal val="ppt_x"/>
                                          </p:val>
                                        </p:tav>
                                        <p:tav tm="100000">
                                          <p:val>
                                            <p:strVal val="ppt_x-.2"/>
                                          </p:val>
                                        </p:tav>
                                      </p:tavLst>
                                    </p:anim>
                                    <p:anim calcmode="lin" valueType="num">
                                      <p:cBhvr>
                                        <p:cTn id="26" dur="500"/>
                                        <p:tgtEl>
                                          <p:spTgt spid="57346"/>
                                        </p:tgtEl>
                                        <p:attrNameLst>
                                          <p:attrName>ppt_y</p:attrName>
                                        </p:attrNameLst>
                                      </p:cBhvr>
                                      <p:tavLst>
                                        <p:tav tm="0">
                                          <p:val>
                                            <p:strVal val="ppt_y"/>
                                          </p:val>
                                        </p:tav>
                                        <p:tav tm="100000">
                                          <p:val>
                                            <p:strVal val="ppt_y"/>
                                          </p:val>
                                        </p:tav>
                                      </p:tavLst>
                                    </p:anim>
                                    <p:animEffect transition="out" filter="fade">
                                      <p:cBhvr>
                                        <p:cTn id="27" dur="500"/>
                                        <p:tgtEl>
                                          <p:spTgt spid="57346"/>
                                        </p:tgtEl>
                                      </p:cBhvr>
                                    </p:animEffect>
                                    <p:set>
                                      <p:cBhvr>
                                        <p:cTn id="28" dur="1" fill="hold">
                                          <p:stCondLst>
                                            <p:cond delay="499"/>
                                          </p:stCondLst>
                                        </p:cTn>
                                        <p:tgtEl>
                                          <p:spTgt spid="57346"/>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09_1000"/>
          <p:cNvPicPr>
            <a:picLocks noChangeAspect="1" noChangeArrowheads="1"/>
          </p:cNvPicPr>
          <p:nvPr/>
        </p:nvPicPr>
        <p:blipFill>
          <a:blip r:embed="rId3" cstate="print"/>
          <a:srcRect/>
          <a:stretch>
            <a:fillRect/>
          </a:stretch>
        </p:blipFill>
        <p:spPr bwMode="auto">
          <a:xfrm>
            <a:off x="457200" y="1577975"/>
            <a:ext cx="4191000" cy="3143250"/>
          </a:xfrm>
          <a:prstGeom prst="rect">
            <a:avLst/>
          </a:prstGeom>
          <a:noFill/>
          <a:ln w="9525">
            <a:noFill/>
            <a:miter lim="800000"/>
            <a:headEnd/>
            <a:tailEnd/>
          </a:ln>
        </p:spPr>
      </p:pic>
      <p:sp>
        <p:nvSpPr>
          <p:cNvPr id="30723" name="Rectangle 4"/>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 name="Group 167"/>
          <p:cNvGrpSpPr>
            <a:grpSpLocks/>
          </p:cNvGrpSpPr>
          <p:nvPr/>
        </p:nvGrpSpPr>
        <p:grpSpPr bwMode="auto">
          <a:xfrm>
            <a:off x="5743575" y="2363788"/>
            <a:ext cx="2576513" cy="1446212"/>
            <a:chOff x="3618" y="783"/>
            <a:chExt cx="1623" cy="911"/>
          </a:xfrm>
        </p:grpSpPr>
        <p:sp>
          <p:nvSpPr>
            <p:cNvPr id="30874" name="Oval 11"/>
            <p:cNvSpPr>
              <a:spLocks noChangeArrowheads="1"/>
            </p:cNvSpPr>
            <p:nvPr/>
          </p:nvSpPr>
          <p:spPr bwMode="auto">
            <a:xfrm>
              <a:off x="391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5" name="Oval 13"/>
            <p:cNvSpPr>
              <a:spLocks noChangeArrowheads="1"/>
            </p:cNvSpPr>
            <p:nvPr/>
          </p:nvSpPr>
          <p:spPr bwMode="auto">
            <a:xfrm>
              <a:off x="3870"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6" name="Oval 24"/>
            <p:cNvSpPr>
              <a:spLocks noChangeArrowheads="1"/>
            </p:cNvSpPr>
            <p:nvPr/>
          </p:nvSpPr>
          <p:spPr bwMode="auto">
            <a:xfrm>
              <a:off x="448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7" name="Oval 43"/>
            <p:cNvSpPr>
              <a:spLocks noChangeArrowheads="1"/>
            </p:cNvSpPr>
            <p:nvPr/>
          </p:nvSpPr>
          <p:spPr bwMode="auto">
            <a:xfrm>
              <a:off x="4121"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8" name="Oval 47"/>
            <p:cNvSpPr>
              <a:spLocks noChangeArrowheads="1"/>
            </p:cNvSpPr>
            <p:nvPr/>
          </p:nvSpPr>
          <p:spPr bwMode="auto">
            <a:xfrm>
              <a:off x="4030"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79" name="Oval 52"/>
            <p:cNvSpPr>
              <a:spLocks noChangeArrowheads="1"/>
            </p:cNvSpPr>
            <p:nvPr/>
          </p:nvSpPr>
          <p:spPr bwMode="auto">
            <a:xfrm>
              <a:off x="4807"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0" name="Oval 53"/>
            <p:cNvSpPr>
              <a:spLocks noChangeArrowheads="1"/>
            </p:cNvSpPr>
            <p:nvPr/>
          </p:nvSpPr>
          <p:spPr bwMode="auto">
            <a:xfrm>
              <a:off x="4624"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1" name="Oval 55"/>
            <p:cNvSpPr>
              <a:spLocks noChangeArrowheads="1"/>
            </p:cNvSpPr>
            <p:nvPr/>
          </p:nvSpPr>
          <p:spPr bwMode="auto">
            <a:xfrm>
              <a:off x="4967"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2" name="Oval 66"/>
            <p:cNvSpPr>
              <a:spLocks noChangeArrowheads="1"/>
            </p:cNvSpPr>
            <p:nvPr/>
          </p:nvSpPr>
          <p:spPr bwMode="auto">
            <a:xfrm>
              <a:off x="5218" y="94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3" name="Oval 73"/>
            <p:cNvSpPr>
              <a:spLocks noChangeArrowheads="1"/>
            </p:cNvSpPr>
            <p:nvPr/>
          </p:nvSpPr>
          <p:spPr bwMode="auto">
            <a:xfrm>
              <a:off x="4144"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4" name="Oval 81"/>
            <p:cNvSpPr>
              <a:spLocks noChangeArrowheads="1"/>
            </p:cNvSpPr>
            <p:nvPr/>
          </p:nvSpPr>
          <p:spPr bwMode="auto">
            <a:xfrm>
              <a:off x="4967"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5" name="Oval 91"/>
            <p:cNvSpPr>
              <a:spLocks noChangeArrowheads="1"/>
            </p:cNvSpPr>
            <p:nvPr/>
          </p:nvSpPr>
          <p:spPr bwMode="auto">
            <a:xfrm>
              <a:off x="3618" y="11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6" name="Oval 92"/>
            <p:cNvSpPr>
              <a:spLocks noChangeArrowheads="1"/>
            </p:cNvSpPr>
            <p:nvPr/>
          </p:nvSpPr>
          <p:spPr bwMode="auto">
            <a:xfrm>
              <a:off x="3755" y="11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7" name="Oval 93"/>
            <p:cNvSpPr>
              <a:spLocks noChangeArrowheads="1"/>
            </p:cNvSpPr>
            <p:nvPr/>
          </p:nvSpPr>
          <p:spPr bwMode="auto">
            <a:xfrm>
              <a:off x="3733" y="113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8" name="Oval 94"/>
            <p:cNvSpPr>
              <a:spLocks noChangeArrowheads="1"/>
            </p:cNvSpPr>
            <p:nvPr/>
          </p:nvSpPr>
          <p:spPr bwMode="auto">
            <a:xfrm>
              <a:off x="4121" y="141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89" name="Oval 97"/>
            <p:cNvSpPr>
              <a:spLocks noChangeArrowheads="1"/>
            </p:cNvSpPr>
            <p:nvPr/>
          </p:nvSpPr>
          <p:spPr bwMode="auto">
            <a:xfrm>
              <a:off x="4213" y="139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90" name="Oval 107"/>
            <p:cNvSpPr>
              <a:spLocks noChangeArrowheads="1"/>
            </p:cNvSpPr>
            <p:nvPr/>
          </p:nvSpPr>
          <p:spPr bwMode="auto">
            <a:xfrm>
              <a:off x="3641" y="783"/>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 name="Group 165"/>
          <p:cNvGrpSpPr>
            <a:grpSpLocks/>
          </p:cNvGrpSpPr>
          <p:nvPr/>
        </p:nvGrpSpPr>
        <p:grpSpPr bwMode="auto">
          <a:xfrm>
            <a:off x="417513" y="1501775"/>
            <a:ext cx="4073525" cy="3225800"/>
            <a:chOff x="263" y="240"/>
            <a:chExt cx="2566" cy="2032"/>
          </a:xfrm>
        </p:grpSpPr>
        <p:sp>
          <p:nvSpPr>
            <p:cNvPr id="30854" name="Oval 121"/>
            <p:cNvSpPr>
              <a:spLocks noChangeArrowheads="1"/>
            </p:cNvSpPr>
            <p:nvPr/>
          </p:nvSpPr>
          <p:spPr bwMode="auto">
            <a:xfrm rot="613854">
              <a:off x="1248" y="723"/>
              <a:ext cx="527" cy="724"/>
            </a:xfrm>
            <a:prstGeom prst="ellipse">
              <a:avLst/>
            </a:prstGeom>
            <a:noFill/>
            <a:ln w="38100">
              <a:solidFill>
                <a:schemeClr val="bg1"/>
              </a:solidFill>
              <a:round/>
              <a:headEnd/>
              <a:tailEnd/>
            </a:ln>
          </p:spPr>
          <p:txBody>
            <a:bodyPr wrap="none" anchor="ctr"/>
            <a:lstStyle/>
            <a:p>
              <a:endParaRPr lang="en-US"/>
            </a:p>
          </p:txBody>
        </p:sp>
        <p:sp>
          <p:nvSpPr>
            <p:cNvPr id="30855" name="Oval 122"/>
            <p:cNvSpPr>
              <a:spLocks noChangeArrowheads="1"/>
            </p:cNvSpPr>
            <p:nvPr/>
          </p:nvSpPr>
          <p:spPr bwMode="auto">
            <a:xfrm rot="613854">
              <a:off x="912" y="1478"/>
              <a:ext cx="860" cy="432"/>
            </a:xfrm>
            <a:prstGeom prst="ellipse">
              <a:avLst/>
            </a:prstGeom>
            <a:noFill/>
            <a:ln w="38100">
              <a:solidFill>
                <a:schemeClr val="bg1"/>
              </a:solidFill>
              <a:round/>
              <a:headEnd/>
              <a:tailEnd/>
            </a:ln>
          </p:spPr>
          <p:txBody>
            <a:bodyPr wrap="none" anchor="ctr"/>
            <a:lstStyle/>
            <a:p>
              <a:endParaRPr lang="en-US"/>
            </a:p>
          </p:txBody>
        </p:sp>
        <p:sp>
          <p:nvSpPr>
            <p:cNvPr id="30856" name="Oval 123"/>
            <p:cNvSpPr>
              <a:spLocks noChangeArrowheads="1"/>
            </p:cNvSpPr>
            <p:nvPr/>
          </p:nvSpPr>
          <p:spPr bwMode="auto">
            <a:xfrm rot="613854">
              <a:off x="1968" y="240"/>
              <a:ext cx="384" cy="432"/>
            </a:xfrm>
            <a:prstGeom prst="ellipse">
              <a:avLst/>
            </a:prstGeom>
            <a:noFill/>
            <a:ln w="38100">
              <a:solidFill>
                <a:schemeClr val="bg1"/>
              </a:solidFill>
              <a:round/>
              <a:headEnd/>
              <a:tailEnd/>
            </a:ln>
          </p:spPr>
          <p:txBody>
            <a:bodyPr wrap="none" anchor="ctr"/>
            <a:lstStyle/>
            <a:p>
              <a:endParaRPr lang="en-US"/>
            </a:p>
          </p:txBody>
        </p:sp>
        <p:sp>
          <p:nvSpPr>
            <p:cNvPr id="30857" name="Oval 124"/>
            <p:cNvSpPr>
              <a:spLocks noChangeArrowheads="1"/>
            </p:cNvSpPr>
            <p:nvPr/>
          </p:nvSpPr>
          <p:spPr bwMode="auto">
            <a:xfrm rot="613854">
              <a:off x="278" y="1487"/>
              <a:ext cx="384" cy="720"/>
            </a:xfrm>
            <a:prstGeom prst="ellipse">
              <a:avLst/>
            </a:prstGeom>
            <a:noFill/>
            <a:ln w="38100">
              <a:solidFill>
                <a:schemeClr val="bg1"/>
              </a:solidFill>
              <a:round/>
              <a:headEnd/>
              <a:tailEnd/>
            </a:ln>
          </p:spPr>
          <p:txBody>
            <a:bodyPr wrap="none" anchor="ctr"/>
            <a:lstStyle/>
            <a:p>
              <a:endParaRPr lang="en-US"/>
            </a:p>
          </p:txBody>
        </p:sp>
        <p:sp>
          <p:nvSpPr>
            <p:cNvPr id="30858" name="Oval 125"/>
            <p:cNvSpPr>
              <a:spLocks noChangeArrowheads="1"/>
            </p:cNvSpPr>
            <p:nvPr/>
          </p:nvSpPr>
          <p:spPr bwMode="auto">
            <a:xfrm rot="-1696591">
              <a:off x="1548" y="1363"/>
              <a:ext cx="1114" cy="747"/>
            </a:xfrm>
            <a:prstGeom prst="ellipse">
              <a:avLst/>
            </a:prstGeom>
            <a:noFill/>
            <a:ln w="38100">
              <a:solidFill>
                <a:schemeClr val="bg1"/>
              </a:solidFill>
              <a:round/>
              <a:headEnd/>
              <a:tailEnd/>
            </a:ln>
          </p:spPr>
          <p:txBody>
            <a:bodyPr wrap="none" anchor="ctr"/>
            <a:lstStyle/>
            <a:p>
              <a:endParaRPr lang="en-US"/>
            </a:p>
          </p:txBody>
        </p:sp>
        <p:sp>
          <p:nvSpPr>
            <p:cNvPr id="30859" name="Oval 126"/>
            <p:cNvSpPr>
              <a:spLocks noChangeArrowheads="1"/>
            </p:cNvSpPr>
            <p:nvPr/>
          </p:nvSpPr>
          <p:spPr bwMode="auto">
            <a:xfrm rot="-850769">
              <a:off x="646" y="945"/>
              <a:ext cx="864" cy="960"/>
            </a:xfrm>
            <a:prstGeom prst="ellipse">
              <a:avLst/>
            </a:prstGeom>
            <a:noFill/>
            <a:ln w="38100">
              <a:solidFill>
                <a:schemeClr val="bg1"/>
              </a:solidFill>
              <a:round/>
              <a:headEnd/>
              <a:tailEnd/>
            </a:ln>
          </p:spPr>
          <p:txBody>
            <a:bodyPr wrap="none" anchor="ctr"/>
            <a:lstStyle/>
            <a:p>
              <a:endParaRPr lang="en-US"/>
            </a:p>
          </p:txBody>
        </p:sp>
        <p:sp>
          <p:nvSpPr>
            <p:cNvPr id="30860" name="Oval 127"/>
            <p:cNvSpPr>
              <a:spLocks noChangeArrowheads="1"/>
            </p:cNvSpPr>
            <p:nvPr/>
          </p:nvSpPr>
          <p:spPr bwMode="auto">
            <a:xfrm rot="613854">
              <a:off x="2236" y="648"/>
              <a:ext cx="356" cy="385"/>
            </a:xfrm>
            <a:prstGeom prst="ellipse">
              <a:avLst/>
            </a:prstGeom>
            <a:noFill/>
            <a:ln w="38100">
              <a:solidFill>
                <a:schemeClr val="bg1"/>
              </a:solidFill>
              <a:round/>
              <a:headEnd/>
              <a:tailEnd/>
            </a:ln>
          </p:spPr>
          <p:txBody>
            <a:bodyPr wrap="none" anchor="ctr"/>
            <a:lstStyle/>
            <a:p>
              <a:endParaRPr lang="en-US"/>
            </a:p>
          </p:txBody>
        </p:sp>
        <p:sp>
          <p:nvSpPr>
            <p:cNvPr id="30861" name="Oval 128"/>
            <p:cNvSpPr>
              <a:spLocks noChangeArrowheads="1"/>
            </p:cNvSpPr>
            <p:nvPr/>
          </p:nvSpPr>
          <p:spPr bwMode="auto">
            <a:xfrm rot="613854">
              <a:off x="871" y="506"/>
              <a:ext cx="1475" cy="1235"/>
            </a:xfrm>
            <a:prstGeom prst="ellipse">
              <a:avLst/>
            </a:prstGeom>
            <a:noFill/>
            <a:ln w="38100">
              <a:solidFill>
                <a:schemeClr val="bg1"/>
              </a:solidFill>
              <a:round/>
              <a:headEnd/>
              <a:tailEnd/>
            </a:ln>
          </p:spPr>
          <p:txBody>
            <a:bodyPr wrap="none" anchor="ctr"/>
            <a:lstStyle/>
            <a:p>
              <a:endParaRPr lang="en-US"/>
            </a:p>
          </p:txBody>
        </p:sp>
        <p:sp>
          <p:nvSpPr>
            <p:cNvPr id="30862" name="Oval 129"/>
            <p:cNvSpPr>
              <a:spLocks noChangeArrowheads="1"/>
            </p:cNvSpPr>
            <p:nvPr/>
          </p:nvSpPr>
          <p:spPr bwMode="auto">
            <a:xfrm rot="613854">
              <a:off x="1381" y="931"/>
              <a:ext cx="260" cy="312"/>
            </a:xfrm>
            <a:prstGeom prst="ellipse">
              <a:avLst/>
            </a:prstGeom>
            <a:noFill/>
            <a:ln w="38100">
              <a:solidFill>
                <a:schemeClr val="bg1"/>
              </a:solidFill>
              <a:round/>
              <a:headEnd/>
              <a:tailEnd/>
            </a:ln>
          </p:spPr>
          <p:txBody>
            <a:bodyPr wrap="none" anchor="ctr"/>
            <a:lstStyle/>
            <a:p>
              <a:endParaRPr lang="en-US"/>
            </a:p>
          </p:txBody>
        </p:sp>
        <p:sp>
          <p:nvSpPr>
            <p:cNvPr id="30863" name="Oval 130"/>
            <p:cNvSpPr>
              <a:spLocks noChangeArrowheads="1"/>
            </p:cNvSpPr>
            <p:nvPr/>
          </p:nvSpPr>
          <p:spPr bwMode="auto">
            <a:xfrm rot="1063823">
              <a:off x="2253" y="352"/>
              <a:ext cx="576" cy="298"/>
            </a:xfrm>
            <a:prstGeom prst="ellipse">
              <a:avLst/>
            </a:prstGeom>
            <a:noFill/>
            <a:ln w="38100">
              <a:solidFill>
                <a:schemeClr val="bg1"/>
              </a:solidFill>
              <a:round/>
              <a:headEnd/>
              <a:tailEnd/>
            </a:ln>
          </p:spPr>
          <p:txBody>
            <a:bodyPr wrap="none" anchor="ctr"/>
            <a:lstStyle/>
            <a:p>
              <a:endParaRPr lang="en-US"/>
            </a:p>
          </p:txBody>
        </p:sp>
        <p:sp>
          <p:nvSpPr>
            <p:cNvPr id="30864" name="Oval 131"/>
            <p:cNvSpPr>
              <a:spLocks noChangeArrowheads="1"/>
            </p:cNvSpPr>
            <p:nvPr/>
          </p:nvSpPr>
          <p:spPr bwMode="auto">
            <a:xfrm rot="613854">
              <a:off x="2206" y="1887"/>
              <a:ext cx="528" cy="385"/>
            </a:xfrm>
            <a:prstGeom prst="ellipse">
              <a:avLst/>
            </a:prstGeom>
            <a:noFill/>
            <a:ln w="38100">
              <a:solidFill>
                <a:schemeClr val="bg1"/>
              </a:solidFill>
              <a:round/>
              <a:headEnd/>
              <a:tailEnd/>
            </a:ln>
          </p:spPr>
          <p:txBody>
            <a:bodyPr wrap="none" anchor="ctr"/>
            <a:lstStyle/>
            <a:p>
              <a:endParaRPr lang="en-US"/>
            </a:p>
          </p:txBody>
        </p:sp>
        <p:sp>
          <p:nvSpPr>
            <p:cNvPr id="30865" name="Oval 132"/>
            <p:cNvSpPr>
              <a:spLocks noChangeArrowheads="1"/>
            </p:cNvSpPr>
            <p:nvPr/>
          </p:nvSpPr>
          <p:spPr bwMode="auto">
            <a:xfrm rot="613854">
              <a:off x="804" y="1585"/>
              <a:ext cx="1248" cy="670"/>
            </a:xfrm>
            <a:prstGeom prst="ellipse">
              <a:avLst/>
            </a:prstGeom>
            <a:noFill/>
            <a:ln w="38100">
              <a:solidFill>
                <a:schemeClr val="bg1"/>
              </a:solidFill>
              <a:round/>
              <a:headEnd/>
              <a:tailEnd/>
            </a:ln>
          </p:spPr>
          <p:txBody>
            <a:bodyPr wrap="none" anchor="ctr"/>
            <a:lstStyle/>
            <a:p>
              <a:endParaRPr lang="en-US"/>
            </a:p>
          </p:txBody>
        </p:sp>
        <p:sp>
          <p:nvSpPr>
            <p:cNvPr id="30866" name="Oval 133"/>
            <p:cNvSpPr>
              <a:spLocks noChangeArrowheads="1"/>
            </p:cNvSpPr>
            <p:nvPr/>
          </p:nvSpPr>
          <p:spPr bwMode="auto">
            <a:xfrm rot="613854">
              <a:off x="336" y="571"/>
              <a:ext cx="395" cy="480"/>
            </a:xfrm>
            <a:prstGeom prst="ellipse">
              <a:avLst/>
            </a:prstGeom>
            <a:noFill/>
            <a:ln w="38100">
              <a:solidFill>
                <a:schemeClr val="bg1"/>
              </a:solidFill>
              <a:round/>
              <a:headEnd/>
              <a:tailEnd/>
            </a:ln>
          </p:spPr>
          <p:txBody>
            <a:bodyPr wrap="none" anchor="ctr"/>
            <a:lstStyle/>
            <a:p>
              <a:endParaRPr lang="en-US"/>
            </a:p>
          </p:txBody>
        </p:sp>
        <p:sp>
          <p:nvSpPr>
            <p:cNvPr id="30867" name="Oval 134"/>
            <p:cNvSpPr>
              <a:spLocks noChangeArrowheads="1"/>
            </p:cNvSpPr>
            <p:nvPr/>
          </p:nvSpPr>
          <p:spPr bwMode="auto">
            <a:xfrm rot="613854">
              <a:off x="2468" y="1020"/>
              <a:ext cx="241" cy="385"/>
            </a:xfrm>
            <a:prstGeom prst="ellipse">
              <a:avLst/>
            </a:prstGeom>
            <a:noFill/>
            <a:ln w="38100">
              <a:solidFill>
                <a:schemeClr val="bg1"/>
              </a:solidFill>
              <a:round/>
              <a:headEnd/>
              <a:tailEnd/>
            </a:ln>
          </p:spPr>
          <p:txBody>
            <a:bodyPr wrap="none" anchor="ctr"/>
            <a:lstStyle/>
            <a:p>
              <a:endParaRPr lang="en-US"/>
            </a:p>
          </p:txBody>
        </p:sp>
        <p:sp>
          <p:nvSpPr>
            <p:cNvPr id="30868" name="Oval 135"/>
            <p:cNvSpPr>
              <a:spLocks noChangeArrowheads="1"/>
            </p:cNvSpPr>
            <p:nvPr/>
          </p:nvSpPr>
          <p:spPr bwMode="auto">
            <a:xfrm rot="613854">
              <a:off x="1728" y="864"/>
              <a:ext cx="356" cy="385"/>
            </a:xfrm>
            <a:prstGeom prst="ellipse">
              <a:avLst/>
            </a:prstGeom>
            <a:noFill/>
            <a:ln w="38100">
              <a:solidFill>
                <a:schemeClr val="bg1"/>
              </a:solidFill>
              <a:round/>
              <a:headEnd/>
              <a:tailEnd/>
            </a:ln>
          </p:spPr>
          <p:txBody>
            <a:bodyPr wrap="none" anchor="ctr"/>
            <a:lstStyle/>
            <a:p>
              <a:endParaRPr lang="en-US"/>
            </a:p>
          </p:txBody>
        </p:sp>
        <p:sp>
          <p:nvSpPr>
            <p:cNvPr id="30869" name="Oval 136"/>
            <p:cNvSpPr>
              <a:spLocks noChangeArrowheads="1"/>
            </p:cNvSpPr>
            <p:nvPr/>
          </p:nvSpPr>
          <p:spPr bwMode="auto">
            <a:xfrm rot="613854">
              <a:off x="429" y="254"/>
              <a:ext cx="530" cy="385"/>
            </a:xfrm>
            <a:prstGeom prst="ellipse">
              <a:avLst/>
            </a:prstGeom>
            <a:noFill/>
            <a:ln w="38100">
              <a:solidFill>
                <a:schemeClr val="bg1"/>
              </a:solidFill>
              <a:round/>
              <a:headEnd/>
              <a:tailEnd/>
            </a:ln>
          </p:spPr>
          <p:txBody>
            <a:bodyPr wrap="none" anchor="ctr"/>
            <a:lstStyle/>
            <a:p>
              <a:endParaRPr lang="en-US"/>
            </a:p>
          </p:txBody>
        </p:sp>
        <p:sp>
          <p:nvSpPr>
            <p:cNvPr id="30870" name="Oval 154"/>
            <p:cNvSpPr>
              <a:spLocks noChangeArrowheads="1"/>
            </p:cNvSpPr>
            <p:nvPr/>
          </p:nvSpPr>
          <p:spPr bwMode="auto">
            <a:xfrm rot="613854">
              <a:off x="959" y="314"/>
              <a:ext cx="154" cy="97"/>
            </a:xfrm>
            <a:prstGeom prst="ellipse">
              <a:avLst/>
            </a:prstGeom>
            <a:noFill/>
            <a:ln w="38100">
              <a:solidFill>
                <a:schemeClr val="bg1"/>
              </a:solidFill>
              <a:round/>
              <a:headEnd/>
              <a:tailEnd/>
            </a:ln>
          </p:spPr>
          <p:txBody>
            <a:bodyPr wrap="none" anchor="ctr"/>
            <a:lstStyle/>
            <a:p>
              <a:endParaRPr lang="en-US"/>
            </a:p>
          </p:txBody>
        </p:sp>
        <p:sp>
          <p:nvSpPr>
            <p:cNvPr id="30871" name="Oval 155"/>
            <p:cNvSpPr>
              <a:spLocks noChangeArrowheads="1"/>
            </p:cNvSpPr>
            <p:nvPr/>
          </p:nvSpPr>
          <p:spPr bwMode="auto">
            <a:xfrm rot="613854">
              <a:off x="391" y="1079"/>
              <a:ext cx="154" cy="97"/>
            </a:xfrm>
            <a:prstGeom prst="ellipse">
              <a:avLst/>
            </a:prstGeom>
            <a:noFill/>
            <a:ln w="38100">
              <a:solidFill>
                <a:schemeClr val="bg1"/>
              </a:solidFill>
              <a:round/>
              <a:headEnd/>
              <a:tailEnd/>
            </a:ln>
          </p:spPr>
          <p:txBody>
            <a:bodyPr wrap="none" anchor="ctr"/>
            <a:lstStyle/>
            <a:p>
              <a:endParaRPr lang="en-US"/>
            </a:p>
          </p:txBody>
        </p:sp>
        <p:sp>
          <p:nvSpPr>
            <p:cNvPr id="30872" name="Oval 158"/>
            <p:cNvSpPr>
              <a:spLocks noChangeArrowheads="1"/>
            </p:cNvSpPr>
            <p:nvPr/>
          </p:nvSpPr>
          <p:spPr bwMode="auto">
            <a:xfrm rot="613854">
              <a:off x="624" y="2112"/>
              <a:ext cx="154" cy="97"/>
            </a:xfrm>
            <a:prstGeom prst="ellipse">
              <a:avLst/>
            </a:prstGeom>
            <a:noFill/>
            <a:ln w="38100">
              <a:solidFill>
                <a:schemeClr val="bg1"/>
              </a:solidFill>
              <a:round/>
              <a:headEnd/>
              <a:tailEnd/>
            </a:ln>
          </p:spPr>
          <p:txBody>
            <a:bodyPr wrap="none" anchor="ctr"/>
            <a:lstStyle/>
            <a:p>
              <a:endParaRPr lang="en-US"/>
            </a:p>
          </p:txBody>
        </p:sp>
        <p:sp>
          <p:nvSpPr>
            <p:cNvPr id="30873" name="Oval 161"/>
            <p:cNvSpPr>
              <a:spLocks noChangeArrowheads="1"/>
            </p:cNvSpPr>
            <p:nvPr/>
          </p:nvSpPr>
          <p:spPr bwMode="auto">
            <a:xfrm rot="613854">
              <a:off x="263" y="1304"/>
              <a:ext cx="480" cy="330"/>
            </a:xfrm>
            <a:prstGeom prst="ellipse">
              <a:avLst/>
            </a:prstGeom>
            <a:noFill/>
            <a:ln w="38100">
              <a:solidFill>
                <a:schemeClr val="bg1"/>
              </a:solidFill>
              <a:round/>
              <a:headEnd/>
              <a:tailEnd/>
            </a:ln>
          </p:spPr>
          <p:txBody>
            <a:bodyPr wrap="none" anchor="ctr"/>
            <a:lstStyle/>
            <a:p>
              <a:endParaRPr lang="en-US"/>
            </a:p>
          </p:txBody>
        </p:sp>
      </p:grpSp>
      <p:grpSp>
        <p:nvGrpSpPr>
          <p:cNvPr id="4" name="Group 166"/>
          <p:cNvGrpSpPr>
            <a:grpSpLocks/>
          </p:cNvGrpSpPr>
          <p:nvPr/>
        </p:nvGrpSpPr>
        <p:grpSpPr bwMode="auto">
          <a:xfrm>
            <a:off x="742950" y="1660525"/>
            <a:ext cx="7523163" cy="2889250"/>
            <a:chOff x="468" y="340"/>
            <a:chExt cx="4739" cy="1820"/>
          </a:xfrm>
        </p:grpSpPr>
        <p:sp>
          <p:nvSpPr>
            <p:cNvPr id="30835" name="Line 138"/>
            <p:cNvSpPr>
              <a:spLocks noChangeShapeType="1"/>
            </p:cNvSpPr>
            <p:nvPr/>
          </p:nvSpPr>
          <p:spPr bwMode="auto">
            <a:xfrm flipV="1">
              <a:off x="2448" y="1677"/>
              <a:ext cx="2063" cy="387"/>
            </a:xfrm>
            <a:prstGeom prst="line">
              <a:avLst/>
            </a:prstGeom>
            <a:noFill/>
            <a:ln w="38100">
              <a:solidFill>
                <a:srgbClr val="800080"/>
              </a:solidFill>
              <a:round/>
              <a:headEnd/>
              <a:tailEnd type="triangle" w="med" len="med"/>
            </a:ln>
          </p:spPr>
          <p:txBody>
            <a:bodyPr/>
            <a:lstStyle/>
            <a:p>
              <a:endParaRPr lang="en-US"/>
            </a:p>
          </p:txBody>
        </p:sp>
        <p:sp>
          <p:nvSpPr>
            <p:cNvPr id="30836" name="Line 139"/>
            <p:cNvSpPr>
              <a:spLocks noChangeShapeType="1"/>
            </p:cNvSpPr>
            <p:nvPr/>
          </p:nvSpPr>
          <p:spPr bwMode="auto">
            <a:xfrm flipV="1">
              <a:off x="2112" y="1379"/>
              <a:ext cx="2041" cy="349"/>
            </a:xfrm>
            <a:prstGeom prst="line">
              <a:avLst/>
            </a:prstGeom>
            <a:noFill/>
            <a:ln w="38100">
              <a:solidFill>
                <a:srgbClr val="800080"/>
              </a:solidFill>
              <a:round/>
              <a:headEnd/>
              <a:tailEnd type="triangle" w="med" len="med"/>
            </a:ln>
          </p:spPr>
          <p:txBody>
            <a:bodyPr/>
            <a:lstStyle/>
            <a:p>
              <a:endParaRPr lang="en-US"/>
            </a:p>
          </p:txBody>
        </p:sp>
        <p:sp>
          <p:nvSpPr>
            <p:cNvPr id="30837" name="Line 140"/>
            <p:cNvSpPr>
              <a:spLocks noChangeShapeType="1"/>
            </p:cNvSpPr>
            <p:nvPr/>
          </p:nvSpPr>
          <p:spPr bwMode="auto">
            <a:xfrm flipV="1">
              <a:off x="2592" y="1192"/>
              <a:ext cx="1025" cy="8"/>
            </a:xfrm>
            <a:prstGeom prst="line">
              <a:avLst/>
            </a:prstGeom>
            <a:noFill/>
            <a:ln w="38100">
              <a:solidFill>
                <a:srgbClr val="800080"/>
              </a:solidFill>
              <a:round/>
              <a:headEnd/>
              <a:tailEnd type="triangle" w="med" len="med"/>
            </a:ln>
          </p:spPr>
          <p:txBody>
            <a:bodyPr/>
            <a:lstStyle/>
            <a:p>
              <a:endParaRPr lang="en-US"/>
            </a:p>
          </p:txBody>
        </p:sp>
        <p:sp>
          <p:nvSpPr>
            <p:cNvPr id="30838" name="Line 141"/>
            <p:cNvSpPr>
              <a:spLocks noChangeShapeType="1"/>
            </p:cNvSpPr>
            <p:nvPr/>
          </p:nvSpPr>
          <p:spPr bwMode="auto">
            <a:xfrm flipV="1">
              <a:off x="2448" y="796"/>
              <a:ext cx="1200" cy="20"/>
            </a:xfrm>
            <a:prstGeom prst="line">
              <a:avLst/>
            </a:prstGeom>
            <a:noFill/>
            <a:ln w="38100">
              <a:solidFill>
                <a:srgbClr val="800080"/>
              </a:solidFill>
              <a:round/>
              <a:headEnd/>
              <a:tailEnd type="triangle" w="med" len="med"/>
            </a:ln>
          </p:spPr>
          <p:txBody>
            <a:bodyPr/>
            <a:lstStyle/>
            <a:p>
              <a:endParaRPr lang="en-US"/>
            </a:p>
          </p:txBody>
        </p:sp>
        <p:sp>
          <p:nvSpPr>
            <p:cNvPr id="30839" name="Line 142"/>
            <p:cNvSpPr>
              <a:spLocks noChangeShapeType="1"/>
            </p:cNvSpPr>
            <p:nvPr/>
          </p:nvSpPr>
          <p:spPr bwMode="auto">
            <a:xfrm>
              <a:off x="2544" y="516"/>
              <a:ext cx="1488" cy="540"/>
            </a:xfrm>
            <a:prstGeom prst="line">
              <a:avLst/>
            </a:prstGeom>
            <a:noFill/>
            <a:ln w="38100">
              <a:solidFill>
                <a:srgbClr val="800080"/>
              </a:solidFill>
              <a:round/>
              <a:headEnd/>
              <a:tailEnd type="triangle" w="med" len="med"/>
            </a:ln>
          </p:spPr>
          <p:txBody>
            <a:bodyPr/>
            <a:lstStyle/>
            <a:p>
              <a:endParaRPr lang="en-US"/>
            </a:p>
          </p:txBody>
        </p:sp>
        <p:sp>
          <p:nvSpPr>
            <p:cNvPr id="30840" name="Line 143"/>
            <p:cNvSpPr>
              <a:spLocks noChangeShapeType="1"/>
            </p:cNvSpPr>
            <p:nvPr/>
          </p:nvSpPr>
          <p:spPr bwMode="auto">
            <a:xfrm>
              <a:off x="2160" y="480"/>
              <a:ext cx="2448" cy="576"/>
            </a:xfrm>
            <a:prstGeom prst="line">
              <a:avLst/>
            </a:prstGeom>
            <a:noFill/>
            <a:ln w="38100">
              <a:solidFill>
                <a:srgbClr val="800080"/>
              </a:solidFill>
              <a:round/>
              <a:headEnd/>
              <a:tailEnd type="triangle" w="med" len="med"/>
            </a:ln>
          </p:spPr>
          <p:txBody>
            <a:bodyPr/>
            <a:lstStyle/>
            <a:p>
              <a:endParaRPr lang="en-US"/>
            </a:p>
          </p:txBody>
        </p:sp>
        <p:sp>
          <p:nvSpPr>
            <p:cNvPr id="30841" name="Line 144"/>
            <p:cNvSpPr>
              <a:spLocks noChangeShapeType="1"/>
            </p:cNvSpPr>
            <p:nvPr/>
          </p:nvSpPr>
          <p:spPr bwMode="auto">
            <a:xfrm flipV="1">
              <a:off x="1920" y="927"/>
              <a:ext cx="3056" cy="129"/>
            </a:xfrm>
            <a:prstGeom prst="line">
              <a:avLst/>
            </a:prstGeom>
            <a:noFill/>
            <a:ln w="38100">
              <a:solidFill>
                <a:srgbClr val="800080"/>
              </a:solidFill>
              <a:round/>
              <a:headEnd/>
              <a:tailEnd type="triangle" w="med" len="med"/>
            </a:ln>
          </p:spPr>
          <p:txBody>
            <a:bodyPr/>
            <a:lstStyle/>
            <a:p>
              <a:endParaRPr lang="en-US"/>
            </a:p>
          </p:txBody>
        </p:sp>
        <p:sp>
          <p:nvSpPr>
            <p:cNvPr id="30842" name="Line 145"/>
            <p:cNvSpPr>
              <a:spLocks noChangeShapeType="1"/>
            </p:cNvSpPr>
            <p:nvPr/>
          </p:nvSpPr>
          <p:spPr bwMode="auto">
            <a:xfrm flipV="1">
              <a:off x="1505" y="1056"/>
              <a:ext cx="3343" cy="35"/>
            </a:xfrm>
            <a:prstGeom prst="line">
              <a:avLst/>
            </a:prstGeom>
            <a:noFill/>
            <a:ln w="38100">
              <a:solidFill>
                <a:srgbClr val="800080"/>
              </a:solidFill>
              <a:round/>
              <a:headEnd/>
              <a:tailEnd type="triangle" w="med" len="med"/>
            </a:ln>
          </p:spPr>
          <p:txBody>
            <a:bodyPr/>
            <a:lstStyle/>
            <a:p>
              <a:endParaRPr lang="en-US"/>
            </a:p>
          </p:txBody>
        </p:sp>
        <p:sp>
          <p:nvSpPr>
            <p:cNvPr id="30843" name="Line 146"/>
            <p:cNvSpPr>
              <a:spLocks noChangeShapeType="1"/>
            </p:cNvSpPr>
            <p:nvPr/>
          </p:nvSpPr>
          <p:spPr bwMode="auto">
            <a:xfrm flipV="1">
              <a:off x="1498" y="1046"/>
              <a:ext cx="3329" cy="68"/>
            </a:xfrm>
            <a:prstGeom prst="line">
              <a:avLst/>
            </a:prstGeom>
            <a:noFill/>
            <a:ln w="38100">
              <a:solidFill>
                <a:srgbClr val="800080"/>
              </a:solidFill>
              <a:round/>
              <a:headEnd/>
              <a:tailEnd type="triangle" w="med" len="med"/>
            </a:ln>
          </p:spPr>
          <p:txBody>
            <a:bodyPr/>
            <a:lstStyle/>
            <a:p>
              <a:endParaRPr lang="en-US"/>
            </a:p>
          </p:txBody>
        </p:sp>
        <p:sp>
          <p:nvSpPr>
            <p:cNvPr id="30844" name="Line 147"/>
            <p:cNvSpPr>
              <a:spLocks noChangeShapeType="1"/>
            </p:cNvSpPr>
            <p:nvPr/>
          </p:nvSpPr>
          <p:spPr bwMode="auto">
            <a:xfrm flipV="1">
              <a:off x="1392" y="1051"/>
              <a:ext cx="3602" cy="917"/>
            </a:xfrm>
            <a:prstGeom prst="line">
              <a:avLst/>
            </a:prstGeom>
            <a:noFill/>
            <a:ln w="38100">
              <a:solidFill>
                <a:srgbClr val="800080"/>
              </a:solidFill>
              <a:round/>
              <a:headEnd/>
              <a:tailEnd type="triangle" w="med" len="med"/>
            </a:ln>
          </p:spPr>
          <p:txBody>
            <a:bodyPr/>
            <a:lstStyle/>
            <a:p>
              <a:endParaRPr lang="en-US"/>
            </a:p>
          </p:txBody>
        </p:sp>
        <p:sp>
          <p:nvSpPr>
            <p:cNvPr id="30845" name="Line 148"/>
            <p:cNvSpPr>
              <a:spLocks noChangeShapeType="1"/>
            </p:cNvSpPr>
            <p:nvPr/>
          </p:nvSpPr>
          <p:spPr bwMode="auto">
            <a:xfrm flipV="1">
              <a:off x="1347" y="963"/>
              <a:ext cx="3860" cy="742"/>
            </a:xfrm>
            <a:prstGeom prst="line">
              <a:avLst/>
            </a:prstGeom>
            <a:noFill/>
            <a:ln w="38100">
              <a:solidFill>
                <a:srgbClr val="800080"/>
              </a:solidFill>
              <a:round/>
              <a:headEnd/>
              <a:tailEnd type="triangle" w="med" len="med"/>
            </a:ln>
          </p:spPr>
          <p:txBody>
            <a:bodyPr/>
            <a:lstStyle/>
            <a:p>
              <a:endParaRPr lang="en-US"/>
            </a:p>
          </p:txBody>
        </p:sp>
        <p:sp>
          <p:nvSpPr>
            <p:cNvPr id="30846" name="Line 149"/>
            <p:cNvSpPr>
              <a:spLocks noChangeShapeType="1"/>
            </p:cNvSpPr>
            <p:nvPr/>
          </p:nvSpPr>
          <p:spPr bwMode="auto">
            <a:xfrm flipV="1">
              <a:off x="1056" y="1152"/>
              <a:ext cx="2685" cy="288"/>
            </a:xfrm>
            <a:prstGeom prst="line">
              <a:avLst/>
            </a:prstGeom>
            <a:noFill/>
            <a:ln w="38100">
              <a:solidFill>
                <a:srgbClr val="800080"/>
              </a:solidFill>
              <a:round/>
              <a:headEnd/>
              <a:tailEnd type="triangle" w="med" len="med"/>
            </a:ln>
          </p:spPr>
          <p:txBody>
            <a:bodyPr/>
            <a:lstStyle/>
            <a:p>
              <a:endParaRPr lang="en-US"/>
            </a:p>
          </p:txBody>
        </p:sp>
        <p:sp>
          <p:nvSpPr>
            <p:cNvPr id="30847" name="Line 150"/>
            <p:cNvSpPr>
              <a:spLocks noChangeShapeType="1"/>
            </p:cNvSpPr>
            <p:nvPr/>
          </p:nvSpPr>
          <p:spPr bwMode="auto">
            <a:xfrm flipV="1">
              <a:off x="468" y="1220"/>
              <a:ext cx="3663" cy="629"/>
            </a:xfrm>
            <a:prstGeom prst="line">
              <a:avLst/>
            </a:prstGeom>
            <a:noFill/>
            <a:ln w="38100">
              <a:solidFill>
                <a:srgbClr val="800080"/>
              </a:solidFill>
              <a:round/>
              <a:headEnd/>
              <a:tailEnd type="triangle" w="med" len="med"/>
            </a:ln>
          </p:spPr>
          <p:txBody>
            <a:bodyPr/>
            <a:lstStyle/>
            <a:p>
              <a:endParaRPr lang="en-US"/>
            </a:p>
          </p:txBody>
        </p:sp>
        <p:sp>
          <p:nvSpPr>
            <p:cNvPr id="30848" name="Line 152"/>
            <p:cNvSpPr>
              <a:spLocks noChangeShapeType="1"/>
            </p:cNvSpPr>
            <p:nvPr/>
          </p:nvSpPr>
          <p:spPr bwMode="auto">
            <a:xfrm>
              <a:off x="680" y="455"/>
              <a:ext cx="3208" cy="536"/>
            </a:xfrm>
            <a:prstGeom prst="line">
              <a:avLst/>
            </a:prstGeom>
            <a:noFill/>
            <a:ln w="38100">
              <a:solidFill>
                <a:srgbClr val="800080"/>
              </a:solidFill>
              <a:round/>
              <a:headEnd/>
              <a:tailEnd type="triangle" w="med" len="med"/>
            </a:ln>
          </p:spPr>
          <p:txBody>
            <a:bodyPr/>
            <a:lstStyle/>
            <a:p>
              <a:endParaRPr lang="en-US"/>
            </a:p>
          </p:txBody>
        </p:sp>
        <p:sp>
          <p:nvSpPr>
            <p:cNvPr id="30849" name="Line 156"/>
            <p:cNvSpPr>
              <a:spLocks noChangeShapeType="1"/>
            </p:cNvSpPr>
            <p:nvPr/>
          </p:nvSpPr>
          <p:spPr bwMode="auto">
            <a:xfrm>
              <a:off x="470" y="1128"/>
              <a:ext cx="3658" cy="312"/>
            </a:xfrm>
            <a:prstGeom prst="line">
              <a:avLst/>
            </a:prstGeom>
            <a:noFill/>
            <a:ln w="38100">
              <a:solidFill>
                <a:srgbClr val="800080"/>
              </a:solidFill>
              <a:round/>
              <a:headEnd/>
              <a:tailEnd type="triangle" w="med" len="med"/>
            </a:ln>
          </p:spPr>
          <p:txBody>
            <a:bodyPr/>
            <a:lstStyle/>
            <a:p>
              <a:endParaRPr lang="en-US"/>
            </a:p>
          </p:txBody>
        </p:sp>
        <p:sp>
          <p:nvSpPr>
            <p:cNvPr id="30850" name="Line 157"/>
            <p:cNvSpPr>
              <a:spLocks noChangeShapeType="1"/>
            </p:cNvSpPr>
            <p:nvPr/>
          </p:nvSpPr>
          <p:spPr bwMode="auto">
            <a:xfrm>
              <a:off x="1006" y="340"/>
              <a:ext cx="3195" cy="1060"/>
            </a:xfrm>
            <a:prstGeom prst="line">
              <a:avLst/>
            </a:prstGeom>
            <a:noFill/>
            <a:ln w="38100">
              <a:solidFill>
                <a:srgbClr val="800080"/>
              </a:solidFill>
              <a:round/>
              <a:headEnd/>
              <a:tailEnd type="triangle" w="med" len="med"/>
            </a:ln>
          </p:spPr>
          <p:txBody>
            <a:bodyPr/>
            <a:lstStyle/>
            <a:p>
              <a:endParaRPr lang="en-US"/>
            </a:p>
          </p:txBody>
        </p:sp>
        <p:sp>
          <p:nvSpPr>
            <p:cNvPr id="30851" name="Line 151"/>
            <p:cNvSpPr>
              <a:spLocks noChangeShapeType="1"/>
            </p:cNvSpPr>
            <p:nvPr/>
          </p:nvSpPr>
          <p:spPr bwMode="auto">
            <a:xfrm>
              <a:off x="520" y="818"/>
              <a:ext cx="3608" cy="622"/>
            </a:xfrm>
            <a:prstGeom prst="line">
              <a:avLst/>
            </a:prstGeom>
            <a:noFill/>
            <a:ln w="38100">
              <a:solidFill>
                <a:srgbClr val="800080"/>
              </a:solidFill>
              <a:round/>
              <a:headEnd/>
              <a:tailEnd type="triangle" w="med" len="med"/>
            </a:ln>
          </p:spPr>
          <p:txBody>
            <a:bodyPr/>
            <a:lstStyle/>
            <a:p>
              <a:endParaRPr lang="en-US"/>
            </a:p>
          </p:txBody>
        </p:sp>
        <p:sp>
          <p:nvSpPr>
            <p:cNvPr id="30852" name="Line 162"/>
            <p:cNvSpPr>
              <a:spLocks noChangeShapeType="1"/>
            </p:cNvSpPr>
            <p:nvPr/>
          </p:nvSpPr>
          <p:spPr bwMode="auto">
            <a:xfrm flipV="1">
              <a:off x="697" y="1319"/>
              <a:ext cx="3221" cy="841"/>
            </a:xfrm>
            <a:prstGeom prst="line">
              <a:avLst/>
            </a:prstGeom>
            <a:noFill/>
            <a:ln w="38100">
              <a:solidFill>
                <a:srgbClr val="800080"/>
              </a:solidFill>
              <a:round/>
              <a:headEnd/>
              <a:tailEnd type="triangle" w="med" len="med"/>
            </a:ln>
          </p:spPr>
          <p:txBody>
            <a:bodyPr/>
            <a:lstStyle/>
            <a:p>
              <a:endParaRPr lang="en-US"/>
            </a:p>
          </p:txBody>
        </p:sp>
        <p:sp>
          <p:nvSpPr>
            <p:cNvPr id="30853" name="Line 163"/>
            <p:cNvSpPr>
              <a:spLocks noChangeShapeType="1"/>
            </p:cNvSpPr>
            <p:nvPr/>
          </p:nvSpPr>
          <p:spPr bwMode="auto">
            <a:xfrm flipV="1">
              <a:off x="485" y="1185"/>
              <a:ext cx="3290" cy="278"/>
            </a:xfrm>
            <a:prstGeom prst="line">
              <a:avLst/>
            </a:prstGeom>
            <a:noFill/>
            <a:ln w="38100">
              <a:solidFill>
                <a:srgbClr val="800080"/>
              </a:solidFill>
              <a:round/>
              <a:headEnd/>
              <a:tailEnd type="triangle" w="med" len="med"/>
            </a:ln>
          </p:spPr>
          <p:txBody>
            <a:bodyPr/>
            <a:lstStyle/>
            <a:p>
              <a:endParaRPr lang="en-US"/>
            </a:p>
          </p:txBody>
        </p:sp>
      </p:grpSp>
      <p:grpSp>
        <p:nvGrpSpPr>
          <p:cNvPr id="5" name="Group 270"/>
          <p:cNvGrpSpPr>
            <a:grpSpLocks/>
          </p:cNvGrpSpPr>
          <p:nvPr/>
        </p:nvGrpSpPr>
        <p:grpSpPr bwMode="auto">
          <a:xfrm>
            <a:off x="5029200" y="1577975"/>
            <a:ext cx="3733800" cy="3124200"/>
            <a:chOff x="3168" y="288"/>
            <a:chExt cx="2352" cy="1968"/>
          </a:xfrm>
        </p:grpSpPr>
        <p:sp>
          <p:nvSpPr>
            <p:cNvPr id="30733" name="Rectangle 168"/>
            <p:cNvSpPr>
              <a:spLocks noChangeArrowheads="1"/>
            </p:cNvSpPr>
            <p:nvPr/>
          </p:nvSpPr>
          <p:spPr bwMode="auto">
            <a:xfrm>
              <a:off x="3168" y="288"/>
              <a:ext cx="2352" cy="1968"/>
            </a:xfrm>
            <a:prstGeom prst="rect">
              <a:avLst/>
            </a:prstGeom>
            <a:noFill/>
            <a:ln w="9525">
              <a:solidFill>
                <a:schemeClr val="tx1"/>
              </a:solidFill>
              <a:miter lim="800000"/>
              <a:headEnd/>
              <a:tailEnd/>
            </a:ln>
          </p:spPr>
          <p:txBody>
            <a:bodyPr wrap="none" anchor="ctr"/>
            <a:lstStyle/>
            <a:p>
              <a:endParaRPr lang="en-US"/>
            </a:p>
          </p:txBody>
        </p:sp>
        <p:grpSp>
          <p:nvGrpSpPr>
            <p:cNvPr id="6" name="Group 169"/>
            <p:cNvGrpSpPr>
              <a:grpSpLocks/>
            </p:cNvGrpSpPr>
            <p:nvPr/>
          </p:nvGrpSpPr>
          <p:grpSpPr bwMode="auto">
            <a:xfrm>
              <a:off x="3733" y="525"/>
              <a:ext cx="1691" cy="1239"/>
              <a:chOff x="3733" y="525"/>
              <a:chExt cx="1691" cy="1239"/>
            </a:xfrm>
          </p:grpSpPr>
          <p:sp>
            <p:nvSpPr>
              <p:cNvPr id="30814" name="Oval 170"/>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5" name="Oval 17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6" name="Oval 172"/>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7" name="Oval 173"/>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8" name="Oval 174"/>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9" name="Oval 17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0" name="Oval 176"/>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1" name="Oval 177"/>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2" name="Oval 178"/>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3" name="Oval 179"/>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4" name="Oval 180"/>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5" name="Oval 181"/>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6" name="Oval 182"/>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7" name="Oval 183"/>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8" name="Oval 184"/>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29" name="Oval 18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0" name="Oval 186"/>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1" name="Oval 187"/>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2" name="Oval 188"/>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3" name="Oval 189"/>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34" name="Oval 190"/>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 name="Group 191"/>
            <p:cNvGrpSpPr>
              <a:grpSpLocks/>
            </p:cNvGrpSpPr>
            <p:nvPr/>
          </p:nvGrpSpPr>
          <p:grpSpPr bwMode="auto">
            <a:xfrm>
              <a:off x="3504" y="432"/>
              <a:ext cx="1897" cy="1779"/>
              <a:chOff x="3504" y="432"/>
              <a:chExt cx="1897" cy="1779"/>
            </a:xfrm>
          </p:grpSpPr>
          <p:grpSp>
            <p:nvGrpSpPr>
              <p:cNvPr id="8" name="Group 192"/>
              <p:cNvGrpSpPr>
                <a:grpSpLocks/>
              </p:cNvGrpSpPr>
              <p:nvPr/>
            </p:nvGrpSpPr>
            <p:grpSpPr bwMode="auto">
              <a:xfrm>
                <a:off x="3710" y="479"/>
                <a:ext cx="1668" cy="1425"/>
                <a:chOff x="3710" y="479"/>
                <a:chExt cx="1668" cy="1425"/>
              </a:xfrm>
            </p:grpSpPr>
            <p:sp>
              <p:nvSpPr>
                <p:cNvPr id="30794" name="Oval 193"/>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5" name="Oval 194"/>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6" name="Oval 195"/>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7" name="Oval 196"/>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8" name="Oval 197"/>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9" name="Oval 198"/>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0" name="Oval 199"/>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1" name="Oval 200"/>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2" name="Oval 201"/>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3" name="Oval 202"/>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4" name="Oval 203"/>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5" name="Oval 204"/>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6" name="Oval 205"/>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7" name="Oval 206"/>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8" name="Oval 207"/>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809" name="Oval 208"/>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0" name="Oval 209"/>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1" name="Oval 210"/>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2" name="Oval 211"/>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813" name="Oval 212"/>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9" name="Group 213"/>
              <p:cNvGrpSpPr>
                <a:grpSpLocks/>
              </p:cNvGrpSpPr>
              <p:nvPr/>
            </p:nvGrpSpPr>
            <p:grpSpPr bwMode="auto">
              <a:xfrm>
                <a:off x="3504" y="432"/>
                <a:ext cx="1897" cy="1779"/>
                <a:chOff x="3504" y="432"/>
                <a:chExt cx="1897" cy="1779"/>
              </a:xfrm>
            </p:grpSpPr>
            <p:grpSp>
              <p:nvGrpSpPr>
                <p:cNvPr id="10" name="Group 214"/>
                <p:cNvGrpSpPr>
                  <a:grpSpLocks/>
                </p:cNvGrpSpPr>
                <p:nvPr/>
              </p:nvGrpSpPr>
              <p:grpSpPr bwMode="auto">
                <a:xfrm>
                  <a:off x="4075" y="432"/>
                  <a:ext cx="1075" cy="1355"/>
                  <a:chOff x="4075" y="432"/>
                  <a:chExt cx="1075" cy="1355"/>
                </a:xfrm>
              </p:grpSpPr>
              <p:sp>
                <p:nvSpPr>
                  <p:cNvPr id="30785" name="Oval 215"/>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6" name="Oval 216"/>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7" name="Oval 217"/>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8" name="Oval 218"/>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9" name="Oval 219"/>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0" name="Oval 220"/>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1" name="Oval 221"/>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2" name="Oval 222"/>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93" name="Oval 223"/>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1" name="Group 224"/>
                <p:cNvGrpSpPr>
                  <a:grpSpLocks/>
                </p:cNvGrpSpPr>
                <p:nvPr/>
              </p:nvGrpSpPr>
              <p:grpSpPr bwMode="auto">
                <a:xfrm>
                  <a:off x="3550" y="502"/>
                  <a:ext cx="1463" cy="1613"/>
                  <a:chOff x="3550" y="502"/>
                  <a:chExt cx="1463" cy="1613"/>
                </a:xfrm>
              </p:grpSpPr>
              <p:sp>
                <p:nvSpPr>
                  <p:cNvPr id="30770" name="Oval 225"/>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1" name="Oval 226"/>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2" name="Oval 227"/>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3" name="Oval 228"/>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4" name="Oval 229"/>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5" name="Oval 230"/>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6" name="Oval 231"/>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7" name="Oval 232"/>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8" name="Oval 233"/>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79" name="Oval 234"/>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0" name="Oval 235"/>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1" name="Oval 236"/>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2" name="Oval 237"/>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3" name="Oval 238"/>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84" name="Oval 239"/>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2" name="Group 240"/>
                <p:cNvGrpSpPr>
                  <a:grpSpLocks/>
                </p:cNvGrpSpPr>
                <p:nvPr/>
              </p:nvGrpSpPr>
              <p:grpSpPr bwMode="auto">
                <a:xfrm>
                  <a:off x="3504" y="528"/>
                  <a:ext cx="1897" cy="1683"/>
                  <a:chOff x="3504" y="525"/>
                  <a:chExt cx="1897" cy="1683"/>
                </a:xfrm>
              </p:grpSpPr>
              <p:sp>
                <p:nvSpPr>
                  <p:cNvPr id="30741" name="Oval 241"/>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2" name="Oval 242"/>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3" name="Oval 243"/>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4" name="Oval 244"/>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5" name="Oval 245"/>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6" name="Oval 246"/>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7" name="Oval 247"/>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8" name="Oval 248"/>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49" name="Oval 249"/>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0" name="Oval 250"/>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1" name="Oval 251"/>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2" name="Oval 252"/>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3" name="Oval 253"/>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4" name="Oval 254"/>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5" name="Oval 255"/>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6" name="Oval 256"/>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7" name="Oval 257"/>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8" name="Oval 258"/>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59" name="Oval 259"/>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0" name="Oval 260"/>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1" name="Oval 261"/>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2" name="Oval 262"/>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3" name="Oval 263"/>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4" name="Oval 264"/>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5" name="Oval 265"/>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6" name="Oval 266"/>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7" name="Oval 267"/>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8" name="Oval 268"/>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0769" name="Oval 269"/>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grpSp>
      </p:grpSp>
      <p:grpSp>
        <p:nvGrpSpPr>
          <p:cNvPr id="13" name="Group 275"/>
          <p:cNvGrpSpPr>
            <a:grpSpLocks/>
          </p:cNvGrpSpPr>
          <p:nvPr/>
        </p:nvGrpSpPr>
        <p:grpSpPr bwMode="auto">
          <a:xfrm>
            <a:off x="4876800" y="1501775"/>
            <a:ext cx="4011613" cy="3322638"/>
            <a:chOff x="3072" y="240"/>
            <a:chExt cx="2527" cy="2093"/>
          </a:xfrm>
        </p:grpSpPr>
        <p:sp>
          <p:nvSpPr>
            <p:cNvPr id="30729" name="Rectangle 271"/>
            <p:cNvSpPr>
              <a:spLocks noChangeArrowheads="1"/>
            </p:cNvSpPr>
            <p:nvPr/>
          </p:nvSpPr>
          <p:spPr bwMode="auto">
            <a:xfrm>
              <a:off x="3120" y="240"/>
              <a:ext cx="96" cy="206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730" name="Rectangle 272"/>
            <p:cNvSpPr>
              <a:spLocks noChangeArrowheads="1"/>
            </p:cNvSpPr>
            <p:nvPr/>
          </p:nvSpPr>
          <p:spPr bwMode="auto">
            <a:xfrm>
              <a:off x="5472" y="240"/>
              <a:ext cx="96" cy="206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731" name="Rectangle 273"/>
            <p:cNvSpPr>
              <a:spLocks noChangeArrowheads="1"/>
            </p:cNvSpPr>
            <p:nvPr/>
          </p:nvSpPr>
          <p:spPr bwMode="auto">
            <a:xfrm>
              <a:off x="3103" y="2237"/>
              <a:ext cx="2496" cy="9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732" name="Rectangle 274"/>
            <p:cNvSpPr>
              <a:spLocks noChangeArrowheads="1"/>
            </p:cNvSpPr>
            <p:nvPr/>
          </p:nvSpPr>
          <p:spPr bwMode="auto">
            <a:xfrm>
              <a:off x="3072" y="240"/>
              <a:ext cx="2496" cy="96"/>
            </a:xfrm>
            <a:prstGeom prst="rect">
              <a:avLst/>
            </a:prstGeom>
            <a:solidFill>
              <a:schemeClr val="bg1"/>
            </a:solidFill>
            <a:ln w="9525">
              <a:solidFill>
                <a:schemeClr val="bg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1000" fill="hold"/>
                                        <p:tgtEl>
                                          <p:spTgt spid="4198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
                                        </p:tgtEl>
                                        <p:attrNameLst>
                                          <p:attrName>ppt_w</p:attrName>
                                        </p:attrNameLst>
                                      </p:cBhvr>
                                      <p:tavLst>
                                        <p:tav tm="0">
                                          <p:val>
                                            <p:strVal val="ppt_w"/>
                                          </p:val>
                                        </p:tav>
                                        <p:tav tm="100000">
                                          <p:val>
                                            <p:strVal val="ppt_w*0.05"/>
                                          </p:val>
                                        </p:tav>
                                      </p:tavLst>
                                    </p:anim>
                                    <p:anim calcmode="lin" valueType="num">
                                      <p:cBhvr>
                                        <p:cTn id="24" dur="500"/>
                                        <p:tgtEl>
                                          <p:spTgt spid="3"/>
                                        </p:tgtEl>
                                        <p:attrNameLst>
                                          <p:attrName>ppt_h</p:attrName>
                                        </p:attrNameLst>
                                      </p:cBhvr>
                                      <p:tavLst>
                                        <p:tav tm="0">
                                          <p:val>
                                            <p:strVal val="ppt_h"/>
                                          </p:val>
                                        </p:tav>
                                        <p:tav tm="100000">
                                          <p:val>
                                            <p:strVal val="ppt_h"/>
                                          </p:val>
                                        </p:tav>
                                      </p:tavLst>
                                    </p:anim>
                                    <p:anim calcmode="lin" valueType="num">
                                      <p:cBhvr>
                                        <p:cTn id="25" dur="500"/>
                                        <p:tgtEl>
                                          <p:spTgt spid="3"/>
                                        </p:tgtEl>
                                        <p:attrNameLst>
                                          <p:attrName>ppt_x</p:attrName>
                                        </p:attrNameLst>
                                      </p:cBhvr>
                                      <p:tavLst>
                                        <p:tav tm="0">
                                          <p:val>
                                            <p:strVal val="ppt_x"/>
                                          </p:val>
                                        </p:tav>
                                        <p:tav tm="100000">
                                          <p:val>
                                            <p:strVal val="ppt_x-.2"/>
                                          </p:val>
                                        </p:tav>
                                      </p:tavLst>
                                    </p:anim>
                                    <p:anim calcmode="lin" valueType="num">
                                      <p:cBhvr>
                                        <p:cTn id="26" dur="500"/>
                                        <p:tgtEl>
                                          <p:spTgt spid="3"/>
                                        </p:tgtEl>
                                        <p:attrNameLst>
                                          <p:attrName>ppt_y</p:attrName>
                                        </p:attrNameLst>
                                      </p:cBhvr>
                                      <p:tavLst>
                                        <p:tav tm="0">
                                          <p:val>
                                            <p:strVal val="ppt_y"/>
                                          </p:val>
                                        </p:tav>
                                        <p:tav tm="100000">
                                          <p:val>
                                            <p:strVal val="ppt_y"/>
                                          </p:val>
                                        </p:tav>
                                      </p:tavLst>
                                    </p:anim>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1986"/>
                                        </p:tgtEl>
                                        <p:attrNameLst>
                                          <p:attrName>ppt_w</p:attrName>
                                        </p:attrNameLst>
                                      </p:cBhvr>
                                      <p:tavLst>
                                        <p:tav tm="0">
                                          <p:val>
                                            <p:strVal val="ppt_w"/>
                                          </p:val>
                                        </p:tav>
                                        <p:tav tm="100000">
                                          <p:val>
                                            <p:strVal val="ppt_w*0.05"/>
                                          </p:val>
                                        </p:tav>
                                      </p:tavLst>
                                    </p:anim>
                                    <p:anim calcmode="lin" valueType="num">
                                      <p:cBhvr>
                                        <p:cTn id="31" dur="500"/>
                                        <p:tgtEl>
                                          <p:spTgt spid="41986"/>
                                        </p:tgtEl>
                                        <p:attrNameLst>
                                          <p:attrName>ppt_h</p:attrName>
                                        </p:attrNameLst>
                                      </p:cBhvr>
                                      <p:tavLst>
                                        <p:tav tm="0">
                                          <p:val>
                                            <p:strVal val="ppt_h"/>
                                          </p:val>
                                        </p:tav>
                                        <p:tav tm="100000">
                                          <p:val>
                                            <p:strVal val="ppt_h"/>
                                          </p:val>
                                        </p:tav>
                                      </p:tavLst>
                                    </p:anim>
                                    <p:anim calcmode="lin" valueType="num">
                                      <p:cBhvr>
                                        <p:cTn id="32" dur="500"/>
                                        <p:tgtEl>
                                          <p:spTgt spid="41986"/>
                                        </p:tgtEl>
                                        <p:attrNameLst>
                                          <p:attrName>ppt_x</p:attrName>
                                        </p:attrNameLst>
                                      </p:cBhvr>
                                      <p:tavLst>
                                        <p:tav tm="0">
                                          <p:val>
                                            <p:strVal val="ppt_x"/>
                                          </p:val>
                                        </p:tav>
                                        <p:tav tm="100000">
                                          <p:val>
                                            <p:strVal val="ppt_x-.2"/>
                                          </p:val>
                                        </p:tav>
                                      </p:tavLst>
                                    </p:anim>
                                    <p:anim calcmode="lin" valueType="num">
                                      <p:cBhvr>
                                        <p:cTn id="33" dur="500"/>
                                        <p:tgtEl>
                                          <p:spTgt spid="41986"/>
                                        </p:tgtEl>
                                        <p:attrNameLst>
                                          <p:attrName>ppt_y</p:attrName>
                                        </p:attrNameLst>
                                      </p:cBhvr>
                                      <p:tavLst>
                                        <p:tav tm="0">
                                          <p:val>
                                            <p:strVal val="ppt_y"/>
                                          </p:val>
                                        </p:tav>
                                        <p:tav tm="100000">
                                          <p:val>
                                            <p:strVal val="ppt_y"/>
                                          </p:val>
                                        </p:tav>
                                      </p:tavLst>
                                    </p:anim>
                                    <p:animEffect transition="out" filter="fade">
                                      <p:cBhvr>
                                        <p:cTn id="34" dur="500"/>
                                        <p:tgtEl>
                                          <p:spTgt spid="41986"/>
                                        </p:tgtEl>
                                      </p:cBhvr>
                                    </p:animEffect>
                                    <p:set>
                                      <p:cBhvr>
                                        <p:cTn id="35" dur="1" fill="hold">
                                          <p:stCondLst>
                                            <p:cond delay="499"/>
                                          </p:stCondLst>
                                        </p:cTn>
                                        <p:tgtEl>
                                          <p:spTgt spid="41986"/>
                                        </p:tgtEl>
                                        <p:attrNameLst>
                                          <p:attrName>style.visibility</p:attrName>
                                        </p:attrNameLst>
                                      </p:cBhvr>
                                      <p:to>
                                        <p:strVal val="hidden"/>
                                      </p:to>
                                    </p:se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6"/>
          <p:cNvGrpSpPr>
            <a:grpSpLocks/>
          </p:cNvGrpSpPr>
          <p:nvPr/>
        </p:nvGrpSpPr>
        <p:grpSpPr bwMode="auto">
          <a:xfrm>
            <a:off x="5029200" y="1562100"/>
            <a:ext cx="3733800" cy="3124200"/>
            <a:chOff x="3168" y="288"/>
            <a:chExt cx="2352" cy="1968"/>
          </a:xfrm>
        </p:grpSpPr>
        <p:sp>
          <p:nvSpPr>
            <p:cNvPr id="32105" name="Rectangle 3"/>
            <p:cNvSpPr>
              <a:spLocks noChangeArrowheads="1"/>
            </p:cNvSpPr>
            <p:nvPr/>
          </p:nvSpPr>
          <p:spPr bwMode="auto">
            <a:xfrm>
              <a:off x="3168" y="288"/>
              <a:ext cx="2352" cy="1968"/>
            </a:xfrm>
            <a:prstGeom prst="rect">
              <a:avLst/>
            </a:prstGeom>
            <a:noFill/>
            <a:ln w="9525">
              <a:solidFill>
                <a:schemeClr val="tx1"/>
              </a:solidFill>
              <a:miter lim="800000"/>
              <a:headEnd/>
              <a:tailEnd/>
            </a:ln>
          </p:spPr>
          <p:txBody>
            <a:bodyPr wrap="none" anchor="ctr"/>
            <a:lstStyle/>
            <a:p>
              <a:endParaRPr lang="en-US"/>
            </a:p>
          </p:txBody>
        </p:sp>
        <p:grpSp>
          <p:nvGrpSpPr>
            <p:cNvPr id="3" name="Group 4"/>
            <p:cNvGrpSpPr>
              <a:grpSpLocks/>
            </p:cNvGrpSpPr>
            <p:nvPr/>
          </p:nvGrpSpPr>
          <p:grpSpPr bwMode="auto">
            <a:xfrm>
              <a:off x="3618" y="783"/>
              <a:ext cx="1623" cy="911"/>
              <a:chOff x="3618" y="783"/>
              <a:chExt cx="1623" cy="911"/>
            </a:xfrm>
          </p:grpSpPr>
          <p:sp>
            <p:nvSpPr>
              <p:cNvPr id="32210" name="Oval 5"/>
              <p:cNvSpPr>
                <a:spLocks noChangeArrowheads="1"/>
              </p:cNvSpPr>
              <p:nvPr/>
            </p:nvSpPr>
            <p:spPr bwMode="auto">
              <a:xfrm>
                <a:off x="391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1" name="Oval 6"/>
              <p:cNvSpPr>
                <a:spLocks noChangeArrowheads="1"/>
              </p:cNvSpPr>
              <p:nvPr/>
            </p:nvSpPr>
            <p:spPr bwMode="auto">
              <a:xfrm>
                <a:off x="3870"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2" name="Oval 7"/>
              <p:cNvSpPr>
                <a:spLocks noChangeArrowheads="1"/>
              </p:cNvSpPr>
              <p:nvPr/>
            </p:nvSpPr>
            <p:spPr bwMode="auto">
              <a:xfrm>
                <a:off x="448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3" name="Oval 8"/>
              <p:cNvSpPr>
                <a:spLocks noChangeArrowheads="1"/>
              </p:cNvSpPr>
              <p:nvPr/>
            </p:nvSpPr>
            <p:spPr bwMode="auto">
              <a:xfrm>
                <a:off x="4121"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4" name="Oval 9"/>
              <p:cNvSpPr>
                <a:spLocks noChangeArrowheads="1"/>
              </p:cNvSpPr>
              <p:nvPr/>
            </p:nvSpPr>
            <p:spPr bwMode="auto">
              <a:xfrm>
                <a:off x="4030"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5" name="Oval 10"/>
              <p:cNvSpPr>
                <a:spLocks noChangeArrowheads="1"/>
              </p:cNvSpPr>
              <p:nvPr/>
            </p:nvSpPr>
            <p:spPr bwMode="auto">
              <a:xfrm>
                <a:off x="4807"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6" name="Oval 11"/>
              <p:cNvSpPr>
                <a:spLocks noChangeArrowheads="1"/>
              </p:cNvSpPr>
              <p:nvPr/>
            </p:nvSpPr>
            <p:spPr bwMode="auto">
              <a:xfrm>
                <a:off x="4624"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7" name="Oval 12"/>
              <p:cNvSpPr>
                <a:spLocks noChangeArrowheads="1"/>
              </p:cNvSpPr>
              <p:nvPr/>
            </p:nvSpPr>
            <p:spPr bwMode="auto">
              <a:xfrm>
                <a:off x="4967" y="104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8" name="Oval 13"/>
              <p:cNvSpPr>
                <a:spLocks noChangeArrowheads="1"/>
              </p:cNvSpPr>
              <p:nvPr/>
            </p:nvSpPr>
            <p:spPr bwMode="auto">
              <a:xfrm>
                <a:off x="5218" y="94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19" name="Oval 14"/>
              <p:cNvSpPr>
                <a:spLocks noChangeArrowheads="1"/>
              </p:cNvSpPr>
              <p:nvPr/>
            </p:nvSpPr>
            <p:spPr bwMode="auto">
              <a:xfrm>
                <a:off x="4144"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0" name="Oval 15"/>
              <p:cNvSpPr>
                <a:spLocks noChangeArrowheads="1"/>
              </p:cNvSpPr>
              <p:nvPr/>
            </p:nvSpPr>
            <p:spPr bwMode="auto">
              <a:xfrm>
                <a:off x="4967"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1" name="Oval 16"/>
              <p:cNvSpPr>
                <a:spLocks noChangeArrowheads="1"/>
              </p:cNvSpPr>
              <p:nvPr/>
            </p:nvSpPr>
            <p:spPr bwMode="auto">
              <a:xfrm>
                <a:off x="3618" y="11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2" name="Oval 17"/>
              <p:cNvSpPr>
                <a:spLocks noChangeArrowheads="1"/>
              </p:cNvSpPr>
              <p:nvPr/>
            </p:nvSpPr>
            <p:spPr bwMode="auto">
              <a:xfrm>
                <a:off x="3755" y="11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3" name="Oval 18"/>
              <p:cNvSpPr>
                <a:spLocks noChangeArrowheads="1"/>
              </p:cNvSpPr>
              <p:nvPr/>
            </p:nvSpPr>
            <p:spPr bwMode="auto">
              <a:xfrm>
                <a:off x="3733" y="113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4" name="Oval 19"/>
              <p:cNvSpPr>
                <a:spLocks noChangeArrowheads="1"/>
              </p:cNvSpPr>
              <p:nvPr/>
            </p:nvSpPr>
            <p:spPr bwMode="auto">
              <a:xfrm>
                <a:off x="4121" y="141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5" name="Oval 20"/>
              <p:cNvSpPr>
                <a:spLocks noChangeArrowheads="1"/>
              </p:cNvSpPr>
              <p:nvPr/>
            </p:nvSpPr>
            <p:spPr bwMode="auto">
              <a:xfrm>
                <a:off x="4213" y="139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26" name="Oval 21"/>
              <p:cNvSpPr>
                <a:spLocks noChangeArrowheads="1"/>
              </p:cNvSpPr>
              <p:nvPr/>
            </p:nvSpPr>
            <p:spPr bwMode="auto">
              <a:xfrm>
                <a:off x="3641" y="783"/>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4" name="Group 63"/>
            <p:cNvGrpSpPr>
              <a:grpSpLocks/>
            </p:cNvGrpSpPr>
            <p:nvPr/>
          </p:nvGrpSpPr>
          <p:grpSpPr bwMode="auto">
            <a:xfrm>
              <a:off x="3168" y="288"/>
              <a:ext cx="2352" cy="1968"/>
              <a:chOff x="3168" y="288"/>
              <a:chExt cx="2352" cy="1968"/>
            </a:xfrm>
          </p:grpSpPr>
          <p:sp>
            <p:nvSpPr>
              <p:cNvPr id="32108" name="Rectangle 64"/>
              <p:cNvSpPr>
                <a:spLocks noChangeArrowheads="1"/>
              </p:cNvSpPr>
              <p:nvPr/>
            </p:nvSpPr>
            <p:spPr bwMode="auto">
              <a:xfrm>
                <a:off x="3168" y="288"/>
                <a:ext cx="2352" cy="1968"/>
              </a:xfrm>
              <a:prstGeom prst="rect">
                <a:avLst/>
              </a:prstGeom>
              <a:noFill/>
              <a:ln w="9525">
                <a:solidFill>
                  <a:schemeClr val="bg1"/>
                </a:solidFill>
                <a:miter lim="800000"/>
                <a:headEnd/>
                <a:tailEnd/>
              </a:ln>
            </p:spPr>
            <p:txBody>
              <a:bodyPr wrap="none" anchor="ctr"/>
              <a:lstStyle/>
              <a:p>
                <a:endParaRPr lang="en-US"/>
              </a:p>
            </p:txBody>
          </p:sp>
          <p:grpSp>
            <p:nvGrpSpPr>
              <p:cNvPr id="5" name="Group 65"/>
              <p:cNvGrpSpPr>
                <a:grpSpLocks/>
              </p:cNvGrpSpPr>
              <p:nvPr/>
            </p:nvGrpSpPr>
            <p:grpSpPr bwMode="auto">
              <a:xfrm>
                <a:off x="3733" y="525"/>
                <a:ext cx="1691" cy="1239"/>
                <a:chOff x="3733" y="525"/>
                <a:chExt cx="1691" cy="1239"/>
              </a:xfrm>
            </p:grpSpPr>
            <p:sp>
              <p:nvSpPr>
                <p:cNvPr id="32189" name="Oval 66"/>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0" name="Oval 67"/>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1" name="Oval 68"/>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2" name="Oval 69"/>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3" name="Oval 70"/>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4" name="Oval 71"/>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5" name="Oval 72"/>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6" name="Oval 7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7" name="Oval 7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8" name="Oval 75"/>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99" name="Oval 76"/>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0" name="Oval 77"/>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1" name="Oval 78"/>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2" name="Oval 79"/>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3" name="Oval 80"/>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4" name="Oval 81"/>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5" name="Oval 82"/>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6" name="Oval 83"/>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7" name="Oval 84"/>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8" name="Oval 8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209" name="Oval 86"/>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6" name="Group 87"/>
              <p:cNvGrpSpPr>
                <a:grpSpLocks/>
              </p:cNvGrpSpPr>
              <p:nvPr/>
            </p:nvGrpSpPr>
            <p:grpSpPr bwMode="auto">
              <a:xfrm>
                <a:off x="3504" y="432"/>
                <a:ext cx="1897" cy="1779"/>
                <a:chOff x="3504" y="432"/>
                <a:chExt cx="1897" cy="1779"/>
              </a:xfrm>
            </p:grpSpPr>
            <p:grpSp>
              <p:nvGrpSpPr>
                <p:cNvPr id="7" name="Group 88"/>
                <p:cNvGrpSpPr>
                  <a:grpSpLocks/>
                </p:cNvGrpSpPr>
                <p:nvPr/>
              </p:nvGrpSpPr>
              <p:grpSpPr bwMode="auto">
                <a:xfrm>
                  <a:off x="3710" y="479"/>
                  <a:ext cx="1668" cy="1425"/>
                  <a:chOff x="3710" y="479"/>
                  <a:chExt cx="1668" cy="1425"/>
                </a:xfrm>
              </p:grpSpPr>
              <p:sp>
                <p:nvSpPr>
                  <p:cNvPr id="32169" name="Oval 89"/>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0" name="Oval 90"/>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1" name="Oval 91"/>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2" name="Oval 92"/>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3" name="Oval 9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4" name="Oval 94"/>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5" name="Oval 95"/>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6" name="Oval 96"/>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7" name="Oval 97"/>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8" name="Oval 98"/>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79" name="Oval 99"/>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0" name="Oval 100"/>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1" name="Oval 101"/>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2" name="Oval 102"/>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3" name="Oval 103"/>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4" name="Oval 104"/>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5" name="Oval 105"/>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6" name="Oval 106"/>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7" name="Oval 107"/>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88" name="Oval 108"/>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8" name="Group 109"/>
                <p:cNvGrpSpPr>
                  <a:grpSpLocks/>
                </p:cNvGrpSpPr>
                <p:nvPr/>
              </p:nvGrpSpPr>
              <p:grpSpPr bwMode="auto">
                <a:xfrm>
                  <a:off x="3504" y="432"/>
                  <a:ext cx="1897" cy="1779"/>
                  <a:chOff x="3504" y="432"/>
                  <a:chExt cx="1897" cy="1779"/>
                </a:xfrm>
              </p:grpSpPr>
              <p:grpSp>
                <p:nvGrpSpPr>
                  <p:cNvPr id="9" name="Group 110"/>
                  <p:cNvGrpSpPr>
                    <a:grpSpLocks/>
                  </p:cNvGrpSpPr>
                  <p:nvPr/>
                </p:nvGrpSpPr>
                <p:grpSpPr bwMode="auto">
                  <a:xfrm>
                    <a:off x="4075" y="432"/>
                    <a:ext cx="1075" cy="1355"/>
                    <a:chOff x="4075" y="432"/>
                    <a:chExt cx="1075" cy="1355"/>
                  </a:xfrm>
                </p:grpSpPr>
                <p:sp>
                  <p:nvSpPr>
                    <p:cNvPr id="32160" name="Oval 11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1" name="Oval 112"/>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2" name="Oval 113"/>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3" name="Oval 114"/>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4" name="Oval 115"/>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5" name="Oval 11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6" name="Oval 117"/>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7" name="Oval 118"/>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68" name="Oval 119"/>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0" name="Group 120"/>
                  <p:cNvGrpSpPr>
                    <a:grpSpLocks/>
                  </p:cNvGrpSpPr>
                  <p:nvPr/>
                </p:nvGrpSpPr>
                <p:grpSpPr bwMode="auto">
                  <a:xfrm>
                    <a:off x="3550" y="502"/>
                    <a:ext cx="1463" cy="1613"/>
                    <a:chOff x="3550" y="502"/>
                    <a:chExt cx="1463" cy="1613"/>
                  </a:xfrm>
                </p:grpSpPr>
                <p:sp>
                  <p:nvSpPr>
                    <p:cNvPr id="32145" name="Oval 121"/>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6" name="Oval 12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7" name="Oval 123"/>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8" name="Oval 124"/>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9" name="Oval 125"/>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0" name="Oval 126"/>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1" name="Oval 127"/>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2" name="Oval 12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3" name="Oval 129"/>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4" name="Oval 130"/>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5" name="Oval 131"/>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6" name="Oval 132"/>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7" name="Oval 133"/>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8" name="Oval 134"/>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59" name="Oval 135"/>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1" name="Group 136"/>
                  <p:cNvGrpSpPr>
                    <a:grpSpLocks/>
                  </p:cNvGrpSpPr>
                  <p:nvPr/>
                </p:nvGrpSpPr>
                <p:grpSpPr bwMode="auto">
                  <a:xfrm>
                    <a:off x="3504" y="528"/>
                    <a:ext cx="1897" cy="1683"/>
                    <a:chOff x="3504" y="525"/>
                    <a:chExt cx="1897" cy="1683"/>
                  </a:xfrm>
                </p:grpSpPr>
                <p:sp>
                  <p:nvSpPr>
                    <p:cNvPr id="32116" name="Oval 13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17" name="Oval 138"/>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18" name="Oval 139"/>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19" name="Oval 140"/>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0" name="Oval 141"/>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1" name="Oval 142"/>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2" name="Oval 14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3" name="Oval 144"/>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4" name="Oval 145"/>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5" name="Oval 146"/>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6" name="Oval 147"/>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7" name="Oval 148"/>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8" name="Oval 149"/>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29" name="Oval 150"/>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0" name="Oval 151"/>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1" name="Oval 152"/>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2" name="Oval 153"/>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3" name="Oval 154"/>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4" name="Oval 155"/>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5" name="Oval 156"/>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6" name="Oval 157"/>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7" name="Oval 158"/>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8" name="Oval 159"/>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39" name="Oval 16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0" name="Oval 161"/>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1" name="Oval 162"/>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2" name="Oval 163"/>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3" name="Oval 164"/>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32144" name="Oval 165"/>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grpSp>
        </p:grpSp>
      </p:grpSp>
      <p:grpSp>
        <p:nvGrpSpPr>
          <p:cNvPr id="12" name="Group 167"/>
          <p:cNvGrpSpPr>
            <a:grpSpLocks noChangeAspect="1"/>
          </p:cNvGrpSpPr>
          <p:nvPr/>
        </p:nvGrpSpPr>
        <p:grpSpPr bwMode="auto">
          <a:xfrm>
            <a:off x="3517900" y="1549400"/>
            <a:ext cx="4889500" cy="4090988"/>
            <a:chOff x="3168" y="288"/>
            <a:chExt cx="2352" cy="1968"/>
          </a:xfrm>
        </p:grpSpPr>
        <p:sp>
          <p:nvSpPr>
            <p:cNvPr id="31983" name="Rectangle 168"/>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p>
          </p:txBody>
        </p:sp>
        <p:grpSp>
          <p:nvGrpSpPr>
            <p:cNvPr id="13" name="Group 169"/>
            <p:cNvGrpSpPr>
              <a:grpSpLocks noChangeAspect="1"/>
            </p:cNvGrpSpPr>
            <p:nvPr/>
          </p:nvGrpSpPr>
          <p:grpSpPr bwMode="auto">
            <a:xfrm>
              <a:off x="3618" y="783"/>
              <a:ext cx="1623" cy="911"/>
              <a:chOff x="3618" y="783"/>
              <a:chExt cx="1623" cy="911"/>
            </a:xfrm>
          </p:grpSpPr>
          <p:sp>
            <p:nvSpPr>
              <p:cNvPr id="32088" name="Oval 170"/>
              <p:cNvSpPr>
                <a:spLocks noChangeAspect="1" noChangeArrowheads="1"/>
              </p:cNvSpPr>
              <p:nvPr/>
            </p:nvSpPr>
            <p:spPr bwMode="auto">
              <a:xfrm>
                <a:off x="3915" y="1297"/>
                <a:ext cx="23" cy="23"/>
              </a:xfrm>
              <a:prstGeom prst="ellipse">
                <a:avLst/>
              </a:prstGeom>
              <a:solidFill>
                <a:schemeClr val="tx2"/>
              </a:solidFill>
              <a:ln w="9525">
                <a:noFill/>
                <a:round/>
                <a:headEnd/>
                <a:tailEnd/>
              </a:ln>
            </p:spPr>
            <p:txBody>
              <a:bodyPr wrap="none" anchor="ctr"/>
              <a:lstStyle/>
              <a:p>
                <a:endParaRPr lang="en-US"/>
              </a:p>
            </p:txBody>
          </p:sp>
          <p:sp>
            <p:nvSpPr>
              <p:cNvPr id="32089" name="Oval 171"/>
              <p:cNvSpPr>
                <a:spLocks noChangeAspect="1" noChangeArrowheads="1"/>
              </p:cNvSpPr>
              <p:nvPr/>
            </p:nvSpPr>
            <p:spPr bwMode="auto">
              <a:xfrm>
                <a:off x="3870" y="993"/>
                <a:ext cx="23" cy="23"/>
              </a:xfrm>
              <a:prstGeom prst="ellipse">
                <a:avLst/>
              </a:prstGeom>
              <a:solidFill>
                <a:schemeClr val="tx2"/>
              </a:solidFill>
              <a:ln w="9525">
                <a:noFill/>
                <a:round/>
                <a:headEnd/>
                <a:tailEnd/>
              </a:ln>
            </p:spPr>
            <p:txBody>
              <a:bodyPr wrap="none" anchor="ctr"/>
              <a:lstStyle/>
              <a:p>
                <a:endParaRPr lang="en-US"/>
              </a:p>
            </p:txBody>
          </p:sp>
          <p:sp>
            <p:nvSpPr>
              <p:cNvPr id="32090" name="Oval 172"/>
              <p:cNvSpPr>
                <a:spLocks noChangeAspect="1" noChangeArrowheads="1"/>
              </p:cNvSpPr>
              <p:nvPr/>
            </p:nvSpPr>
            <p:spPr bwMode="auto">
              <a:xfrm>
                <a:off x="4487" y="1671"/>
                <a:ext cx="23" cy="23"/>
              </a:xfrm>
              <a:prstGeom prst="ellipse">
                <a:avLst/>
              </a:prstGeom>
              <a:solidFill>
                <a:schemeClr val="tx2"/>
              </a:solidFill>
              <a:ln w="9525">
                <a:noFill/>
                <a:round/>
                <a:headEnd/>
                <a:tailEnd/>
              </a:ln>
            </p:spPr>
            <p:txBody>
              <a:bodyPr wrap="none" anchor="ctr"/>
              <a:lstStyle/>
              <a:p>
                <a:endParaRPr lang="en-US"/>
              </a:p>
            </p:txBody>
          </p:sp>
          <p:sp>
            <p:nvSpPr>
              <p:cNvPr id="32091" name="Oval 173"/>
              <p:cNvSpPr>
                <a:spLocks noChangeAspect="1" noChangeArrowheads="1"/>
              </p:cNvSpPr>
              <p:nvPr/>
            </p:nvSpPr>
            <p:spPr bwMode="auto">
              <a:xfrm>
                <a:off x="4121" y="1203"/>
                <a:ext cx="23" cy="24"/>
              </a:xfrm>
              <a:prstGeom prst="ellipse">
                <a:avLst/>
              </a:prstGeom>
              <a:solidFill>
                <a:schemeClr val="tx2"/>
              </a:solidFill>
              <a:ln w="9525">
                <a:noFill/>
                <a:round/>
                <a:headEnd/>
                <a:tailEnd/>
              </a:ln>
            </p:spPr>
            <p:txBody>
              <a:bodyPr wrap="none" anchor="ctr"/>
              <a:lstStyle/>
              <a:p>
                <a:endParaRPr lang="en-US"/>
              </a:p>
            </p:txBody>
          </p:sp>
          <p:sp>
            <p:nvSpPr>
              <p:cNvPr id="32092" name="Oval 174"/>
              <p:cNvSpPr>
                <a:spLocks noChangeAspect="1" noChangeArrowheads="1"/>
              </p:cNvSpPr>
              <p:nvPr/>
            </p:nvSpPr>
            <p:spPr bwMode="auto">
              <a:xfrm>
                <a:off x="4030" y="1063"/>
                <a:ext cx="23" cy="23"/>
              </a:xfrm>
              <a:prstGeom prst="ellipse">
                <a:avLst/>
              </a:prstGeom>
              <a:solidFill>
                <a:schemeClr val="tx2"/>
              </a:solidFill>
              <a:ln w="9525">
                <a:noFill/>
                <a:round/>
                <a:headEnd/>
                <a:tailEnd/>
              </a:ln>
            </p:spPr>
            <p:txBody>
              <a:bodyPr wrap="none" anchor="ctr"/>
              <a:lstStyle/>
              <a:p>
                <a:endParaRPr lang="en-US"/>
              </a:p>
            </p:txBody>
          </p:sp>
          <p:sp>
            <p:nvSpPr>
              <p:cNvPr id="32093" name="Oval 175"/>
              <p:cNvSpPr>
                <a:spLocks noChangeAspect="1" noChangeArrowheads="1"/>
              </p:cNvSpPr>
              <p:nvPr/>
            </p:nvSpPr>
            <p:spPr bwMode="auto">
              <a:xfrm>
                <a:off x="4807" y="1040"/>
                <a:ext cx="23" cy="23"/>
              </a:xfrm>
              <a:prstGeom prst="ellipse">
                <a:avLst/>
              </a:prstGeom>
              <a:solidFill>
                <a:schemeClr val="tx2"/>
              </a:solidFill>
              <a:ln w="9525">
                <a:noFill/>
                <a:round/>
                <a:headEnd/>
                <a:tailEnd/>
              </a:ln>
            </p:spPr>
            <p:txBody>
              <a:bodyPr wrap="none" anchor="ctr"/>
              <a:lstStyle/>
              <a:p>
                <a:endParaRPr lang="en-US"/>
              </a:p>
            </p:txBody>
          </p:sp>
          <p:sp>
            <p:nvSpPr>
              <p:cNvPr id="32094" name="Oval 176"/>
              <p:cNvSpPr>
                <a:spLocks noChangeAspect="1" noChangeArrowheads="1"/>
              </p:cNvSpPr>
              <p:nvPr/>
            </p:nvSpPr>
            <p:spPr bwMode="auto">
              <a:xfrm>
                <a:off x="4624" y="1040"/>
                <a:ext cx="23" cy="23"/>
              </a:xfrm>
              <a:prstGeom prst="ellipse">
                <a:avLst/>
              </a:prstGeom>
              <a:solidFill>
                <a:schemeClr val="tx2"/>
              </a:solidFill>
              <a:ln w="9525">
                <a:noFill/>
                <a:round/>
                <a:headEnd/>
                <a:tailEnd/>
              </a:ln>
            </p:spPr>
            <p:txBody>
              <a:bodyPr wrap="none" anchor="ctr"/>
              <a:lstStyle/>
              <a:p>
                <a:endParaRPr lang="en-US"/>
              </a:p>
            </p:txBody>
          </p:sp>
          <p:sp>
            <p:nvSpPr>
              <p:cNvPr id="32095" name="Oval 177"/>
              <p:cNvSpPr>
                <a:spLocks noChangeAspect="1" noChangeArrowheads="1"/>
              </p:cNvSpPr>
              <p:nvPr/>
            </p:nvSpPr>
            <p:spPr bwMode="auto">
              <a:xfrm>
                <a:off x="4967" y="1040"/>
                <a:ext cx="23" cy="23"/>
              </a:xfrm>
              <a:prstGeom prst="ellipse">
                <a:avLst/>
              </a:prstGeom>
              <a:solidFill>
                <a:schemeClr val="tx2"/>
              </a:solidFill>
              <a:ln w="9525">
                <a:noFill/>
                <a:round/>
                <a:headEnd/>
                <a:tailEnd/>
              </a:ln>
            </p:spPr>
            <p:txBody>
              <a:bodyPr wrap="none" anchor="ctr"/>
              <a:lstStyle/>
              <a:p>
                <a:endParaRPr lang="en-US"/>
              </a:p>
            </p:txBody>
          </p:sp>
          <p:sp>
            <p:nvSpPr>
              <p:cNvPr id="32096" name="Oval 178"/>
              <p:cNvSpPr>
                <a:spLocks noChangeAspect="1" noChangeArrowheads="1"/>
              </p:cNvSpPr>
              <p:nvPr/>
            </p:nvSpPr>
            <p:spPr bwMode="auto">
              <a:xfrm>
                <a:off x="5218" y="946"/>
                <a:ext cx="23" cy="23"/>
              </a:xfrm>
              <a:prstGeom prst="ellipse">
                <a:avLst/>
              </a:prstGeom>
              <a:solidFill>
                <a:schemeClr val="tx2"/>
              </a:solidFill>
              <a:ln w="9525">
                <a:noFill/>
                <a:round/>
                <a:headEnd/>
                <a:tailEnd/>
              </a:ln>
            </p:spPr>
            <p:txBody>
              <a:bodyPr wrap="none" anchor="ctr"/>
              <a:lstStyle/>
              <a:p>
                <a:endParaRPr lang="en-US"/>
              </a:p>
            </p:txBody>
          </p:sp>
          <p:sp>
            <p:nvSpPr>
              <p:cNvPr id="32097" name="Oval 179"/>
              <p:cNvSpPr>
                <a:spLocks noChangeAspect="1" noChangeArrowheads="1"/>
              </p:cNvSpPr>
              <p:nvPr/>
            </p:nvSpPr>
            <p:spPr bwMode="auto">
              <a:xfrm>
                <a:off x="4144" y="1367"/>
                <a:ext cx="23" cy="23"/>
              </a:xfrm>
              <a:prstGeom prst="ellipse">
                <a:avLst/>
              </a:prstGeom>
              <a:solidFill>
                <a:schemeClr val="tx2"/>
              </a:solidFill>
              <a:ln w="9525">
                <a:noFill/>
                <a:round/>
                <a:headEnd/>
                <a:tailEnd/>
              </a:ln>
            </p:spPr>
            <p:txBody>
              <a:bodyPr wrap="none" anchor="ctr"/>
              <a:lstStyle/>
              <a:p>
                <a:endParaRPr lang="en-US"/>
              </a:p>
            </p:txBody>
          </p:sp>
          <p:sp>
            <p:nvSpPr>
              <p:cNvPr id="32098" name="Oval 180"/>
              <p:cNvSpPr>
                <a:spLocks noChangeAspect="1" noChangeArrowheads="1"/>
              </p:cNvSpPr>
              <p:nvPr/>
            </p:nvSpPr>
            <p:spPr bwMode="auto">
              <a:xfrm>
                <a:off x="4967" y="923"/>
                <a:ext cx="23" cy="23"/>
              </a:xfrm>
              <a:prstGeom prst="ellipse">
                <a:avLst/>
              </a:prstGeom>
              <a:solidFill>
                <a:schemeClr val="tx2"/>
              </a:solidFill>
              <a:ln w="9525">
                <a:noFill/>
                <a:round/>
                <a:headEnd/>
                <a:tailEnd/>
              </a:ln>
            </p:spPr>
            <p:txBody>
              <a:bodyPr wrap="none" anchor="ctr"/>
              <a:lstStyle/>
              <a:p>
                <a:endParaRPr lang="en-US"/>
              </a:p>
            </p:txBody>
          </p:sp>
          <p:sp>
            <p:nvSpPr>
              <p:cNvPr id="32099" name="Oval 181"/>
              <p:cNvSpPr>
                <a:spLocks noChangeAspect="1" noChangeArrowheads="1"/>
              </p:cNvSpPr>
              <p:nvPr/>
            </p:nvSpPr>
            <p:spPr bwMode="auto">
              <a:xfrm>
                <a:off x="3618" y="1180"/>
                <a:ext cx="23" cy="23"/>
              </a:xfrm>
              <a:prstGeom prst="ellipse">
                <a:avLst/>
              </a:prstGeom>
              <a:solidFill>
                <a:schemeClr val="tx2"/>
              </a:solidFill>
              <a:ln w="9525">
                <a:noFill/>
                <a:round/>
                <a:headEnd/>
                <a:tailEnd/>
              </a:ln>
            </p:spPr>
            <p:txBody>
              <a:bodyPr wrap="none" anchor="ctr"/>
              <a:lstStyle/>
              <a:p>
                <a:endParaRPr lang="en-US"/>
              </a:p>
            </p:txBody>
          </p:sp>
          <p:sp>
            <p:nvSpPr>
              <p:cNvPr id="32100" name="Oval 182"/>
              <p:cNvSpPr>
                <a:spLocks noChangeAspect="1" noChangeArrowheads="1"/>
              </p:cNvSpPr>
              <p:nvPr/>
            </p:nvSpPr>
            <p:spPr bwMode="auto">
              <a:xfrm>
                <a:off x="3755" y="1180"/>
                <a:ext cx="23" cy="23"/>
              </a:xfrm>
              <a:prstGeom prst="ellipse">
                <a:avLst/>
              </a:prstGeom>
              <a:solidFill>
                <a:schemeClr val="tx2"/>
              </a:solidFill>
              <a:ln w="9525">
                <a:noFill/>
                <a:round/>
                <a:headEnd/>
                <a:tailEnd/>
              </a:ln>
            </p:spPr>
            <p:txBody>
              <a:bodyPr wrap="none" anchor="ctr"/>
              <a:lstStyle/>
              <a:p>
                <a:endParaRPr lang="en-US"/>
              </a:p>
            </p:txBody>
          </p:sp>
          <p:sp>
            <p:nvSpPr>
              <p:cNvPr id="32101" name="Oval 183"/>
              <p:cNvSpPr>
                <a:spLocks noChangeAspect="1" noChangeArrowheads="1"/>
              </p:cNvSpPr>
              <p:nvPr/>
            </p:nvSpPr>
            <p:spPr bwMode="auto">
              <a:xfrm>
                <a:off x="3733" y="1133"/>
                <a:ext cx="22" cy="23"/>
              </a:xfrm>
              <a:prstGeom prst="ellipse">
                <a:avLst/>
              </a:prstGeom>
              <a:solidFill>
                <a:schemeClr val="tx2"/>
              </a:solidFill>
              <a:ln w="9525">
                <a:noFill/>
                <a:round/>
                <a:headEnd/>
                <a:tailEnd/>
              </a:ln>
            </p:spPr>
            <p:txBody>
              <a:bodyPr wrap="none" anchor="ctr"/>
              <a:lstStyle/>
              <a:p>
                <a:endParaRPr lang="en-US"/>
              </a:p>
            </p:txBody>
          </p:sp>
          <p:sp>
            <p:nvSpPr>
              <p:cNvPr id="32102" name="Oval 184"/>
              <p:cNvSpPr>
                <a:spLocks noChangeAspect="1" noChangeArrowheads="1"/>
              </p:cNvSpPr>
              <p:nvPr/>
            </p:nvSpPr>
            <p:spPr bwMode="auto">
              <a:xfrm>
                <a:off x="4121" y="1413"/>
                <a:ext cx="23" cy="24"/>
              </a:xfrm>
              <a:prstGeom prst="ellipse">
                <a:avLst/>
              </a:prstGeom>
              <a:solidFill>
                <a:schemeClr val="tx2"/>
              </a:solidFill>
              <a:ln w="9525">
                <a:noFill/>
                <a:round/>
                <a:headEnd/>
                <a:tailEnd/>
              </a:ln>
            </p:spPr>
            <p:txBody>
              <a:bodyPr wrap="none" anchor="ctr"/>
              <a:lstStyle/>
              <a:p>
                <a:endParaRPr lang="en-US"/>
              </a:p>
            </p:txBody>
          </p:sp>
          <p:sp>
            <p:nvSpPr>
              <p:cNvPr id="32103" name="Oval 185"/>
              <p:cNvSpPr>
                <a:spLocks noChangeAspect="1" noChangeArrowheads="1"/>
              </p:cNvSpPr>
              <p:nvPr/>
            </p:nvSpPr>
            <p:spPr bwMode="auto">
              <a:xfrm>
                <a:off x="4213" y="1390"/>
                <a:ext cx="22" cy="23"/>
              </a:xfrm>
              <a:prstGeom prst="ellipse">
                <a:avLst/>
              </a:prstGeom>
              <a:solidFill>
                <a:schemeClr val="tx2"/>
              </a:solidFill>
              <a:ln w="9525">
                <a:noFill/>
                <a:round/>
                <a:headEnd/>
                <a:tailEnd/>
              </a:ln>
            </p:spPr>
            <p:txBody>
              <a:bodyPr wrap="none" anchor="ctr"/>
              <a:lstStyle/>
              <a:p>
                <a:endParaRPr lang="en-US"/>
              </a:p>
            </p:txBody>
          </p:sp>
          <p:sp>
            <p:nvSpPr>
              <p:cNvPr id="32104" name="Oval 186"/>
              <p:cNvSpPr>
                <a:spLocks noChangeAspect="1" noChangeArrowheads="1"/>
              </p:cNvSpPr>
              <p:nvPr/>
            </p:nvSpPr>
            <p:spPr bwMode="auto">
              <a:xfrm>
                <a:off x="3641" y="783"/>
                <a:ext cx="23" cy="23"/>
              </a:xfrm>
              <a:prstGeom prst="ellipse">
                <a:avLst/>
              </a:prstGeom>
              <a:solidFill>
                <a:schemeClr val="tx2"/>
              </a:solidFill>
              <a:ln w="9525">
                <a:noFill/>
                <a:round/>
                <a:headEnd/>
                <a:tailEnd/>
              </a:ln>
            </p:spPr>
            <p:txBody>
              <a:bodyPr wrap="none" anchor="ctr"/>
              <a:lstStyle/>
              <a:p>
                <a:endParaRPr lang="en-US"/>
              </a:p>
            </p:txBody>
          </p:sp>
        </p:grpSp>
        <p:grpSp>
          <p:nvGrpSpPr>
            <p:cNvPr id="14" name="Group 187"/>
            <p:cNvGrpSpPr>
              <a:grpSpLocks noChangeAspect="1"/>
            </p:cNvGrpSpPr>
            <p:nvPr/>
          </p:nvGrpSpPr>
          <p:grpSpPr bwMode="auto">
            <a:xfrm>
              <a:off x="3168" y="288"/>
              <a:ext cx="2352" cy="1968"/>
              <a:chOff x="3168" y="288"/>
              <a:chExt cx="2352" cy="1968"/>
            </a:xfrm>
          </p:grpSpPr>
          <p:sp>
            <p:nvSpPr>
              <p:cNvPr id="31986" name="Rectangle 188"/>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p>
            </p:txBody>
          </p:sp>
          <p:grpSp>
            <p:nvGrpSpPr>
              <p:cNvPr id="15" name="Group 189"/>
              <p:cNvGrpSpPr>
                <a:grpSpLocks noChangeAspect="1"/>
              </p:cNvGrpSpPr>
              <p:nvPr/>
            </p:nvGrpSpPr>
            <p:grpSpPr bwMode="auto">
              <a:xfrm>
                <a:off x="3733" y="525"/>
                <a:ext cx="1691" cy="1239"/>
                <a:chOff x="3733" y="525"/>
                <a:chExt cx="1691" cy="1239"/>
              </a:xfrm>
            </p:grpSpPr>
            <p:sp>
              <p:nvSpPr>
                <p:cNvPr id="32067" name="Oval 190"/>
                <p:cNvSpPr>
                  <a:spLocks noChangeAspect="1" noChangeArrowheads="1"/>
                </p:cNvSpPr>
                <p:nvPr/>
              </p:nvSpPr>
              <p:spPr bwMode="auto">
                <a:xfrm>
                  <a:off x="3961" y="1156"/>
                  <a:ext cx="23" cy="24"/>
                </a:xfrm>
                <a:prstGeom prst="ellipse">
                  <a:avLst/>
                </a:prstGeom>
                <a:solidFill>
                  <a:schemeClr val="tx2"/>
                </a:solidFill>
                <a:ln w="9525">
                  <a:noFill/>
                  <a:round/>
                  <a:headEnd/>
                  <a:tailEnd/>
                </a:ln>
              </p:spPr>
              <p:txBody>
                <a:bodyPr wrap="none" anchor="ctr"/>
                <a:lstStyle/>
                <a:p>
                  <a:endParaRPr lang="en-US"/>
                </a:p>
              </p:txBody>
            </p:sp>
            <p:sp>
              <p:nvSpPr>
                <p:cNvPr id="32068" name="Oval 191"/>
                <p:cNvSpPr>
                  <a:spLocks noChangeAspect="1" noChangeArrowheads="1"/>
                </p:cNvSpPr>
                <p:nvPr/>
              </p:nvSpPr>
              <p:spPr bwMode="auto">
                <a:xfrm>
                  <a:off x="3733" y="783"/>
                  <a:ext cx="22" cy="23"/>
                </a:xfrm>
                <a:prstGeom prst="ellipse">
                  <a:avLst/>
                </a:prstGeom>
                <a:solidFill>
                  <a:schemeClr val="tx2"/>
                </a:solidFill>
                <a:ln w="9525">
                  <a:noFill/>
                  <a:round/>
                  <a:headEnd/>
                  <a:tailEnd/>
                </a:ln>
              </p:spPr>
              <p:txBody>
                <a:bodyPr wrap="none" anchor="ctr"/>
                <a:lstStyle/>
                <a:p>
                  <a:endParaRPr lang="en-US"/>
                </a:p>
              </p:txBody>
            </p:sp>
            <p:sp>
              <p:nvSpPr>
                <p:cNvPr id="32069" name="Oval 192"/>
                <p:cNvSpPr>
                  <a:spLocks noChangeAspect="1" noChangeArrowheads="1"/>
                </p:cNvSpPr>
                <p:nvPr/>
              </p:nvSpPr>
              <p:spPr bwMode="auto">
                <a:xfrm>
                  <a:off x="4304" y="1624"/>
                  <a:ext cx="23" cy="23"/>
                </a:xfrm>
                <a:prstGeom prst="ellipse">
                  <a:avLst/>
                </a:prstGeom>
                <a:solidFill>
                  <a:schemeClr val="tx2"/>
                </a:solidFill>
                <a:ln w="9525">
                  <a:noFill/>
                  <a:round/>
                  <a:headEnd/>
                  <a:tailEnd/>
                </a:ln>
              </p:spPr>
              <p:txBody>
                <a:bodyPr wrap="none" anchor="ctr"/>
                <a:lstStyle/>
                <a:p>
                  <a:endParaRPr lang="en-US"/>
                </a:p>
              </p:txBody>
            </p:sp>
            <p:sp>
              <p:nvSpPr>
                <p:cNvPr id="32070" name="Oval 193"/>
                <p:cNvSpPr>
                  <a:spLocks noChangeAspect="1" noChangeArrowheads="1"/>
                </p:cNvSpPr>
                <p:nvPr/>
              </p:nvSpPr>
              <p:spPr bwMode="auto">
                <a:xfrm>
                  <a:off x="4578" y="1741"/>
                  <a:ext cx="23" cy="23"/>
                </a:xfrm>
                <a:prstGeom prst="ellipse">
                  <a:avLst/>
                </a:prstGeom>
                <a:solidFill>
                  <a:schemeClr val="tx2"/>
                </a:solidFill>
                <a:ln w="9525">
                  <a:noFill/>
                  <a:round/>
                  <a:headEnd/>
                  <a:tailEnd/>
                </a:ln>
              </p:spPr>
              <p:txBody>
                <a:bodyPr wrap="none" anchor="ctr"/>
                <a:lstStyle/>
                <a:p>
                  <a:endParaRPr lang="en-US"/>
                </a:p>
              </p:txBody>
            </p:sp>
            <p:sp>
              <p:nvSpPr>
                <p:cNvPr id="32071" name="Oval 194"/>
                <p:cNvSpPr>
                  <a:spLocks noChangeAspect="1" noChangeArrowheads="1"/>
                </p:cNvSpPr>
                <p:nvPr/>
              </p:nvSpPr>
              <p:spPr bwMode="auto">
                <a:xfrm>
                  <a:off x="4784" y="1624"/>
                  <a:ext cx="23" cy="23"/>
                </a:xfrm>
                <a:prstGeom prst="ellipse">
                  <a:avLst/>
                </a:prstGeom>
                <a:solidFill>
                  <a:schemeClr val="tx2"/>
                </a:solidFill>
                <a:ln w="9525">
                  <a:noFill/>
                  <a:round/>
                  <a:headEnd/>
                  <a:tailEnd/>
                </a:ln>
              </p:spPr>
              <p:txBody>
                <a:bodyPr wrap="none" anchor="ctr"/>
                <a:lstStyle/>
                <a:p>
                  <a:endParaRPr lang="en-US"/>
                </a:p>
              </p:txBody>
            </p:sp>
            <p:sp>
              <p:nvSpPr>
                <p:cNvPr id="32072" name="Oval 195"/>
                <p:cNvSpPr>
                  <a:spLocks noChangeAspect="1" noChangeArrowheads="1"/>
                </p:cNvSpPr>
                <p:nvPr/>
              </p:nvSpPr>
              <p:spPr bwMode="auto">
                <a:xfrm>
                  <a:off x="3961" y="1273"/>
                  <a:ext cx="23" cy="24"/>
                </a:xfrm>
                <a:prstGeom prst="ellipse">
                  <a:avLst/>
                </a:prstGeom>
                <a:solidFill>
                  <a:schemeClr val="tx2"/>
                </a:solidFill>
                <a:ln w="9525">
                  <a:noFill/>
                  <a:round/>
                  <a:headEnd/>
                  <a:tailEnd/>
                </a:ln>
              </p:spPr>
              <p:txBody>
                <a:bodyPr wrap="none" anchor="ctr"/>
                <a:lstStyle/>
                <a:p>
                  <a:endParaRPr lang="en-US"/>
                </a:p>
              </p:txBody>
            </p:sp>
            <p:sp>
              <p:nvSpPr>
                <p:cNvPr id="32073" name="Oval 196"/>
                <p:cNvSpPr>
                  <a:spLocks noChangeAspect="1" noChangeArrowheads="1"/>
                </p:cNvSpPr>
                <p:nvPr/>
              </p:nvSpPr>
              <p:spPr bwMode="auto">
                <a:xfrm>
                  <a:off x="3961" y="1343"/>
                  <a:ext cx="23" cy="24"/>
                </a:xfrm>
                <a:prstGeom prst="ellipse">
                  <a:avLst/>
                </a:prstGeom>
                <a:solidFill>
                  <a:schemeClr val="tx2"/>
                </a:solidFill>
                <a:ln w="9525">
                  <a:noFill/>
                  <a:round/>
                  <a:headEnd/>
                  <a:tailEnd/>
                </a:ln>
              </p:spPr>
              <p:txBody>
                <a:bodyPr wrap="none" anchor="ctr"/>
                <a:lstStyle/>
                <a:p>
                  <a:endParaRPr lang="en-US"/>
                </a:p>
              </p:txBody>
            </p:sp>
            <p:sp>
              <p:nvSpPr>
                <p:cNvPr id="32074" name="Oval 197"/>
                <p:cNvSpPr>
                  <a:spLocks noChangeAspect="1" noChangeArrowheads="1"/>
                </p:cNvSpPr>
                <p:nvPr/>
              </p:nvSpPr>
              <p:spPr bwMode="auto">
                <a:xfrm>
                  <a:off x="4167" y="1086"/>
                  <a:ext cx="23" cy="24"/>
                </a:xfrm>
                <a:prstGeom prst="ellipse">
                  <a:avLst/>
                </a:prstGeom>
                <a:solidFill>
                  <a:schemeClr val="tx2"/>
                </a:solidFill>
                <a:ln w="9525">
                  <a:noFill/>
                  <a:round/>
                  <a:headEnd/>
                  <a:tailEnd/>
                </a:ln>
              </p:spPr>
              <p:txBody>
                <a:bodyPr wrap="none" anchor="ctr"/>
                <a:lstStyle/>
                <a:p>
                  <a:endParaRPr lang="en-US"/>
                </a:p>
              </p:txBody>
            </p:sp>
            <p:sp>
              <p:nvSpPr>
                <p:cNvPr id="32075" name="Oval 198"/>
                <p:cNvSpPr>
                  <a:spLocks noChangeAspect="1" noChangeArrowheads="1"/>
                </p:cNvSpPr>
                <p:nvPr/>
              </p:nvSpPr>
              <p:spPr bwMode="auto">
                <a:xfrm>
                  <a:off x="4075" y="1016"/>
                  <a:ext cx="23" cy="24"/>
                </a:xfrm>
                <a:prstGeom prst="ellipse">
                  <a:avLst/>
                </a:prstGeom>
                <a:solidFill>
                  <a:schemeClr val="tx2"/>
                </a:solidFill>
                <a:ln w="9525">
                  <a:noFill/>
                  <a:round/>
                  <a:headEnd/>
                  <a:tailEnd/>
                </a:ln>
              </p:spPr>
              <p:txBody>
                <a:bodyPr wrap="none" anchor="ctr"/>
                <a:lstStyle/>
                <a:p>
                  <a:endParaRPr lang="en-US"/>
                </a:p>
              </p:txBody>
            </p:sp>
            <p:sp>
              <p:nvSpPr>
                <p:cNvPr id="32076" name="Oval 199"/>
                <p:cNvSpPr>
                  <a:spLocks noChangeAspect="1" noChangeArrowheads="1"/>
                </p:cNvSpPr>
                <p:nvPr/>
              </p:nvSpPr>
              <p:spPr bwMode="auto">
                <a:xfrm>
                  <a:off x="4555" y="1484"/>
                  <a:ext cx="23" cy="23"/>
                </a:xfrm>
                <a:prstGeom prst="ellipse">
                  <a:avLst/>
                </a:prstGeom>
                <a:solidFill>
                  <a:schemeClr val="tx2"/>
                </a:solidFill>
                <a:ln w="9525">
                  <a:noFill/>
                  <a:round/>
                  <a:headEnd/>
                  <a:tailEnd/>
                </a:ln>
              </p:spPr>
              <p:txBody>
                <a:bodyPr wrap="none" anchor="ctr"/>
                <a:lstStyle/>
                <a:p>
                  <a:endParaRPr lang="en-US"/>
                </a:p>
              </p:txBody>
            </p:sp>
            <p:sp>
              <p:nvSpPr>
                <p:cNvPr id="32077" name="Oval 200"/>
                <p:cNvSpPr>
                  <a:spLocks noChangeAspect="1" noChangeArrowheads="1"/>
                </p:cNvSpPr>
                <p:nvPr/>
              </p:nvSpPr>
              <p:spPr bwMode="auto">
                <a:xfrm>
                  <a:off x="4624" y="525"/>
                  <a:ext cx="23" cy="24"/>
                </a:xfrm>
                <a:prstGeom prst="ellipse">
                  <a:avLst/>
                </a:prstGeom>
                <a:solidFill>
                  <a:schemeClr val="tx2"/>
                </a:solidFill>
                <a:ln w="9525">
                  <a:noFill/>
                  <a:round/>
                  <a:headEnd/>
                  <a:tailEnd/>
                </a:ln>
              </p:spPr>
              <p:txBody>
                <a:bodyPr wrap="none" anchor="ctr"/>
                <a:lstStyle/>
                <a:p>
                  <a:endParaRPr lang="en-US"/>
                </a:p>
              </p:txBody>
            </p:sp>
            <p:sp>
              <p:nvSpPr>
                <p:cNvPr id="32078" name="Oval 201"/>
                <p:cNvSpPr>
                  <a:spLocks noChangeAspect="1" noChangeArrowheads="1"/>
                </p:cNvSpPr>
                <p:nvPr/>
              </p:nvSpPr>
              <p:spPr bwMode="auto">
                <a:xfrm>
                  <a:off x="4418" y="1086"/>
                  <a:ext cx="23" cy="24"/>
                </a:xfrm>
                <a:prstGeom prst="ellipse">
                  <a:avLst/>
                </a:prstGeom>
                <a:solidFill>
                  <a:schemeClr val="tx2"/>
                </a:solidFill>
                <a:ln w="9525">
                  <a:noFill/>
                  <a:round/>
                  <a:headEnd/>
                  <a:tailEnd/>
                </a:ln>
              </p:spPr>
              <p:txBody>
                <a:bodyPr wrap="none" anchor="ctr"/>
                <a:lstStyle/>
                <a:p>
                  <a:endParaRPr lang="en-US"/>
                </a:p>
              </p:txBody>
            </p:sp>
            <p:sp>
              <p:nvSpPr>
                <p:cNvPr id="32079" name="Oval 202"/>
                <p:cNvSpPr>
                  <a:spLocks noChangeAspect="1" noChangeArrowheads="1"/>
                </p:cNvSpPr>
                <p:nvPr/>
              </p:nvSpPr>
              <p:spPr bwMode="auto">
                <a:xfrm>
                  <a:off x="3961" y="1016"/>
                  <a:ext cx="23" cy="24"/>
                </a:xfrm>
                <a:prstGeom prst="ellipse">
                  <a:avLst/>
                </a:prstGeom>
                <a:solidFill>
                  <a:schemeClr val="tx2"/>
                </a:solidFill>
                <a:ln w="9525">
                  <a:noFill/>
                  <a:round/>
                  <a:headEnd/>
                  <a:tailEnd/>
                </a:ln>
              </p:spPr>
              <p:txBody>
                <a:bodyPr wrap="none" anchor="ctr"/>
                <a:lstStyle/>
                <a:p>
                  <a:endParaRPr lang="en-US"/>
                </a:p>
              </p:txBody>
            </p:sp>
            <p:sp>
              <p:nvSpPr>
                <p:cNvPr id="32080" name="Oval 203"/>
                <p:cNvSpPr>
                  <a:spLocks noChangeAspect="1" noChangeArrowheads="1"/>
                </p:cNvSpPr>
                <p:nvPr/>
              </p:nvSpPr>
              <p:spPr bwMode="auto">
                <a:xfrm>
                  <a:off x="4464" y="1647"/>
                  <a:ext cx="23" cy="24"/>
                </a:xfrm>
                <a:prstGeom prst="ellipse">
                  <a:avLst/>
                </a:prstGeom>
                <a:solidFill>
                  <a:schemeClr val="tx2"/>
                </a:solidFill>
                <a:ln w="9525">
                  <a:noFill/>
                  <a:round/>
                  <a:headEnd/>
                  <a:tailEnd/>
                </a:ln>
              </p:spPr>
              <p:txBody>
                <a:bodyPr wrap="none" anchor="ctr"/>
                <a:lstStyle/>
                <a:p>
                  <a:endParaRPr lang="en-US"/>
                </a:p>
              </p:txBody>
            </p:sp>
            <p:sp>
              <p:nvSpPr>
                <p:cNvPr id="32081" name="Oval 204"/>
                <p:cNvSpPr>
                  <a:spLocks noChangeAspect="1" noChangeArrowheads="1"/>
                </p:cNvSpPr>
                <p:nvPr/>
              </p:nvSpPr>
              <p:spPr bwMode="auto">
                <a:xfrm>
                  <a:off x="4853" y="1577"/>
                  <a:ext cx="22" cy="23"/>
                </a:xfrm>
                <a:prstGeom prst="ellipse">
                  <a:avLst/>
                </a:prstGeom>
                <a:solidFill>
                  <a:schemeClr val="tx2"/>
                </a:solidFill>
                <a:ln w="9525">
                  <a:noFill/>
                  <a:round/>
                  <a:headEnd/>
                  <a:tailEnd/>
                </a:ln>
              </p:spPr>
              <p:txBody>
                <a:bodyPr wrap="none" anchor="ctr"/>
                <a:lstStyle/>
                <a:p>
                  <a:endParaRPr lang="en-US"/>
                </a:p>
              </p:txBody>
            </p:sp>
            <p:sp>
              <p:nvSpPr>
                <p:cNvPr id="32082" name="Oval 205"/>
                <p:cNvSpPr>
                  <a:spLocks noChangeAspect="1" noChangeArrowheads="1"/>
                </p:cNvSpPr>
                <p:nvPr/>
              </p:nvSpPr>
              <p:spPr bwMode="auto">
                <a:xfrm>
                  <a:off x="4190" y="642"/>
                  <a:ext cx="23" cy="24"/>
                </a:xfrm>
                <a:prstGeom prst="ellipse">
                  <a:avLst/>
                </a:prstGeom>
                <a:solidFill>
                  <a:schemeClr val="tx2"/>
                </a:solidFill>
                <a:ln w="9525">
                  <a:noFill/>
                  <a:round/>
                  <a:headEnd/>
                  <a:tailEnd/>
                </a:ln>
              </p:spPr>
              <p:txBody>
                <a:bodyPr wrap="none" anchor="ctr"/>
                <a:lstStyle/>
                <a:p>
                  <a:endParaRPr lang="en-US"/>
                </a:p>
              </p:txBody>
            </p:sp>
            <p:sp>
              <p:nvSpPr>
                <p:cNvPr id="32083" name="Oval 206"/>
                <p:cNvSpPr>
                  <a:spLocks noChangeAspect="1" noChangeArrowheads="1"/>
                </p:cNvSpPr>
                <p:nvPr/>
              </p:nvSpPr>
              <p:spPr bwMode="auto">
                <a:xfrm>
                  <a:off x="4258" y="853"/>
                  <a:ext cx="23" cy="23"/>
                </a:xfrm>
                <a:prstGeom prst="ellipse">
                  <a:avLst/>
                </a:prstGeom>
                <a:solidFill>
                  <a:schemeClr val="tx2"/>
                </a:solidFill>
                <a:ln w="9525">
                  <a:noFill/>
                  <a:round/>
                  <a:headEnd/>
                  <a:tailEnd/>
                </a:ln>
              </p:spPr>
              <p:txBody>
                <a:bodyPr wrap="none" anchor="ctr"/>
                <a:lstStyle/>
                <a:p>
                  <a:endParaRPr lang="en-US"/>
                </a:p>
              </p:txBody>
            </p:sp>
            <p:sp>
              <p:nvSpPr>
                <p:cNvPr id="32084" name="Oval 207"/>
                <p:cNvSpPr>
                  <a:spLocks noChangeAspect="1" noChangeArrowheads="1"/>
                </p:cNvSpPr>
                <p:nvPr/>
              </p:nvSpPr>
              <p:spPr bwMode="auto">
                <a:xfrm>
                  <a:off x="3778" y="572"/>
                  <a:ext cx="23" cy="24"/>
                </a:xfrm>
                <a:prstGeom prst="ellipse">
                  <a:avLst/>
                </a:prstGeom>
                <a:solidFill>
                  <a:schemeClr val="tx2"/>
                </a:solidFill>
                <a:ln w="9525">
                  <a:noFill/>
                  <a:round/>
                  <a:headEnd/>
                  <a:tailEnd/>
                </a:ln>
              </p:spPr>
              <p:txBody>
                <a:bodyPr wrap="none" anchor="ctr"/>
                <a:lstStyle/>
                <a:p>
                  <a:endParaRPr lang="en-US"/>
                </a:p>
              </p:txBody>
            </p:sp>
            <p:sp>
              <p:nvSpPr>
                <p:cNvPr id="32085" name="Oval 208"/>
                <p:cNvSpPr>
                  <a:spLocks noChangeAspect="1" noChangeArrowheads="1"/>
                </p:cNvSpPr>
                <p:nvPr/>
              </p:nvSpPr>
              <p:spPr bwMode="auto">
                <a:xfrm>
                  <a:off x="4464" y="1320"/>
                  <a:ext cx="23" cy="23"/>
                </a:xfrm>
                <a:prstGeom prst="ellipse">
                  <a:avLst/>
                </a:prstGeom>
                <a:solidFill>
                  <a:schemeClr val="tx2"/>
                </a:solidFill>
                <a:ln w="9525">
                  <a:noFill/>
                  <a:round/>
                  <a:headEnd/>
                  <a:tailEnd/>
                </a:ln>
              </p:spPr>
              <p:txBody>
                <a:bodyPr wrap="none" anchor="ctr"/>
                <a:lstStyle/>
                <a:p>
                  <a:endParaRPr lang="en-US"/>
                </a:p>
              </p:txBody>
            </p:sp>
            <p:sp>
              <p:nvSpPr>
                <p:cNvPr id="32086" name="Oval 209"/>
                <p:cNvSpPr>
                  <a:spLocks noChangeAspect="1" noChangeArrowheads="1"/>
                </p:cNvSpPr>
                <p:nvPr/>
              </p:nvSpPr>
              <p:spPr bwMode="auto">
                <a:xfrm>
                  <a:off x="4350" y="1694"/>
                  <a:ext cx="23" cy="23"/>
                </a:xfrm>
                <a:prstGeom prst="ellipse">
                  <a:avLst/>
                </a:prstGeom>
                <a:solidFill>
                  <a:schemeClr val="tx2"/>
                </a:solidFill>
                <a:ln w="9525">
                  <a:noFill/>
                  <a:round/>
                  <a:headEnd/>
                  <a:tailEnd/>
                </a:ln>
              </p:spPr>
              <p:txBody>
                <a:bodyPr wrap="none" anchor="ctr"/>
                <a:lstStyle/>
                <a:p>
                  <a:endParaRPr lang="en-US"/>
                </a:p>
              </p:txBody>
            </p:sp>
            <p:sp>
              <p:nvSpPr>
                <p:cNvPr id="32087" name="Oval 210"/>
                <p:cNvSpPr>
                  <a:spLocks noChangeAspect="1" noChangeArrowheads="1"/>
                </p:cNvSpPr>
                <p:nvPr/>
              </p:nvSpPr>
              <p:spPr bwMode="auto">
                <a:xfrm>
                  <a:off x="5401" y="1040"/>
                  <a:ext cx="23" cy="23"/>
                </a:xfrm>
                <a:prstGeom prst="ellipse">
                  <a:avLst/>
                </a:prstGeom>
                <a:solidFill>
                  <a:schemeClr val="tx2"/>
                </a:solidFill>
                <a:ln w="9525">
                  <a:noFill/>
                  <a:round/>
                  <a:headEnd/>
                  <a:tailEnd/>
                </a:ln>
              </p:spPr>
              <p:txBody>
                <a:bodyPr wrap="none" anchor="ctr"/>
                <a:lstStyle/>
                <a:p>
                  <a:endParaRPr lang="en-US"/>
                </a:p>
              </p:txBody>
            </p:sp>
          </p:grpSp>
          <p:grpSp>
            <p:nvGrpSpPr>
              <p:cNvPr id="16" name="Group 211"/>
              <p:cNvGrpSpPr>
                <a:grpSpLocks noChangeAspect="1"/>
              </p:cNvGrpSpPr>
              <p:nvPr/>
            </p:nvGrpSpPr>
            <p:grpSpPr bwMode="auto">
              <a:xfrm>
                <a:off x="3504" y="432"/>
                <a:ext cx="1897" cy="1779"/>
                <a:chOff x="3504" y="432"/>
                <a:chExt cx="1897" cy="1779"/>
              </a:xfrm>
            </p:grpSpPr>
            <p:grpSp>
              <p:nvGrpSpPr>
                <p:cNvPr id="17" name="Group 212"/>
                <p:cNvGrpSpPr>
                  <a:grpSpLocks noChangeAspect="1"/>
                </p:cNvGrpSpPr>
                <p:nvPr/>
              </p:nvGrpSpPr>
              <p:grpSpPr bwMode="auto">
                <a:xfrm>
                  <a:off x="3710" y="479"/>
                  <a:ext cx="1668" cy="1425"/>
                  <a:chOff x="3710" y="479"/>
                  <a:chExt cx="1668" cy="1425"/>
                </a:xfrm>
              </p:grpSpPr>
              <p:sp>
                <p:nvSpPr>
                  <p:cNvPr id="32047" name="Oval 213"/>
                  <p:cNvSpPr>
                    <a:spLocks noChangeAspect="1" noChangeArrowheads="1"/>
                  </p:cNvSpPr>
                  <p:nvPr/>
                </p:nvSpPr>
                <p:spPr bwMode="auto">
                  <a:xfrm>
                    <a:off x="3755" y="1297"/>
                    <a:ext cx="23" cy="23"/>
                  </a:xfrm>
                  <a:prstGeom prst="ellipse">
                    <a:avLst/>
                  </a:prstGeom>
                  <a:solidFill>
                    <a:schemeClr val="tx2"/>
                  </a:solidFill>
                  <a:ln w="9525">
                    <a:noFill/>
                    <a:round/>
                    <a:headEnd/>
                    <a:tailEnd/>
                  </a:ln>
                </p:spPr>
                <p:txBody>
                  <a:bodyPr wrap="none" anchor="ctr"/>
                  <a:lstStyle/>
                  <a:p>
                    <a:endParaRPr lang="en-US"/>
                  </a:p>
                </p:txBody>
              </p:sp>
              <p:sp>
                <p:nvSpPr>
                  <p:cNvPr id="32048" name="Oval 214"/>
                  <p:cNvSpPr>
                    <a:spLocks noChangeAspect="1" noChangeArrowheads="1"/>
                  </p:cNvSpPr>
                  <p:nvPr/>
                </p:nvSpPr>
                <p:spPr bwMode="auto">
                  <a:xfrm>
                    <a:off x="4327" y="1881"/>
                    <a:ext cx="23" cy="23"/>
                  </a:xfrm>
                  <a:prstGeom prst="ellipse">
                    <a:avLst/>
                  </a:prstGeom>
                  <a:solidFill>
                    <a:schemeClr val="tx2"/>
                  </a:solidFill>
                  <a:ln w="9525">
                    <a:noFill/>
                    <a:round/>
                    <a:headEnd/>
                    <a:tailEnd/>
                  </a:ln>
                </p:spPr>
                <p:txBody>
                  <a:bodyPr wrap="none" anchor="ctr"/>
                  <a:lstStyle/>
                  <a:p>
                    <a:endParaRPr lang="en-US"/>
                  </a:p>
                </p:txBody>
              </p:sp>
              <p:sp>
                <p:nvSpPr>
                  <p:cNvPr id="32049" name="Oval 215"/>
                  <p:cNvSpPr>
                    <a:spLocks noChangeAspect="1" noChangeArrowheads="1"/>
                  </p:cNvSpPr>
                  <p:nvPr/>
                </p:nvSpPr>
                <p:spPr bwMode="auto">
                  <a:xfrm>
                    <a:off x="4281" y="1554"/>
                    <a:ext cx="23" cy="23"/>
                  </a:xfrm>
                  <a:prstGeom prst="ellipse">
                    <a:avLst/>
                  </a:prstGeom>
                  <a:solidFill>
                    <a:schemeClr val="tx2"/>
                  </a:solidFill>
                  <a:ln w="9525">
                    <a:noFill/>
                    <a:round/>
                    <a:headEnd/>
                    <a:tailEnd/>
                  </a:ln>
                </p:spPr>
                <p:txBody>
                  <a:bodyPr wrap="none" anchor="ctr"/>
                  <a:lstStyle/>
                  <a:p>
                    <a:endParaRPr lang="en-US"/>
                  </a:p>
                </p:txBody>
              </p:sp>
              <p:sp>
                <p:nvSpPr>
                  <p:cNvPr id="32050" name="Oval 216"/>
                  <p:cNvSpPr>
                    <a:spLocks noChangeAspect="1" noChangeArrowheads="1"/>
                  </p:cNvSpPr>
                  <p:nvPr/>
                </p:nvSpPr>
                <p:spPr bwMode="auto">
                  <a:xfrm>
                    <a:off x="4213" y="1694"/>
                    <a:ext cx="22" cy="23"/>
                  </a:xfrm>
                  <a:prstGeom prst="ellipse">
                    <a:avLst/>
                  </a:prstGeom>
                  <a:solidFill>
                    <a:schemeClr val="tx2"/>
                  </a:solidFill>
                  <a:ln w="9525">
                    <a:noFill/>
                    <a:round/>
                    <a:headEnd/>
                    <a:tailEnd/>
                  </a:ln>
                </p:spPr>
                <p:txBody>
                  <a:bodyPr wrap="none" anchor="ctr"/>
                  <a:lstStyle/>
                  <a:p>
                    <a:endParaRPr lang="en-US"/>
                  </a:p>
                </p:txBody>
              </p:sp>
              <p:sp>
                <p:nvSpPr>
                  <p:cNvPr id="32051" name="Oval 217"/>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p>
                </p:txBody>
              </p:sp>
              <p:sp>
                <p:nvSpPr>
                  <p:cNvPr id="32052" name="Oval 218"/>
                  <p:cNvSpPr>
                    <a:spLocks noChangeAspect="1" noChangeArrowheads="1"/>
                  </p:cNvSpPr>
                  <p:nvPr/>
                </p:nvSpPr>
                <p:spPr bwMode="auto">
                  <a:xfrm>
                    <a:off x="4921" y="1741"/>
                    <a:ext cx="23" cy="23"/>
                  </a:xfrm>
                  <a:prstGeom prst="ellipse">
                    <a:avLst/>
                  </a:prstGeom>
                  <a:solidFill>
                    <a:schemeClr val="tx2"/>
                  </a:solidFill>
                  <a:ln w="9525">
                    <a:noFill/>
                    <a:round/>
                    <a:headEnd/>
                    <a:tailEnd/>
                  </a:ln>
                </p:spPr>
                <p:txBody>
                  <a:bodyPr wrap="none" anchor="ctr"/>
                  <a:lstStyle/>
                  <a:p>
                    <a:endParaRPr lang="en-US"/>
                  </a:p>
                </p:txBody>
              </p:sp>
              <p:sp>
                <p:nvSpPr>
                  <p:cNvPr id="32053" name="Oval 219"/>
                  <p:cNvSpPr>
                    <a:spLocks noChangeAspect="1" noChangeArrowheads="1"/>
                  </p:cNvSpPr>
                  <p:nvPr/>
                </p:nvSpPr>
                <p:spPr bwMode="auto">
                  <a:xfrm>
                    <a:off x="3710" y="712"/>
                    <a:ext cx="23" cy="24"/>
                  </a:xfrm>
                  <a:prstGeom prst="ellipse">
                    <a:avLst/>
                  </a:prstGeom>
                  <a:solidFill>
                    <a:schemeClr val="tx2"/>
                  </a:solidFill>
                  <a:ln w="9525">
                    <a:noFill/>
                    <a:round/>
                    <a:headEnd/>
                    <a:tailEnd/>
                  </a:ln>
                </p:spPr>
                <p:txBody>
                  <a:bodyPr wrap="none" anchor="ctr"/>
                  <a:lstStyle/>
                  <a:p>
                    <a:endParaRPr lang="en-US"/>
                  </a:p>
                </p:txBody>
              </p:sp>
              <p:sp>
                <p:nvSpPr>
                  <p:cNvPr id="32054" name="Oval 220"/>
                  <p:cNvSpPr>
                    <a:spLocks noChangeAspect="1" noChangeArrowheads="1"/>
                  </p:cNvSpPr>
                  <p:nvPr/>
                </p:nvSpPr>
                <p:spPr bwMode="auto">
                  <a:xfrm>
                    <a:off x="4693" y="1110"/>
                    <a:ext cx="22" cy="23"/>
                  </a:xfrm>
                  <a:prstGeom prst="ellipse">
                    <a:avLst/>
                  </a:prstGeom>
                  <a:solidFill>
                    <a:schemeClr val="tx2"/>
                  </a:solidFill>
                  <a:ln w="9525">
                    <a:noFill/>
                    <a:round/>
                    <a:headEnd/>
                    <a:tailEnd/>
                  </a:ln>
                </p:spPr>
                <p:txBody>
                  <a:bodyPr wrap="none" anchor="ctr"/>
                  <a:lstStyle/>
                  <a:p>
                    <a:endParaRPr lang="en-US"/>
                  </a:p>
                </p:txBody>
              </p:sp>
              <p:sp>
                <p:nvSpPr>
                  <p:cNvPr id="32055" name="Oval 221"/>
                  <p:cNvSpPr>
                    <a:spLocks noChangeAspect="1" noChangeArrowheads="1"/>
                  </p:cNvSpPr>
                  <p:nvPr/>
                </p:nvSpPr>
                <p:spPr bwMode="auto">
                  <a:xfrm>
                    <a:off x="3801" y="829"/>
                    <a:ext cx="23" cy="24"/>
                  </a:xfrm>
                  <a:prstGeom prst="ellipse">
                    <a:avLst/>
                  </a:prstGeom>
                  <a:solidFill>
                    <a:schemeClr val="tx2"/>
                  </a:solidFill>
                  <a:ln w="9525">
                    <a:noFill/>
                    <a:round/>
                    <a:headEnd/>
                    <a:tailEnd/>
                  </a:ln>
                </p:spPr>
                <p:txBody>
                  <a:bodyPr wrap="none" anchor="ctr"/>
                  <a:lstStyle/>
                  <a:p>
                    <a:endParaRPr lang="en-US"/>
                  </a:p>
                </p:txBody>
              </p:sp>
              <p:sp>
                <p:nvSpPr>
                  <p:cNvPr id="32056" name="Oval 222"/>
                  <p:cNvSpPr>
                    <a:spLocks noChangeAspect="1" noChangeArrowheads="1"/>
                  </p:cNvSpPr>
                  <p:nvPr/>
                </p:nvSpPr>
                <p:spPr bwMode="auto">
                  <a:xfrm>
                    <a:off x="4761" y="619"/>
                    <a:ext cx="23" cy="23"/>
                  </a:xfrm>
                  <a:prstGeom prst="ellipse">
                    <a:avLst/>
                  </a:prstGeom>
                  <a:solidFill>
                    <a:schemeClr val="tx2"/>
                  </a:solidFill>
                  <a:ln w="9525">
                    <a:noFill/>
                    <a:round/>
                    <a:headEnd/>
                    <a:tailEnd/>
                  </a:ln>
                </p:spPr>
                <p:txBody>
                  <a:bodyPr wrap="none" anchor="ctr"/>
                  <a:lstStyle/>
                  <a:p>
                    <a:endParaRPr lang="en-US"/>
                  </a:p>
                </p:txBody>
              </p:sp>
              <p:sp>
                <p:nvSpPr>
                  <p:cNvPr id="32057" name="Oval 223"/>
                  <p:cNvSpPr>
                    <a:spLocks noChangeAspect="1" noChangeArrowheads="1"/>
                  </p:cNvSpPr>
                  <p:nvPr/>
                </p:nvSpPr>
                <p:spPr bwMode="auto">
                  <a:xfrm>
                    <a:off x="4464" y="1460"/>
                    <a:ext cx="23" cy="24"/>
                  </a:xfrm>
                  <a:prstGeom prst="ellipse">
                    <a:avLst/>
                  </a:prstGeom>
                  <a:solidFill>
                    <a:schemeClr val="tx2"/>
                  </a:solidFill>
                  <a:ln w="9525">
                    <a:noFill/>
                    <a:round/>
                    <a:headEnd/>
                    <a:tailEnd/>
                  </a:ln>
                </p:spPr>
                <p:txBody>
                  <a:bodyPr wrap="none" anchor="ctr"/>
                  <a:lstStyle/>
                  <a:p>
                    <a:endParaRPr lang="en-US"/>
                  </a:p>
                </p:txBody>
              </p:sp>
              <p:sp>
                <p:nvSpPr>
                  <p:cNvPr id="32058" name="Oval 224"/>
                  <p:cNvSpPr>
                    <a:spLocks noChangeAspect="1" noChangeArrowheads="1"/>
                  </p:cNvSpPr>
                  <p:nvPr/>
                </p:nvSpPr>
                <p:spPr bwMode="auto">
                  <a:xfrm>
                    <a:off x="4875" y="923"/>
                    <a:ext cx="23" cy="23"/>
                  </a:xfrm>
                  <a:prstGeom prst="ellipse">
                    <a:avLst/>
                  </a:prstGeom>
                  <a:solidFill>
                    <a:schemeClr val="tx2"/>
                  </a:solidFill>
                  <a:ln w="9525">
                    <a:noFill/>
                    <a:round/>
                    <a:headEnd/>
                    <a:tailEnd/>
                  </a:ln>
                </p:spPr>
                <p:txBody>
                  <a:bodyPr wrap="none" anchor="ctr"/>
                  <a:lstStyle/>
                  <a:p>
                    <a:endParaRPr lang="en-US"/>
                  </a:p>
                </p:txBody>
              </p:sp>
              <p:sp>
                <p:nvSpPr>
                  <p:cNvPr id="32059" name="Oval 225"/>
                  <p:cNvSpPr>
                    <a:spLocks noChangeAspect="1" noChangeArrowheads="1"/>
                  </p:cNvSpPr>
                  <p:nvPr/>
                </p:nvSpPr>
                <p:spPr bwMode="auto">
                  <a:xfrm>
                    <a:off x="4830" y="853"/>
                    <a:ext cx="23" cy="23"/>
                  </a:xfrm>
                  <a:prstGeom prst="ellipse">
                    <a:avLst/>
                  </a:prstGeom>
                  <a:solidFill>
                    <a:schemeClr val="tx2"/>
                  </a:solidFill>
                  <a:ln w="9525">
                    <a:noFill/>
                    <a:round/>
                    <a:headEnd/>
                    <a:tailEnd/>
                  </a:ln>
                </p:spPr>
                <p:txBody>
                  <a:bodyPr wrap="none" anchor="ctr"/>
                  <a:lstStyle/>
                  <a:p>
                    <a:endParaRPr lang="en-US"/>
                  </a:p>
                </p:txBody>
              </p:sp>
              <p:sp>
                <p:nvSpPr>
                  <p:cNvPr id="32060" name="Oval 226"/>
                  <p:cNvSpPr>
                    <a:spLocks noChangeAspect="1" noChangeArrowheads="1"/>
                  </p:cNvSpPr>
                  <p:nvPr/>
                </p:nvSpPr>
                <p:spPr bwMode="auto">
                  <a:xfrm>
                    <a:off x="4213" y="923"/>
                    <a:ext cx="22" cy="23"/>
                  </a:xfrm>
                  <a:prstGeom prst="ellipse">
                    <a:avLst/>
                  </a:prstGeom>
                  <a:solidFill>
                    <a:schemeClr val="tx2"/>
                  </a:solidFill>
                  <a:ln w="9525">
                    <a:noFill/>
                    <a:round/>
                    <a:headEnd/>
                    <a:tailEnd/>
                  </a:ln>
                </p:spPr>
                <p:txBody>
                  <a:bodyPr wrap="none" anchor="ctr"/>
                  <a:lstStyle/>
                  <a:p>
                    <a:endParaRPr lang="en-US"/>
                  </a:p>
                </p:txBody>
              </p:sp>
              <p:sp>
                <p:nvSpPr>
                  <p:cNvPr id="32061" name="Oval 227"/>
                  <p:cNvSpPr>
                    <a:spLocks noChangeAspect="1" noChangeArrowheads="1"/>
                  </p:cNvSpPr>
                  <p:nvPr/>
                </p:nvSpPr>
                <p:spPr bwMode="auto">
                  <a:xfrm>
                    <a:off x="4304" y="969"/>
                    <a:ext cx="23" cy="24"/>
                  </a:xfrm>
                  <a:prstGeom prst="ellipse">
                    <a:avLst/>
                  </a:prstGeom>
                  <a:solidFill>
                    <a:schemeClr val="tx2"/>
                  </a:solidFill>
                  <a:ln w="9525">
                    <a:noFill/>
                    <a:round/>
                    <a:headEnd/>
                    <a:tailEnd/>
                  </a:ln>
                </p:spPr>
                <p:txBody>
                  <a:bodyPr wrap="none" anchor="ctr"/>
                  <a:lstStyle/>
                  <a:p>
                    <a:endParaRPr lang="en-US"/>
                  </a:p>
                </p:txBody>
              </p:sp>
              <p:sp>
                <p:nvSpPr>
                  <p:cNvPr id="32062" name="Oval 228"/>
                  <p:cNvSpPr>
                    <a:spLocks noChangeAspect="1" noChangeArrowheads="1"/>
                  </p:cNvSpPr>
                  <p:nvPr/>
                </p:nvSpPr>
                <p:spPr bwMode="auto">
                  <a:xfrm>
                    <a:off x="4761" y="736"/>
                    <a:ext cx="23" cy="23"/>
                  </a:xfrm>
                  <a:prstGeom prst="ellipse">
                    <a:avLst/>
                  </a:prstGeom>
                  <a:solidFill>
                    <a:schemeClr val="tx2"/>
                  </a:solidFill>
                  <a:ln w="9525">
                    <a:noFill/>
                    <a:round/>
                    <a:headEnd/>
                    <a:tailEnd/>
                  </a:ln>
                </p:spPr>
                <p:txBody>
                  <a:bodyPr wrap="none" anchor="ctr"/>
                  <a:lstStyle/>
                  <a:p>
                    <a:endParaRPr lang="en-US"/>
                  </a:p>
                </p:txBody>
              </p:sp>
              <p:sp>
                <p:nvSpPr>
                  <p:cNvPr id="32063" name="Oval 229"/>
                  <p:cNvSpPr>
                    <a:spLocks noChangeAspect="1" noChangeArrowheads="1"/>
                  </p:cNvSpPr>
                  <p:nvPr/>
                </p:nvSpPr>
                <p:spPr bwMode="auto">
                  <a:xfrm>
                    <a:off x="4715" y="502"/>
                    <a:ext cx="23" cy="23"/>
                  </a:xfrm>
                  <a:prstGeom prst="ellipse">
                    <a:avLst/>
                  </a:prstGeom>
                  <a:solidFill>
                    <a:schemeClr val="tx2"/>
                  </a:solidFill>
                  <a:ln w="9525">
                    <a:noFill/>
                    <a:round/>
                    <a:headEnd/>
                    <a:tailEnd/>
                  </a:ln>
                </p:spPr>
                <p:txBody>
                  <a:bodyPr wrap="none" anchor="ctr"/>
                  <a:lstStyle/>
                  <a:p>
                    <a:endParaRPr lang="en-US"/>
                  </a:p>
                </p:txBody>
              </p:sp>
              <p:sp>
                <p:nvSpPr>
                  <p:cNvPr id="32064" name="Oval 230"/>
                  <p:cNvSpPr>
                    <a:spLocks noChangeAspect="1" noChangeArrowheads="1"/>
                  </p:cNvSpPr>
                  <p:nvPr/>
                </p:nvSpPr>
                <p:spPr bwMode="auto">
                  <a:xfrm>
                    <a:off x="4533" y="479"/>
                    <a:ext cx="22" cy="23"/>
                  </a:xfrm>
                  <a:prstGeom prst="ellipse">
                    <a:avLst/>
                  </a:prstGeom>
                  <a:solidFill>
                    <a:schemeClr val="tx2"/>
                  </a:solidFill>
                  <a:ln w="9525">
                    <a:noFill/>
                    <a:round/>
                    <a:headEnd/>
                    <a:tailEnd/>
                  </a:ln>
                </p:spPr>
                <p:txBody>
                  <a:bodyPr wrap="none" anchor="ctr"/>
                  <a:lstStyle/>
                  <a:p>
                    <a:endParaRPr lang="en-US"/>
                  </a:p>
                </p:txBody>
              </p:sp>
              <p:sp>
                <p:nvSpPr>
                  <p:cNvPr id="32065" name="Oval 231"/>
                  <p:cNvSpPr>
                    <a:spLocks noChangeAspect="1" noChangeArrowheads="1"/>
                  </p:cNvSpPr>
                  <p:nvPr/>
                </p:nvSpPr>
                <p:spPr bwMode="auto">
                  <a:xfrm>
                    <a:off x="5355" y="1133"/>
                    <a:ext cx="23" cy="23"/>
                  </a:xfrm>
                  <a:prstGeom prst="ellipse">
                    <a:avLst/>
                  </a:prstGeom>
                  <a:solidFill>
                    <a:schemeClr val="tx2"/>
                  </a:solidFill>
                  <a:ln w="9525">
                    <a:noFill/>
                    <a:round/>
                    <a:headEnd/>
                    <a:tailEnd/>
                  </a:ln>
                </p:spPr>
                <p:txBody>
                  <a:bodyPr wrap="none" anchor="ctr"/>
                  <a:lstStyle/>
                  <a:p>
                    <a:endParaRPr lang="en-US"/>
                  </a:p>
                </p:txBody>
              </p:sp>
              <p:sp>
                <p:nvSpPr>
                  <p:cNvPr id="32066" name="Oval 232"/>
                  <p:cNvSpPr>
                    <a:spLocks noChangeAspect="1" noChangeArrowheads="1"/>
                  </p:cNvSpPr>
                  <p:nvPr/>
                </p:nvSpPr>
                <p:spPr bwMode="auto">
                  <a:xfrm>
                    <a:off x="5035" y="969"/>
                    <a:ext cx="23" cy="24"/>
                  </a:xfrm>
                  <a:prstGeom prst="ellipse">
                    <a:avLst/>
                  </a:prstGeom>
                  <a:solidFill>
                    <a:schemeClr val="tx2"/>
                  </a:solidFill>
                  <a:ln w="9525">
                    <a:noFill/>
                    <a:round/>
                    <a:headEnd/>
                    <a:tailEnd/>
                  </a:ln>
                </p:spPr>
                <p:txBody>
                  <a:bodyPr wrap="none" anchor="ctr"/>
                  <a:lstStyle/>
                  <a:p>
                    <a:endParaRPr lang="en-US"/>
                  </a:p>
                </p:txBody>
              </p:sp>
            </p:grpSp>
            <p:grpSp>
              <p:nvGrpSpPr>
                <p:cNvPr id="18" name="Group 233"/>
                <p:cNvGrpSpPr>
                  <a:grpSpLocks noChangeAspect="1"/>
                </p:cNvGrpSpPr>
                <p:nvPr/>
              </p:nvGrpSpPr>
              <p:grpSpPr bwMode="auto">
                <a:xfrm>
                  <a:off x="3504" y="432"/>
                  <a:ext cx="1897" cy="1779"/>
                  <a:chOff x="3504" y="432"/>
                  <a:chExt cx="1897" cy="1779"/>
                </a:xfrm>
              </p:grpSpPr>
              <p:grpSp>
                <p:nvGrpSpPr>
                  <p:cNvPr id="19" name="Group 234"/>
                  <p:cNvGrpSpPr>
                    <a:grpSpLocks noChangeAspect="1"/>
                  </p:cNvGrpSpPr>
                  <p:nvPr/>
                </p:nvGrpSpPr>
                <p:grpSpPr bwMode="auto">
                  <a:xfrm>
                    <a:off x="4075" y="432"/>
                    <a:ext cx="1075" cy="1355"/>
                    <a:chOff x="4075" y="432"/>
                    <a:chExt cx="1075" cy="1355"/>
                  </a:xfrm>
                </p:grpSpPr>
                <p:sp>
                  <p:nvSpPr>
                    <p:cNvPr id="32038" name="Oval 235"/>
                    <p:cNvSpPr>
                      <a:spLocks noChangeAspect="1" noChangeArrowheads="1"/>
                    </p:cNvSpPr>
                    <p:nvPr/>
                  </p:nvSpPr>
                  <p:spPr bwMode="auto">
                    <a:xfrm>
                      <a:off x="4761" y="1764"/>
                      <a:ext cx="23" cy="23"/>
                    </a:xfrm>
                    <a:prstGeom prst="ellipse">
                      <a:avLst/>
                    </a:prstGeom>
                    <a:solidFill>
                      <a:schemeClr val="tx2"/>
                    </a:solidFill>
                    <a:ln w="9525">
                      <a:noFill/>
                      <a:round/>
                      <a:headEnd/>
                      <a:tailEnd/>
                    </a:ln>
                  </p:spPr>
                  <p:txBody>
                    <a:bodyPr wrap="none" anchor="ctr"/>
                    <a:lstStyle/>
                    <a:p>
                      <a:endParaRPr lang="en-US"/>
                    </a:p>
                  </p:txBody>
                </p:sp>
                <p:sp>
                  <p:nvSpPr>
                    <p:cNvPr id="32039" name="Oval 236"/>
                    <p:cNvSpPr>
                      <a:spLocks noChangeAspect="1" noChangeArrowheads="1"/>
                    </p:cNvSpPr>
                    <p:nvPr/>
                  </p:nvSpPr>
                  <p:spPr bwMode="auto">
                    <a:xfrm>
                      <a:off x="4533" y="1437"/>
                      <a:ext cx="22" cy="23"/>
                    </a:xfrm>
                    <a:prstGeom prst="ellipse">
                      <a:avLst/>
                    </a:prstGeom>
                    <a:solidFill>
                      <a:schemeClr val="tx2"/>
                    </a:solidFill>
                    <a:ln w="9525">
                      <a:noFill/>
                      <a:round/>
                      <a:headEnd/>
                      <a:tailEnd/>
                    </a:ln>
                  </p:spPr>
                  <p:txBody>
                    <a:bodyPr wrap="none" anchor="ctr"/>
                    <a:lstStyle/>
                    <a:p>
                      <a:endParaRPr lang="en-US"/>
                    </a:p>
                  </p:txBody>
                </p:sp>
                <p:sp>
                  <p:nvSpPr>
                    <p:cNvPr id="32040" name="Oval 237"/>
                    <p:cNvSpPr>
                      <a:spLocks noChangeAspect="1" noChangeArrowheads="1"/>
                    </p:cNvSpPr>
                    <p:nvPr/>
                  </p:nvSpPr>
                  <p:spPr bwMode="auto">
                    <a:xfrm>
                      <a:off x="4693" y="806"/>
                      <a:ext cx="22" cy="23"/>
                    </a:xfrm>
                    <a:prstGeom prst="ellipse">
                      <a:avLst/>
                    </a:prstGeom>
                    <a:solidFill>
                      <a:schemeClr val="tx2"/>
                    </a:solidFill>
                    <a:ln w="9525">
                      <a:noFill/>
                      <a:round/>
                      <a:headEnd/>
                      <a:tailEnd/>
                    </a:ln>
                  </p:spPr>
                  <p:txBody>
                    <a:bodyPr wrap="none" anchor="ctr"/>
                    <a:lstStyle/>
                    <a:p>
                      <a:endParaRPr lang="en-US"/>
                    </a:p>
                  </p:txBody>
                </p:sp>
                <p:sp>
                  <p:nvSpPr>
                    <p:cNvPr id="32041" name="Oval 238"/>
                    <p:cNvSpPr>
                      <a:spLocks noChangeAspect="1" noChangeArrowheads="1"/>
                    </p:cNvSpPr>
                    <p:nvPr/>
                  </p:nvSpPr>
                  <p:spPr bwMode="auto">
                    <a:xfrm>
                      <a:off x="4555" y="689"/>
                      <a:ext cx="23" cy="23"/>
                    </a:xfrm>
                    <a:prstGeom prst="ellipse">
                      <a:avLst/>
                    </a:prstGeom>
                    <a:solidFill>
                      <a:schemeClr val="tx2"/>
                    </a:solidFill>
                    <a:ln w="9525">
                      <a:noFill/>
                      <a:round/>
                      <a:headEnd/>
                      <a:tailEnd/>
                    </a:ln>
                  </p:spPr>
                  <p:txBody>
                    <a:bodyPr wrap="none" anchor="ctr"/>
                    <a:lstStyle/>
                    <a:p>
                      <a:endParaRPr lang="en-US"/>
                    </a:p>
                  </p:txBody>
                </p:sp>
                <p:sp>
                  <p:nvSpPr>
                    <p:cNvPr id="32042" name="Oval 239"/>
                    <p:cNvSpPr>
                      <a:spLocks noChangeAspect="1" noChangeArrowheads="1"/>
                    </p:cNvSpPr>
                    <p:nvPr/>
                  </p:nvSpPr>
                  <p:spPr bwMode="auto">
                    <a:xfrm>
                      <a:off x="5127" y="1063"/>
                      <a:ext cx="23" cy="23"/>
                    </a:xfrm>
                    <a:prstGeom prst="ellipse">
                      <a:avLst/>
                    </a:prstGeom>
                    <a:solidFill>
                      <a:schemeClr val="tx2"/>
                    </a:solidFill>
                    <a:ln w="9525">
                      <a:noFill/>
                      <a:round/>
                      <a:headEnd/>
                      <a:tailEnd/>
                    </a:ln>
                  </p:spPr>
                  <p:txBody>
                    <a:bodyPr wrap="none" anchor="ctr"/>
                    <a:lstStyle/>
                    <a:p>
                      <a:endParaRPr lang="en-US"/>
                    </a:p>
                  </p:txBody>
                </p:sp>
                <p:sp>
                  <p:nvSpPr>
                    <p:cNvPr id="32043" name="Oval 240"/>
                    <p:cNvSpPr>
                      <a:spLocks noChangeAspect="1" noChangeArrowheads="1"/>
                    </p:cNvSpPr>
                    <p:nvPr/>
                  </p:nvSpPr>
                  <p:spPr bwMode="auto">
                    <a:xfrm>
                      <a:off x="4304" y="1086"/>
                      <a:ext cx="23" cy="24"/>
                    </a:xfrm>
                    <a:prstGeom prst="ellipse">
                      <a:avLst/>
                    </a:prstGeom>
                    <a:solidFill>
                      <a:schemeClr val="tx2"/>
                    </a:solidFill>
                    <a:ln w="9525">
                      <a:noFill/>
                      <a:round/>
                      <a:headEnd/>
                      <a:tailEnd/>
                    </a:ln>
                  </p:spPr>
                  <p:txBody>
                    <a:bodyPr wrap="none" anchor="ctr"/>
                    <a:lstStyle/>
                    <a:p>
                      <a:endParaRPr lang="en-US"/>
                    </a:p>
                  </p:txBody>
                </p:sp>
                <p:sp>
                  <p:nvSpPr>
                    <p:cNvPr id="32044" name="Oval 241"/>
                    <p:cNvSpPr>
                      <a:spLocks noChangeAspect="1" noChangeArrowheads="1"/>
                    </p:cNvSpPr>
                    <p:nvPr/>
                  </p:nvSpPr>
                  <p:spPr bwMode="auto">
                    <a:xfrm>
                      <a:off x="4075" y="1273"/>
                      <a:ext cx="23" cy="24"/>
                    </a:xfrm>
                    <a:prstGeom prst="ellipse">
                      <a:avLst/>
                    </a:prstGeom>
                    <a:solidFill>
                      <a:schemeClr val="tx2"/>
                    </a:solidFill>
                    <a:ln w="9525">
                      <a:noFill/>
                      <a:round/>
                      <a:headEnd/>
                      <a:tailEnd/>
                    </a:ln>
                  </p:spPr>
                  <p:txBody>
                    <a:bodyPr wrap="none" anchor="ctr"/>
                    <a:lstStyle/>
                    <a:p>
                      <a:endParaRPr lang="en-US"/>
                    </a:p>
                  </p:txBody>
                </p:sp>
                <p:sp>
                  <p:nvSpPr>
                    <p:cNvPr id="32045" name="Oval 242"/>
                    <p:cNvSpPr>
                      <a:spLocks noChangeAspect="1" noChangeArrowheads="1"/>
                    </p:cNvSpPr>
                    <p:nvPr/>
                  </p:nvSpPr>
                  <p:spPr bwMode="auto">
                    <a:xfrm>
                      <a:off x="4578" y="432"/>
                      <a:ext cx="23" cy="23"/>
                    </a:xfrm>
                    <a:prstGeom prst="ellipse">
                      <a:avLst/>
                    </a:prstGeom>
                    <a:solidFill>
                      <a:schemeClr val="tx2"/>
                    </a:solidFill>
                    <a:ln w="9525">
                      <a:noFill/>
                      <a:round/>
                      <a:headEnd/>
                      <a:tailEnd/>
                    </a:ln>
                  </p:spPr>
                  <p:txBody>
                    <a:bodyPr wrap="none" anchor="ctr"/>
                    <a:lstStyle/>
                    <a:p>
                      <a:endParaRPr lang="en-US"/>
                    </a:p>
                  </p:txBody>
                </p:sp>
                <p:sp>
                  <p:nvSpPr>
                    <p:cNvPr id="32046" name="Oval 243"/>
                    <p:cNvSpPr>
                      <a:spLocks noChangeAspect="1" noChangeArrowheads="1"/>
                    </p:cNvSpPr>
                    <p:nvPr/>
                  </p:nvSpPr>
                  <p:spPr bwMode="auto">
                    <a:xfrm>
                      <a:off x="4464" y="572"/>
                      <a:ext cx="23" cy="24"/>
                    </a:xfrm>
                    <a:prstGeom prst="ellipse">
                      <a:avLst/>
                    </a:prstGeom>
                    <a:solidFill>
                      <a:schemeClr val="tx2"/>
                    </a:solidFill>
                    <a:ln w="9525">
                      <a:noFill/>
                      <a:round/>
                      <a:headEnd/>
                      <a:tailEnd/>
                    </a:ln>
                  </p:spPr>
                  <p:txBody>
                    <a:bodyPr wrap="none" anchor="ctr"/>
                    <a:lstStyle/>
                    <a:p>
                      <a:endParaRPr lang="en-US"/>
                    </a:p>
                  </p:txBody>
                </p:sp>
              </p:grpSp>
              <p:grpSp>
                <p:nvGrpSpPr>
                  <p:cNvPr id="20" name="Group 244"/>
                  <p:cNvGrpSpPr>
                    <a:grpSpLocks noChangeAspect="1"/>
                  </p:cNvGrpSpPr>
                  <p:nvPr/>
                </p:nvGrpSpPr>
                <p:grpSpPr bwMode="auto">
                  <a:xfrm>
                    <a:off x="3550" y="502"/>
                    <a:ext cx="1463" cy="1613"/>
                    <a:chOff x="3550" y="502"/>
                    <a:chExt cx="1463" cy="1613"/>
                  </a:xfrm>
                </p:grpSpPr>
                <p:sp>
                  <p:nvSpPr>
                    <p:cNvPr id="32023" name="Oval 245"/>
                    <p:cNvSpPr>
                      <a:spLocks noChangeAspect="1" noChangeArrowheads="1"/>
                    </p:cNvSpPr>
                    <p:nvPr/>
                  </p:nvSpPr>
                  <p:spPr bwMode="auto">
                    <a:xfrm>
                      <a:off x="4235" y="1904"/>
                      <a:ext cx="23" cy="24"/>
                    </a:xfrm>
                    <a:prstGeom prst="ellipse">
                      <a:avLst/>
                    </a:prstGeom>
                    <a:solidFill>
                      <a:schemeClr val="tx2"/>
                    </a:solidFill>
                    <a:ln w="9525">
                      <a:noFill/>
                      <a:round/>
                      <a:headEnd/>
                      <a:tailEnd/>
                    </a:ln>
                  </p:spPr>
                  <p:txBody>
                    <a:bodyPr wrap="none" anchor="ctr"/>
                    <a:lstStyle/>
                    <a:p>
                      <a:endParaRPr lang="en-US"/>
                    </a:p>
                  </p:txBody>
                </p:sp>
                <p:sp>
                  <p:nvSpPr>
                    <p:cNvPr id="32024" name="Oval 246"/>
                    <p:cNvSpPr>
                      <a:spLocks noChangeAspect="1" noChangeArrowheads="1"/>
                    </p:cNvSpPr>
                    <p:nvPr/>
                  </p:nvSpPr>
                  <p:spPr bwMode="auto">
                    <a:xfrm>
                      <a:off x="4304" y="1928"/>
                      <a:ext cx="23" cy="23"/>
                    </a:xfrm>
                    <a:prstGeom prst="ellipse">
                      <a:avLst/>
                    </a:prstGeom>
                    <a:solidFill>
                      <a:schemeClr val="tx2"/>
                    </a:solidFill>
                    <a:ln w="9525">
                      <a:noFill/>
                      <a:round/>
                      <a:headEnd/>
                      <a:tailEnd/>
                    </a:ln>
                  </p:spPr>
                  <p:txBody>
                    <a:bodyPr wrap="none" anchor="ctr"/>
                    <a:lstStyle/>
                    <a:p>
                      <a:endParaRPr lang="en-US"/>
                    </a:p>
                  </p:txBody>
                </p:sp>
                <p:sp>
                  <p:nvSpPr>
                    <p:cNvPr id="32025" name="Oval 247"/>
                    <p:cNvSpPr>
                      <a:spLocks noChangeAspect="1" noChangeArrowheads="1"/>
                    </p:cNvSpPr>
                    <p:nvPr/>
                  </p:nvSpPr>
                  <p:spPr bwMode="auto">
                    <a:xfrm>
                      <a:off x="4441" y="1741"/>
                      <a:ext cx="23" cy="23"/>
                    </a:xfrm>
                    <a:prstGeom prst="ellipse">
                      <a:avLst/>
                    </a:prstGeom>
                    <a:solidFill>
                      <a:schemeClr val="tx2"/>
                    </a:solidFill>
                    <a:ln w="9525">
                      <a:noFill/>
                      <a:round/>
                      <a:headEnd/>
                      <a:tailEnd/>
                    </a:ln>
                  </p:spPr>
                  <p:txBody>
                    <a:bodyPr wrap="none" anchor="ctr"/>
                    <a:lstStyle/>
                    <a:p>
                      <a:endParaRPr lang="en-US"/>
                    </a:p>
                  </p:txBody>
                </p:sp>
                <p:sp>
                  <p:nvSpPr>
                    <p:cNvPr id="32026" name="Oval 248"/>
                    <p:cNvSpPr>
                      <a:spLocks noChangeAspect="1" noChangeArrowheads="1"/>
                    </p:cNvSpPr>
                    <p:nvPr/>
                  </p:nvSpPr>
                  <p:spPr bwMode="auto">
                    <a:xfrm>
                      <a:off x="4258" y="1367"/>
                      <a:ext cx="23" cy="23"/>
                    </a:xfrm>
                    <a:prstGeom prst="ellipse">
                      <a:avLst/>
                    </a:prstGeom>
                    <a:solidFill>
                      <a:schemeClr val="tx2"/>
                    </a:solidFill>
                    <a:ln w="9525">
                      <a:noFill/>
                      <a:round/>
                      <a:headEnd/>
                      <a:tailEnd/>
                    </a:ln>
                  </p:spPr>
                  <p:txBody>
                    <a:bodyPr wrap="none" anchor="ctr"/>
                    <a:lstStyle/>
                    <a:p>
                      <a:endParaRPr lang="en-US"/>
                    </a:p>
                  </p:txBody>
                </p:sp>
                <p:sp>
                  <p:nvSpPr>
                    <p:cNvPr id="32027" name="Oval 249"/>
                    <p:cNvSpPr>
                      <a:spLocks noChangeAspect="1" noChangeArrowheads="1"/>
                    </p:cNvSpPr>
                    <p:nvPr/>
                  </p:nvSpPr>
                  <p:spPr bwMode="auto">
                    <a:xfrm>
                      <a:off x="3870" y="1156"/>
                      <a:ext cx="23" cy="24"/>
                    </a:xfrm>
                    <a:prstGeom prst="ellipse">
                      <a:avLst/>
                    </a:prstGeom>
                    <a:solidFill>
                      <a:schemeClr val="tx2"/>
                    </a:solidFill>
                    <a:ln w="9525">
                      <a:noFill/>
                      <a:round/>
                      <a:headEnd/>
                      <a:tailEnd/>
                    </a:ln>
                  </p:spPr>
                  <p:txBody>
                    <a:bodyPr wrap="none" anchor="ctr"/>
                    <a:lstStyle/>
                    <a:p>
                      <a:endParaRPr lang="en-US"/>
                    </a:p>
                  </p:txBody>
                </p:sp>
                <p:sp>
                  <p:nvSpPr>
                    <p:cNvPr id="32028" name="Oval 250"/>
                    <p:cNvSpPr>
                      <a:spLocks noChangeAspect="1" noChangeArrowheads="1"/>
                    </p:cNvSpPr>
                    <p:nvPr/>
                  </p:nvSpPr>
                  <p:spPr bwMode="auto">
                    <a:xfrm>
                      <a:off x="3573" y="712"/>
                      <a:ext cx="22" cy="24"/>
                    </a:xfrm>
                    <a:prstGeom prst="ellipse">
                      <a:avLst/>
                    </a:prstGeom>
                    <a:solidFill>
                      <a:schemeClr val="tx2"/>
                    </a:solidFill>
                    <a:ln w="9525">
                      <a:noFill/>
                      <a:round/>
                      <a:headEnd/>
                      <a:tailEnd/>
                    </a:ln>
                  </p:spPr>
                  <p:txBody>
                    <a:bodyPr wrap="none" anchor="ctr"/>
                    <a:lstStyle/>
                    <a:p>
                      <a:endParaRPr lang="en-US"/>
                    </a:p>
                  </p:txBody>
                </p:sp>
                <p:sp>
                  <p:nvSpPr>
                    <p:cNvPr id="32029" name="Oval 251"/>
                    <p:cNvSpPr>
                      <a:spLocks noChangeAspect="1" noChangeArrowheads="1"/>
                    </p:cNvSpPr>
                    <p:nvPr/>
                  </p:nvSpPr>
                  <p:spPr bwMode="auto">
                    <a:xfrm>
                      <a:off x="4738" y="899"/>
                      <a:ext cx="23" cy="24"/>
                    </a:xfrm>
                    <a:prstGeom prst="ellipse">
                      <a:avLst/>
                    </a:prstGeom>
                    <a:solidFill>
                      <a:schemeClr val="tx2"/>
                    </a:solidFill>
                    <a:ln w="9525">
                      <a:noFill/>
                      <a:round/>
                      <a:headEnd/>
                      <a:tailEnd/>
                    </a:ln>
                  </p:spPr>
                  <p:txBody>
                    <a:bodyPr wrap="none" anchor="ctr"/>
                    <a:lstStyle/>
                    <a:p>
                      <a:endParaRPr lang="en-US"/>
                    </a:p>
                  </p:txBody>
                </p:sp>
                <p:sp>
                  <p:nvSpPr>
                    <p:cNvPr id="32030" name="Oval 252"/>
                    <p:cNvSpPr>
                      <a:spLocks noChangeAspect="1" noChangeArrowheads="1"/>
                    </p:cNvSpPr>
                    <p:nvPr/>
                  </p:nvSpPr>
                  <p:spPr bwMode="auto">
                    <a:xfrm>
                      <a:off x="4921" y="993"/>
                      <a:ext cx="23" cy="23"/>
                    </a:xfrm>
                    <a:prstGeom prst="ellipse">
                      <a:avLst/>
                    </a:prstGeom>
                    <a:solidFill>
                      <a:schemeClr val="tx2"/>
                    </a:solidFill>
                    <a:ln w="9525">
                      <a:noFill/>
                      <a:round/>
                      <a:headEnd/>
                      <a:tailEnd/>
                    </a:ln>
                  </p:spPr>
                  <p:txBody>
                    <a:bodyPr wrap="none" anchor="ctr"/>
                    <a:lstStyle/>
                    <a:p>
                      <a:endParaRPr lang="en-US"/>
                    </a:p>
                  </p:txBody>
                </p:sp>
                <p:sp>
                  <p:nvSpPr>
                    <p:cNvPr id="32031" name="Oval 253"/>
                    <p:cNvSpPr>
                      <a:spLocks noChangeAspect="1" noChangeArrowheads="1"/>
                    </p:cNvSpPr>
                    <p:nvPr/>
                  </p:nvSpPr>
                  <p:spPr bwMode="auto">
                    <a:xfrm>
                      <a:off x="4441" y="1577"/>
                      <a:ext cx="23" cy="23"/>
                    </a:xfrm>
                    <a:prstGeom prst="ellipse">
                      <a:avLst/>
                    </a:prstGeom>
                    <a:solidFill>
                      <a:schemeClr val="tx2"/>
                    </a:solidFill>
                    <a:ln w="9525">
                      <a:noFill/>
                      <a:round/>
                      <a:headEnd/>
                      <a:tailEnd/>
                    </a:ln>
                  </p:spPr>
                  <p:txBody>
                    <a:bodyPr wrap="none" anchor="ctr"/>
                    <a:lstStyle/>
                    <a:p>
                      <a:endParaRPr lang="en-US"/>
                    </a:p>
                  </p:txBody>
                </p:sp>
                <p:sp>
                  <p:nvSpPr>
                    <p:cNvPr id="32032" name="Oval 254"/>
                    <p:cNvSpPr>
                      <a:spLocks noChangeAspect="1" noChangeArrowheads="1"/>
                    </p:cNvSpPr>
                    <p:nvPr/>
                  </p:nvSpPr>
                  <p:spPr bwMode="auto">
                    <a:xfrm>
                      <a:off x="4510" y="1577"/>
                      <a:ext cx="23" cy="23"/>
                    </a:xfrm>
                    <a:prstGeom prst="ellipse">
                      <a:avLst/>
                    </a:prstGeom>
                    <a:solidFill>
                      <a:schemeClr val="tx2"/>
                    </a:solidFill>
                    <a:ln w="9525">
                      <a:noFill/>
                      <a:round/>
                      <a:headEnd/>
                      <a:tailEnd/>
                    </a:ln>
                  </p:spPr>
                  <p:txBody>
                    <a:bodyPr wrap="none" anchor="ctr"/>
                    <a:lstStyle/>
                    <a:p>
                      <a:endParaRPr lang="en-US"/>
                    </a:p>
                  </p:txBody>
                </p:sp>
                <p:sp>
                  <p:nvSpPr>
                    <p:cNvPr id="32033" name="Oval 255"/>
                    <p:cNvSpPr>
                      <a:spLocks noChangeAspect="1" noChangeArrowheads="1"/>
                    </p:cNvSpPr>
                    <p:nvPr/>
                  </p:nvSpPr>
                  <p:spPr bwMode="auto">
                    <a:xfrm>
                      <a:off x="4190" y="2091"/>
                      <a:ext cx="23" cy="24"/>
                    </a:xfrm>
                    <a:prstGeom prst="ellipse">
                      <a:avLst/>
                    </a:prstGeom>
                    <a:solidFill>
                      <a:schemeClr val="tx2"/>
                    </a:solidFill>
                    <a:ln w="9525">
                      <a:noFill/>
                      <a:round/>
                      <a:headEnd/>
                      <a:tailEnd/>
                    </a:ln>
                  </p:spPr>
                  <p:txBody>
                    <a:bodyPr wrap="none" anchor="ctr"/>
                    <a:lstStyle/>
                    <a:p>
                      <a:endParaRPr lang="en-US"/>
                    </a:p>
                  </p:txBody>
                </p:sp>
                <p:sp>
                  <p:nvSpPr>
                    <p:cNvPr id="32034" name="Oval 256"/>
                    <p:cNvSpPr>
                      <a:spLocks noChangeAspect="1" noChangeArrowheads="1"/>
                    </p:cNvSpPr>
                    <p:nvPr/>
                  </p:nvSpPr>
                  <p:spPr bwMode="auto">
                    <a:xfrm>
                      <a:off x="4990" y="1834"/>
                      <a:ext cx="23" cy="23"/>
                    </a:xfrm>
                    <a:prstGeom prst="ellipse">
                      <a:avLst/>
                    </a:prstGeom>
                    <a:solidFill>
                      <a:schemeClr val="tx2"/>
                    </a:solidFill>
                    <a:ln w="9525">
                      <a:noFill/>
                      <a:round/>
                      <a:headEnd/>
                      <a:tailEnd/>
                    </a:ln>
                  </p:spPr>
                  <p:txBody>
                    <a:bodyPr wrap="none" anchor="ctr"/>
                    <a:lstStyle/>
                    <a:p>
                      <a:endParaRPr lang="en-US"/>
                    </a:p>
                  </p:txBody>
                </p:sp>
                <p:sp>
                  <p:nvSpPr>
                    <p:cNvPr id="32035" name="Oval 257"/>
                    <p:cNvSpPr>
                      <a:spLocks noChangeAspect="1" noChangeArrowheads="1"/>
                    </p:cNvSpPr>
                    <p:nvPr/>
                  </p:nvSpPr>
                  <p:spPr bwMode="auto">
                    <a:xfrm>
                      <a:off x="4327" y="1367"/>
                      <a:ext cx="23" cy="23"/>
                    </a:xfrm>
                    <a:prstGeom prst="ellipse">
                      <a:avLst/>
                    </a:prstGeom>
                    <a:solidFill>
                      <a:schemeClr val="tx2"/>
                    </a:solidFill>
                    <a:ln w="9525">
                      <a:noFill/>
                      <a:round/>
                      <a:headEnd/>
                      <a:tailEnd/>
                    </a:ln>
                  </p:spPr>
                  <p:txBody>
                    <a:bodyPr wrap="none" anchor="ctr"/>
                    <a:lstStyle/>
                    <a:p>
                      <a:endParaRPr lang="en-US"/>
                    </a:p>
                  </p:txBody>
                </p:sp>
                <p:sp>
                  <p:nvSpPr>
                    <p:cNvPr id="32036" name="Oval 258"/>
                    <p:cNvSpPr>
                      <a:spLocks noChangeAspect="1" noChangeArrowheads="1"/>
                    </p:cNvSpPr>
                    <p:nvPr/>
                  </p:nvSpPr>
                  <p:spPr bwMode="auto">
                    <a:xfrm>
                      <a:off x="4007" y="1390"/>
                      <a:ext cx="23" cy="23"/>
                    </a:xfrm>
                    <a:prstGeom prst="ellipse">
                      <a:avLst/>
                    </a:prstGeom>
                    <a:solidFill>
                      <a:schemeClr val="tx2"/>
                    </a:solidFill>
                    <a:ln w="9525">
                      <a:noFill/>
                      <a:round/>
                      <a:headEnd/>
                      <a:tailEnd/>
                    </a:ln>
                  </p:spPr>
                  <p:txBody>
                    <a:bodyPr wrap="none" anchor="ctr"/>
                    <a:lstStyle/>
                    <a:p>
                      <a:endParaRPr lang="en-US"/>
                    </a:p>
                  </p:txBody>
                </p:sp>
                <p:sp>
                  <p:nvSpPr>
                    <p:cNvPr id="32037" name="Oval 259"/>
                    <p:cNvSpPr>
                      <a:spLocks noChangeAspect="1" noChangeArrowheads="1"/>
                    </p:cNvSpPr>
                    <p:nvPr/>
                  </p:nvSpPr>
                  <p:spPr bwMode="auto">
                    <a:xfrm>
                      <a:off x="3550" y="502"/>
                      <a:ext cx="23" cy="23"/>
                    </a:xfrm>
                    <a:prstGeom prst="ellipse">
                      <a:avLst/>
                    </a:prstGeom>
                    <a:solidFill>
                      <a:schemeClr val="tx2"/>
                    </a:solidFill>
                    <a:ln w="9525">
                      <a:noFill/>
                      <a:round/>
                      <a:headEnd/>
                      <a:tailEnd/>
                    </a:ln>
                  </p:spPr>
                  <p:txBody>
                    <a:bodyPr wrap="none" anchor="ctr"/>
                    <a:lstStyle/>
                    <a:p>
                      <a:endParaRPr lang="en-US"/>
                    </a:p>
                  </p:txBody>
                </p:sp>
              </p:grpSp>
              <p:grpSp>
                <p:nvGrpSpPr>
                  <p:cNvPr id="21" name="Group 260"/>
                  <p:cNvGrpSpPr>
                    <a:grpSpLocks noChangeAspect="1"/>
                  </p:cNvGrpSpPr>
                  <p:nvPr/>
                </p:nvGrpSpPr>
                <p:grpSpPr bwMode="auto">
                  <a:xfrm>
                    <a:off x="3504" y="528"/>
                    <a:ext cx="1897" cy="1683"/>
                    <a:chOff x="3504" y="525"/>
                    <a:chExt cx="1897" cy="1683"/>
                  </a:xfrm>
                </p:grpSpPr>
                <p:sp>
                  <p:nvSpPr>
                    <p:cNvPr id="31994" name="Oval 261"/>
                    <p:cNvSpPr>
                      <a:spLocks noChangeAspect="1" noChangeArrowheads="1"/>
                    </p:cNvSpPr>
                    <p:nvPr/>
                  </p:nvSpPr>
                  <p:spPr bwMode="auto">
                    <a:xfrm>
                      <a:off x="3870" y="1250"/>
                      <a:ext cx="23" cy="23"/>
                    </a:xfrm>
                    <a:prstGeom prst="ellipse">
                      <a:avLst/>
                    </a:prstGeom>
                    <a:solidFill>
                      <a:schemeClr val="tx2"/>
                    </a:solidFill>
                    <a:ln w="9525">
                      <a:noFill/>
                      <a:round/>
                      <a:headEnd/>
                      <a:tailEnd/>
                    </a:ln>
                  </p:spPr>
                  <p:txBody>
                    <a:bodyPr wrap="none" anchor="ctr"/>
                    <a:lstStyle/>
                    <a:p>
                      <a:endParaRPr lang="en-US"/>
                    </a:p>
                  </p:txBody>
                </p:sp>
                <p:sp>
                  <p:nvSpPr>
                    <p:cNvPr id="31995" name="Oval 262"/>
                    <p:cNvSpPr>
                      <a:spLocks noChangeAspect="1" noChangeArrowheads="1"/>
                    </p:cNvSpPr>
                    <p:nvPr/>
                  </p:nvSpPr>
                  <p:spPr bwMode="auto">
                    <a:xfrm>
                      <a:off x="3915" y="1203"/>
                      <a:ext cx="23" cy="24"/>
                    </a:xfrm>
                    <a:prstGeom prst="ellipse">
                      <a:avLst/>
                    </a:prstGeom>
                    <a:solidFill>
                      <a:schemeClr val="tx2"/>
                    </a:solidFill>
                    <a:ln w="9525">
                      <a:noFill/>
                      <a:round/>
                      <a:headEnd/>
                      <a:tailEnd/>
                    </a:ln>
                  </p:spPr>
                  <p:txBody>
                    <a:bodyPr wrap="none" anchor="ctr"/>
                    <a:lstStyle/>
                    <a:p>
                      <a:endParaRPr lang="en-US"/>
                    </a:p>
                  </p:txBody>
                </p:sp>
                <p:sp>
                  <p:nvSpPr>
                    <p:cNvPr id="31996" name="Oval 263"/>
                    <p:cNvSpPr>
                      <a:spLocks noChangeAspect="1" noChangeArrowheads="1"/>
                    </p:cNvSpPr>
                    <p:nvPr/>
                  </p:nvSpPr>
                  <p:spPr bwMode="auto">
                    <a:xfrm>
                      <a:off x="4167" y="1951"/>
                      <a:ext cx="23" cy="23"/>
                    </a:xfrm>
                    <a:prstGeom prst="ellipse">
                      <a:avLst/>
                    </a:prstGeom>
                    <a:solidFill>
                      <a:schemeClr val="tx2"/>
                    </a:solidFill>
                    <a:ln w="9525">
                      <a:noFill/>
                      <a:round/>
                      <a:headEnd/>
                      <a:tailEnd/>
                    </a:ln>
                  </p:spPr>
                  <p:txBody>
                    <a:bodyPr wrap="none" anchor="ctr"/>
                    <a:lstStyle/>
                    <a:p>
                      <a:endParaRPr lang="en-US"/>
                    </a:p>
                  </p:txBody>
                </p:sp>
                <p:sp>
                  <p:nvSpPr>
                    <p:cNvPr id="31997" name="Oval 264"/>
                    <p:cNvSpPr>
                      <a:spLocks noChangeAspect="1" noChangeArrowheads="1"/>
                    </p:cNvSpPr>
                    <p:nvPr/>
                  </p:nvSpPr>
                  <p:spPr bwMode="auto">
                    <a:xfrm>
                      <a:off x="4281" y="1787"/>
                      <a:ext cx="23" cy="24"/>
                    </a:xfrm>
                    <a:prstGeom prst="ellipse">
                      <a:avLst/>
                    </a:prstGeom>
                    <a:solidFill>
                      <a:schemeClr val="tx2"/>
                    </a:solidFill>
                    <a:ln w="9525">
                      <a:noFill/>
                      <a:round/>
                      <a:headEnd/>
                      <a:tailEnd/>
                    </a:ln>
                  </p:spPr>
                  <p:txBody>
                    <a:bodyPr wrap="none" anchor="ctr"/>
                    <a:lstStyle/>
                    <a:p>
                      <a:endParaRPr lang="en-US"/>
                    </a:p>
                  </p:txBody>
                </p:sp>
                <p:sp>
                  <p:nvSpPr>
                    <p:cNvPr id="31998" name="Oval 265"/>
                    <p:cNvSpPr>
                      <a:spLocks noChangeAspect="1" noChangeArrowheads="1"/>
                    </p:cNvSpPr>
                    <p:nvPr/>
                  </p:nvSpPr>
                  <p:spPr bwMode="auto">
                    <a:xfrm>
                      <a:off x="4304" y="2068"/>
                      <a:ext cx="23" cy="23"/>
                    </a:xfrm>
                    <a:prstGeom prst="ellipse">
                      <a:avLst/>
                    </a:prstGeom>
                    <a:solidFill>
                      <a:schemeClr val="tx2"/>
                    </a:solidFill>
                    <a:ln w="9525">
                      <a:noFill/>
                      <a:round/>
                      <a:headEnd/>
                      <a:tailEnd/>
                    </a:ln>
                  </p:spPr>
                  <p:txBody>
                    <a:bodyPr wrap="none" anchor="ctr"/>
                    <a:lstStyle/>
                    <a:p>
                      <a:endParaRPr lang="en-US"/>
                    </a:p>
                  </p:txBody>
                </p:sp>
                <p:sp>
                  <p:nvSpPr>
                    <p:cNvPr id="31999" name="Oval 266"/>
                    <p:cNvSpPr>
                      <a:spLocks noChangeAspect="1" noChangeArrowheads="1"/>
                    </p:cNvSpPr>
                    <p:nvPr/>
                  </p:nvSpPr>
                  <p:spPr bwMode="auto">
                    <a:xfrm>
                      <a:off x="4075" y="2044"/>
                      <a:ext cx="23" cy="24"/>
                    </a:xfrm>
                    <a:prstGeom prst="ellipse">
                      <a:avLst/>
                    </a:prstGeom>
                    <a:solidFill>
                      <a:schemeClr val="tx2"/>
                    </a:solidFill>
                    <a:ln w="9525">
                      <a:noFill/>
                      <a:round/>
                      <a:headEnd/>
                      <a:tailEnd/>
                    </a:ln>
                  </p:spPr>
                  <p:txBody>
                    <a:bodyPr wrap="none" anchor="ctr"/>
                    <a:lstStyle/>
                    <a:p>
                      <a:endParaRPr lang="en-US"/>
                    </a:p>
                  </p:txBody>
                </p:sp>
                <p:sp>
                  <p:nvSpPr>
                    <p:cNvPr id="32000" name="Oval 267"/>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p>
                  </p:txBody>
                </p:sp>
                <p:sp>
                  <p:nvSpPr>
                    <p:cNvPr id="32001" name="Oval 268"/>
                    <p:cNvSpPr>
                      <a:spLocks noChangeAspect="1" noChangeArrowheads="1"/>
                    </p:cNvSpPr>
                    <p:nvPr/>
                  </p:nvSpPr>
                  <p:spPr bwMode="auto">
                    <a:xfrm>
                      <a:off x="4647" y="1671"/>
                      <a:ext cx="23" cy="23"/>
                    </a:xfrm>
                    <a:prstGeom prst="ellipse">
                      <a:avLst/>
                    </a:prstGeom>
                    <a:solidFill>
                      <a:schemeClr val="tx2"/>
                    </a:solidFill>
                    <a:ln w="9525">
                      <a:noFill/>
                      <a:round/>
                      <a:headEnd/>
                      <a:tailEnd/>
                    </a:ln>
                  </p:spPr>
                  <p:txBody>
                    <a:bodyPr wrap="none" anchor="ctr"/>
                    <a:lstStyle/>
                    <a:p>
                      <a:endParaRPr lang="en-US"/>
                    </a:p>
                  </p:txBody>
                </p:sp>
                <p:sp>
                  <p:nvSpPr>
                    <p:cNvPr id="32002" name="Oval 269"/>
                    <p:cNvSpPr>
                      <a:spLocks noChangeAspect="1" noChangeArrowheads="1"/>
                    </p:cNvSpPr>
                    <p:nvPr/>
                  </p:nvSpPr>
                  <p:spPr bwMode="auto">
                    <a:xfrm>
                      <a:off x="4944" y="1647"/>
                      <a:ext cx="23" cy="24"/>
                    </a:xfrm>
                    <a:prstGeom prst="ellipse">
                      <a:avLst/>
                    </a:prstGeom>
                    <a:solidFill>
                      <a:schemeClr val="tx2"/>
                    </a:solidFill>
                    <a:ln w="9525">
                      <a:noFill/>
                      <a:round/>
                      <a:headEnd/>
                      <a:tailEnd/>
                    </a:ln>
                  </p:spPr>
                  <p:txBody>
                    <a:bodyPr wrap="none" anchor="ctr"/>
                    <a:lstStyle/>
                    <a:p>
                      <a:endParaRPr lang="en-US"/>
                    </a:p>
                  </p:txBody>
                </p:sp>
                <p:sp>
                  <p:nvSpPr>
                    <p:cNvPr id="32003" name="Oval 270"/>
                    <p:cNvSpPr>
                      <a:spLocks noChangeAspect="1" noChangeArrowheads="1"/>
                    </p:cNvSpPr>
                    <p:nvPr/>
                  </p:nvSpPr>
                  <p:spPr bwMode="auto">
                    <a:xfrm>
                      <a:off x="4350" y="1460"/>
                      <a:ext cx="23" cy="24"/>
                    </a:xfrm>
                    <a:prstGeom prst="ellipse">
                      <a:avLst/>
                    </a:prstGeom>
                    <a:solidFill>
                      <a:schemeClr val="tx2"/>
                    </a:solidFill>
                    <a:ln w="9525">
                      <a:noFill/>
                      <a:round/>
                      <a:headEnd/>
                      <a:tailEnd/>
                    </a:ln>
                  </p:spPr>
                  <p:txBody>
                    <a:bodyPr wrap="none" anchor="ctr"/>
                    <a:lstStyle/>
                    <a:p>
                      <a:endParaRPr lang="en-US"/>
                    </a:p>
                  </p:txBody>
                </p:sp>
                <p:sp>
                  <p:nvSpPr>
                    <p:cNvPr id="32004" name="Oval 271"/>
                    <p:cNvSpPr>
                      <a:spLocks noChangeAspect="1" noChangeArrowheads="1"/>
                    </p:cNvSpPr>
                    <p:nvPr/>
                  </p:nvSpPr>
                  <p:spPr bwMode="auto">
                    <a:xfrm>
                      <a:off x="3824" y="1320"/>
                      <a:ext cx="23" cy="23"/>
                    </a:xfrm>
                    <a:prstGeom prst="ellipse">
                      <a:avLst/>
                    </a:prstGeom>
                    <a:solidFill>
                      <a:schemeClr val="tx2"/>
                    </a:solidFill>
                    <a:ln w="9525">
                      <a:noFill/>
                      <a:round/>
                      <a:headEnd/>
                      <a:tailEnd/>
                    </a:ln>
                  </p:spPr>
                  <p:txBody>
                    <a:bodyPr wrap="none" anchor="ctr"/>
                    <a:lstStyle/>
                    <a:p>
                      <a:endParaRPr lang="en-US"/>
                    </a:p>
                  </p:txBody>
                </p:sp>
                <p:sp>
                  <p:nvSpPr>
                    <p:cNvPr id="32005" name="Oval 272"/>
                    <p:cNvSpPr>
                      <a:spLocks noChangeAspect="1" noChangeArrowheads="1"/>
                    </p:cNvSpPr>
                    <p:nvPr/>
                  </p:nvSpPr>
                  <p:spPr bwMode="auto">
                    <a:xfrm>
                      <a:off x="4007" y="1110"/>
                      <a:ext cx="23" cy="23"/>
                    </a:xfrm>
                    <a:prstGeom prst="ellipse">
                      <a:avLst/>
                    </a:prstGeom>
                    <a:solidFill>
                      <a:schemeClr val="tx2"/>
                    </a:solidFill>
                    <a:ln w="9525">
                      <a:noFill/>
                      <a:round/>
                      <a:headEnd/>
                      <a:tailEnd/>
                    </a:ln>
                  </p:spPr>
                  <p:txBody>
                    <a:bodyPr wrap="none" anchor="ctr"/>
                    <a:lstStyle/>
                    <a:p>
                      <a:endParaRPr lang="en-US"/>
                    </a:p>
                  </p:txBody>
                </p:sp>
                <p:sp>
                  <p:nvSpPr>
                    <p:cNvPr id="32006" name="Oval 273"/>
                    <p:cNvSpPr>
                      <a:spLocks noChangeAspect="1" noChangeArrowheads="1"/>
                    </p:cNvSpPr>
                    <p:nvPr/>
                  </p:nvSpPr>
                  <p:spPr bwMode="auto">
                    <a:xfrm>
                      <a:off x="4030" y="899"/>
                      <a:ext cx="23" cy="24"/>
                    </a:xfrm>
                    <a:prstGeom prst="ellipse">
                      <a:avLst/>
                    </a:prstGeom>
                    <a:solidFill>
                      <a:schemeClr val="tx2"/>
                    </a:solidFill>
                    <a:ln w="9525">
                      <a:noFill/>
                      <a:round/>
                      <a:headEnd/>
                      <a:tailEnd/>
                    </a:ln>
                  </p:spPr>
                  <p:txBody>
                    <a:bodyPr wrap="none" anchor="ctr"/>
                    <a:lstStyle/>
                    <a:p>
                      <a:endParaRPr lang="en-US"/>
                    </a:p>
                  </p:txBody>
                </p:sp>
                <p:sp>
                  <p:nvSpPr>
                    <p:cNvPr id="32007" name="Oval 274"/>
                    <p:cNvSpPr>
                      <a:spLocks noChangeAspect="1" noChangeArrowheads="1"/>
                    </p:cNvSpPr>
                    <p:nvPr/>
                  </p:nvSpPr>
                  <p:spPr bwMode="auto">
                    <a:xfrm>
                      <a:off x="4258" y="1273"/>
                      <a:ext cx="23" cy="24"/>
                    </a:xfrm>
                    <a:prstGeom prst="ellipse">
                      <a:avLst/>
                    </a:prstGeom>
                    <a:solidFill>
                      <a:schemeClr val="tx2"/>
                    </a:solidFill>
                    <a:ln w="9525">
                      <a:noFill/>
                      <a:round/>
                      <a:headEnd/>
                      <a:tailEnd/>
                    </a:ln>
                  </p:spPr>
                  <p:txBody>
                    <a:bodyPr wrap="none" anchor="ctr"/>
                    <a:lstStyle/>
                    <a:p>
                      <a:endParaRPr lang="en-US"/>
                    </a:p>
                  </p:txBody>
                </p:sp>
                <p:sp>
                  <p:nvSpPr>
                    <p:cNvPr id="32008" name="Oval 275"/>
                    <p:cNvSpPr>
                      <a:spLocks noChangeAspect="1" noChangeArrowheads="1"/>
                    </p:cNvSpPr>
                    <p:nvPr/>
                  </p:nvSpPr>
                  <p:spPr bwMode="auto">
                    <a:xfrm>
                      <a:off x="4624" y="1227"/>
                      <a:ext cx="23" cy="23"/>
                    </a:xfrm>
                    <a:prstGeom prst="ellipse">
                      <a:avLst/>
                    </a:prstGeom>
                    <a:solidFill>
                      <a:schemeClr val="tx2"/>
                    </a:solidFill>
                    <a:ln w="9525">
                      <a:noFill/>
                      <a:round/>
                      <a:headEnd/>
                      <a:tailEnd/>
                    </a:ln>
                  </p:spPr>
                  <p:txBody>
                    <a:bodyPr wrap="none" anchor="ctr"/>
                    <a:lstStyle/>
                    <a:p>
                      <a:endParaRPr lang="en-US"/>
                    </a:p>
                  </p:txBody>
                </p:sp>
                <p:sp>
                  <p:nvSpPr>
                    <p:cNvPr id="32009" name="Oval 276"/>
                    <p:cNvSpPr>
                      <a:spLocks noChangeAspect="1" noChangeArrowheads="1"/>
                    </p:cNvSpPr>
                    <p:nvPr/>
                  </p:nvSpPr>
                  <p:spPr bwMode="auto">
                    <a:xfrm>
                      <a:off x="4578" y="923"/>
                      <a:ext cx="23" cy="23"/>
                    </a:xfrm>
                    <a:prstGeom prst="ellipse">
                      <a:avLst/>
                    </a:prstGeom>
                    <a:solidFill>
                      <a:schemeClr val="tx2"/>
                    </a:solidFill>
                    <a:ln w="9525">
                      <a:noFill/>
                      <a:round/>
                      <a:headEnd/>
                      <a:tailEnd/>
                    </a:ln>
                  </p:spPr>
                  <p:txBody>
                    <a:bodyPr wrap="none" anchor="ctr"/>
                    <a:lstStyle/>
                    <a:p>
                      <a:endParaRPr lang="en-US"/>
                    </a:p>
                  </p:txBody>
                </p:sp>
                <p:sp>
                  <p:nvSpPr>
                    <p:cNvPr id="32010" name="Oval 277"/>
                    <p:cNvSpPr>
                      <a:spLocks noChangeAspect="1" noChangeArrowheads="1"/>
                    </p:cNvSpPr>
                    <p:nvPr/>
                  </p:nvSpPr>
                  <p:spPr bwMode="auto">
                    <a:xfrm>
                      <a:off x="3710" y="525"/>
                      <a:ext cx="23" cy="24"/>
                    </a:xfrm>
                    <a:prstGeom prst="ellipse">
                      <a:avLst/>
                    </a:prstGeom>
                    <a:solidFill>
                      <a:schemeClr val="tx2"/>
                    </a:solidFill>
                    <a:ln w="9525">
                      <a:noFill/>
                      <a:round/>
                      <a:headEnd/>
                      <a:tailEnd/>
                    </a:ln>
                  </p:spPr>
                  <p:txBody>
                    <a:bodyPr wrap="none" anchor="ctr"/>
                    <a:lstStyle/>
                    <a:p>
                      <a:endParaRPr lang="en-US"/>
                    </a:p>
                  </p:txBody>
                </p:sp>
                <p:sp>
                  <p:nvSpPr>
                    <p:cNvPr id="32011" name="Oval 278"/>
                    <p:cNvSpPr>
                      <a:spLocks noChangeAspect="1" noChangeArrowheads="1"/>
                    </p:cNvSpPr>
                    <p:nvPr/>
                  </p:nvSpPr>
                  <p:spPr bwMode="auto">
                    <a:xfrm>
                      <a:off x="4670" y="666"/>
                      <a:ext cx="23" cy="23"/>
                    </a:xfrm>
                    <a:prstGeom prst="ellipse">
                      <a:avLst/>
                    </a:prstGeom>
                    <a:solidFill>
                      <a:schemeClr val="tx2"/>
                    </a:solidFill>
                    <a:ln w="9525">
                      <a:noFill/>
                      <a:round/>
                      <a:headEnd/>
                      <a:tailEnd/>
                    </a:ln>
                  </p:spPr>
                  <p:txBody>
                    <a:bodyPr wrap="none" anchor="ctr"/>
                    <a:lstStyle/>
                    <a:p>
                      <a:endParaRPr lang="en-US"/>
                    </a:p>
                  </p:txBody>
                </p:sp>
                <p:sp>
                  <p:nvSpPr>
                    <p:cNvPr id="32012" name="Oval 279"/>
                    <p:cNvSpPr>
                      <a:spLocks noChangeAspect="1" noChangeArrowheads="1"/>
                    </p:cNvSpPr>
                    <p:nvPr/>
                  </p:nvSpPr>
                  <p:spPr bwMode="auto">
                    <a:xfrm>
                      <a:off x="4578" y="572"/>
                      <a:ext cx="23" cy="24"/>
                    </a:xfrm>
                    <a:prstGeom prst="ellipse">
                      <a:avLst/>
                    </a:prstGeom>
                    <a:solidFill>
                      <a:schemeClr val="tx2"/>
                    </a:solidFill>
                    <a:ln w="9525">
                      <a:noFill/>
                      <a:round/>
                      <a:headEnd/>
                      <a:tailEnd/>
                    </a:ln>
                  </p:spPr>
                  <p:txBody>
                    <a:bodyPr wrap="none" anchor="ctr"/>
                    <a:lstStyle/>
                    <a:p>
                      <a:endParaRPr lang="en-US"/>
                    </a:p>
                  </p:txBody>
                </p:sp>
                <p:sp>
                  <p:nvSpPr>
                    <p:cNvPr id="32013" name="Oval 280"/>
                    <p:cNvSpPr>
                      <a:spLocks noChangeAspect="1" noChangeArrowheads="1"/>
                    </p:cNvSpPr>
                    <p:nvPr/>
                  </p:nvSpPr>
                  <p:spPr bwMode="auto">
                    <a:xfrm>
                      <a:off x="5104" y="853"/>
                      <a:ext cx="23" cy="23"/>
                    </a:xfrm>
                    <a:prstGeom prst="ellipse">
                      <a:avLst/>
                    </a:prstGeom>
                    <a:solidFill>
                      <a:schemeClr val="tx2"/>
                    </a:solidFill>
                    <a:ln w="9525">
                      <a:noFill/>
                      <a:round/>
                      <a:headEnd/>
                      <a:tailEnd/>
                    </a:ln>
                  </p:spPr>
                  <p:txBody>
                    <a:bodyPr wrap="none" anchor="ctr"/>
                    <a:lstStyle/>
                    <a:p>
                      <a:endParaRPr lang="en-US"/>
                    </a:p>
                  </p:txBody>
                </p:sp>
                <p:sp>
                  <p:nvSpPr>
                    <p:cNvPr id="32014" name="Oval 281"/>
                    <p:cNvSpPr>
                      <a:spLocks noChangeAspect="1" noChangeArrowheads="1"/>
                    </p:cNvSpPr>
                    <p:nvPr/>
                  </p:nvSpPr>
                  <p:spPr bwMode="auto">
                    <a:xfrm>
                      <a:off x="5081" y="1133"/>
                      <a:ext cx="23" cy="23"/>
                    </a:xfrm>
                    <a:prstGeom prst="ellipse">
                      <a:avLst/>
                    </a:prstGeom>
                    <a:solidFill>
                      <a:schemeClr val="tx2"/>
                    </a:solidFill>
                    <a:ln w="9525">
                      <a:noFill/>
                      <a:round/>
                      <a:headEnd/>
                      <a:tailEnd/>
                    </a:ln>
                  </p:spPr>
                  <p:txBody>
                    <a:bodyPr wrap="none" anchor="ctr"/>
                    <a:lstStyle/>
                    <a:p>
                      <a:endParaRPr lang="en-US"/>
                    </a:p>
                  </p:txBody>
                </p:sp>
                <p:sp>
                  <p:nvSpPr>
                    <p:cNvPr id="32015" name="Oval 282"/>
                    <p:cNvSpPr>
                      <a:spLocks noChangeAspect="1" noChangeArrowheads="1"/>
                    </p:cNvSpPr>
                    <p:nvPr/>
                  </p:nvSpPr>
                  <p:spPr bwMode="auto">
                    <a:xfrm>
                      <a:off x="5378" y="1203"/>
                      <a:ext cx="23" cy="24"/>
                    </a:xfrm>
                    <a:prstGeom prst="ellipse">
                      <a:avLst/>
                    </a:prstGeom>
                    <a:solidFill>
                      <a:schemeClr val="tx2"/>
                    </a:solidFill>
                    <a:ln w="9525">
                      <a:noFill/>
                      <a:round/>
                      <a:headEnd/>
                      <a:tailEnd/>
                    </a:ln>
                  </p:spPr>
                  <p:txBody>
                    <a:bodyPr wrap="none" anchor="ctr"/>
                    <a:lstStyle/>
                    <a:p>
                      <a:endParaRPr lang="en-US"/>
                    </a:p>
                  </p:txBody>
                </p:sp>
                <p:sp>
                  <p:nvSpPr>
                    <p:cNvPr id="32016" name="Oval 283"/>
                    <p:cNvSpPr>
                      <a:spLocks noChangeAspect="1" noChangeArrowheads="1"/>
                    </p:cNvSpPr>
                    <p:nvPr/>
                  </p:nvSpPr>
                  <p:spPr bwMode="auto">
                    <a:xfrm>
                      <a:off x="5333" y="946"/>
                      <a:ext cx="22" cy="23"/>
                    </a:xfrm>
                    <a:prstGeom prst="ellipse">
                      <a:avLst/>
                    </a:prstGeom>
                    <a:solidFill>
                      <a:schemeClr val="tx2"/>
                    </a:solidFill>
                    <a:ln w="9525">
                      <a:noFill/>
                      <a:round/>
                      <a:headEnd/>
                      <a:tailEnd/>
                    </a:ln>
                  </p:spPr>
                  <p:txBody>
                    <a:bodyPr wrap="none" anchor="ctr"/>
                    <a:lstStyle/>
                    <a:p>
                      <a:endParaRPr lang="en-US"/>
                    </a:p>
                  </p:txBody>
                </p:sp>
                <p:sp>
                  <p:nvSpPr>
                    <p:cNvPr id="32017" name="Oval 284"/>
                    <p:cNvSpPr>
                      <a:spLocks noChangeAspect="1" noChangeArrowheads="1"/>
                    </p:cNvSpPr>
                    <p:nvPr/>
                  </p:nvSpPr>
                  <p:spPr bwMode="auto">
                    <a:xfrm>
                      <a:off x="4258" y="2185"/>
                      <a:ext cx="23" cy="23"/>
                    </a:xfrm>
                    <a:prstGeom prst="ellipse">
                      <a:avLst/>
                    </a:prstGeom>
                    <a:solidFill>
                      <a:schemeClr val="tx2"/>
                    </a:solidFill>
                    <a:ln w="9525">
                      <a:noFill/>
                      <a:round/>
                      <a:headEnd/>
                      <a:tailEnd/>
                    </a:ln>
                  </p:spPr>
                  <p:txBody>
                    <a:bodyPr wrap="none" anchor="ctr"/>
                    <a:lstStyle/>
                    <a:p>
                      <a:endParaRPr lang="en-US"/>
                    </a:p>
                  </p:txBody>
                </p:sp>
                <p:sp>
                  <p:nvSpPr>
                    <p:cNvPr id="32018" name="Oval 285"/>
                    <p:cNvSpPr>
                      <a:spLocks noChangeAspect="1" noChangeArrowheads="1"/>
                    </p:cNvSpPr>
                    <p:nvPr/>
                  </p:nvSpPr>
                  <p:spPr bwMode="auto">
                    <a:xfrm>
                      <a:off x="4030" y="759"/>
                      <a:ext cx="23" cy="24"/>
                    </a:xfrm>
                    <a:prstGeom prst="ellipse">
                      <a:avLst/>
                    </a:prstGeom>
                    <a:solidFill>
                      <a:schemeClr val="tx2"/>
                    </a:solidFill>
                    <a:ln w="9525">
                      <a:noFill/>
                      <a:round/>
                      <a:headEnd/>
                      <a:tailEnd/>
                    </a:ln>
                  </p:spPr>
                  <p:txBody>
                    <a:bodyPr wrap="none" anchor="ctr"/>
                    <a:lstStyle/>
                    <a:p>
                      <a:endParaRPr lang="en-US"/>
                    </a:p>
                  </p:txBody>
                </p:sp>
                <p:sp>
                  <p:nvSpPr>
                    <p:cNvPr id="32019" name="Oval 286"/>
                    <p:cNvSpPr>
                      <a:spLocks noChangeAspect="1" noChangeArrowheads="1"/>
                    </p:cNvSpPr>
                    <p:nvPr/>
                  </p:nvSpPr>
                  <p:spPr bwMode="auto">
                    <a:xfrm>
                      <a:off x="3504" y="596"/>
                      <a:ext cx="23" cy="23"/>
                    </a:xfrm>
                    <a:prstGeom prst="ellipse">
                      <a:avLst/>
                    </a:prstGeom>
                    <a:solidFill>
                      <a:schemeClr val="tx2"/>
                    </a:solidFill>
                    <a:ln w="9525">
                      <a:noFill/>
                      <a:round/>
                      <a:headEnd/>
                      <a:tailEnd/>
                    </a:ln>
                  </p:spPr>
                  <p:txBody>
                    <a:bodyPr wrap="none" anchor="ctr"/>
                    <a:lstStyle/>
                    <a:p>
                      <a:endParaRPr lang="en-US"/>
                    </a:p>
                  </p:txBody>
                </p:sp>
                <p:sp>
                  <p:nvSpPr>
                    <p:cNvPr id="32020" name="Oval 287"/>
                    <p:cNvSpPr>
                      <a:spLocks noChangeAspect="1" noChangeArrowheads="1"/>
                    </p:cNvSpPr>
                    <p:nvPr/>
                  </p:nvSpPr>
                  <p:spPr bwMode="auto">
                    <a:xfrm>
                      <a:off x="4533" y="1320"/>
                      <a:ext cx="22" cy="23"/>
                    </a:xfrm>
                    <a:prstGeom prst="ellipse">
                      <a:avLst/>
                    </a:prstGeom>
                    <a:solidFill>
                      <a:schemeClr val="tx2"/>
                    </a:solidFill>
                    <a:ln w="9525">
                      <a:noFill/>
                      <a:round/>
                      <a:headEnd/>
                      <a:tailEnd/>
                    </a:ln>
                  </p:spPr>
                  <p:txBody>
                    <a:bodyPr wrap="none" anchor="ctr"/>
                    <a:lstStyle/>
                    <a:p>
                      <a:endParaRPr lang="en-US"/>
                    </a:p>
                  </p:txBody>
                </p:sp>
                <p:sp>
                  <p:nvSpPr>
                    <p:cNvPr id="32021" name="Oval 288"/>
                    <p:cNvSpPr>
                      <a:spLocks noChangeAspect="1" noChangeArrowheads="1"/>
                    </p:cNvSpPr>
                    <p:nvPr/>
                  </p:nvSpPr>
                  <p:spPr bwMode="auto">
                    <a:xfrm>
                      <a:off x="4533" y="1086"/>
                      <a:ext cx="22" cy="24"/>
                    </a:xfrm>
                    <a:prstGeom prst="ellipse">
                      <a:avLst/>
                    </a:prstGeom>
                    <a:solidFill>
                      <a:schemeClr val="tx2"/>
                    </a:solidFill>
                    <a:ln w="9525">
                      <a:noFill/>
                      <a:round/>
                      <a:headEnd/>
                      <a:tailEnd/>
                    </a:ln>
                  </p:spPr>
                  <p:txBody>
                    <a:bodyPr wrap="none" anchor="ctr"/>
                    <a:lstStyle/>
                    <a:p>
                      <a:endParaRPr lang="en-US"/>
                    </a:p>
                  </p:txBody>
                </p:sp>
                <p:sp>
                  <p:nvSpPr>
                    <p:cNvPr id="32022" name="Oval 289"/>
                    <p:cNvSpPr>
                      <a:spLocks noChangeAspect="1" noChangeArrowheads="1"/>
                    </p:cNvSpPr>
                    <p:nvPr/>
                  </p:nvSpPr>
                  <p:spPr bwMode="auto">
                    <a:xfrm>
                      <a:off x="4578" y="1156"/>
                      <a:ext cx="23" cy="24"/>
                    </a:xfrm>
                    <a:prstGeom prst="ellipse">
                      <a:avLst/>
                    </a:prstGeom>
                    <a:solidFill>
                      <a:schemeClr val="tx2"/>
                    </a:solidFill>
                    <a:ln w="9525">
                      <a:noFill/>
                      <a:round/>
                      <a:headEnd/>
                      <a:tailEnd/>
                    </a:ln>
                  </p:spPr>
                  <p:txBody>
                    <a:bodyPr wrap="none" anchor="ctr"/>
                    <a:lstStyle/>
                    <a:p>
                      <a:endParaRPr lang="en-US"/>
                    </a:p>
                  </p:txBody>
                </p:sp>
              </p:grpSp>
            </p:grpSp>
          </p:grpSp>
        </p:grpSp>
      </p:grpSp>
      <p:grpSp>
        <p:nvGrpSpPr>
          <p:cNvPr id="22" name="Group 290"/>
          <p:cNvGrpSpPr>
            <a:grpSpLocks noChangeAspect="1"/>
          </p:cNvGrpSpPr>
          <p:nvPr/>
        </p:nvGrpSpPr>
        <p:grpSpPr bwMode="auto">
          <a:xfrm>
            <a:off x="2005013" y="1411288"/>
            <a:ext cx="6362700" cy="5324475"/>
            <a:chOff x="3168" y="288"/>
            <a:chExt cx="2352" cy="1968"/>
          </a:xfrm>
        </p:grpSpPr>
        <p:sp>
          <p:nvSpPr>
            <p:cNvPr id="31861" name="Rectangle 291"/>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p>
          </p:txBody>
        </p:sp>
        <p:grpSp>
          <p:nvGrpSpPr>
            <p:cNvPr id="23" name="Group 292"/>
            <p:cNvGrpSpPr>
              <a:grpSpLocks noChangeAspect="1"/>
            </p:cNvGrpSpPr>
            <p:nvPr/>
          </p:nvGrpSpPr>
          <p:grpSpPr bwMode="auto">
            <a:xfrm>
              <a:off x="3618" y="783"/>
              <a:ext cx="1623" cy="911"/>
              <a:chOff x="3618" y="783"/>
              <a:chExt cx="1623" cy="911"/>
            </a:xfrm>
          </p:grpSpPr>
          <p:sp>
            <p:nvSpPr>
              <p:cNvPr id="31966" name="Oval 293"/>
              <p:cNvSpPr>
                <a:spLocks noChangeAspect="1" noChangeArrowheads="1"/>
              </p:cNvSpPr>
              <p:nvPr/>
            </p:nvSpPr>
            <p:spPr bwMode="auto">
              <a:xfrm>
                <a:off x="3915" y="1297"/>
                <a:ext cx="23" cy="23"/>
              </a:xfrm>
              <a:prstGeom prst="ellipse">
                <a:avLst/>
              </a:prstGeom>
              <a:solidFill>
                <a:schemeClr val="tx2"/>
              </a:solidFill>
              <a:ln w="9525">
                <a:noFill/>
                <a:round/>
                <a:headEnd/>
                <a:tailEnd/>
              </a:ln>
            </p:spPr>
            <p:txBody>
              <a:bodyPr wrap="none" anchor="ctr"/>
              <a:lstStyle/>
              <a:p>
                <a:endParaRPr lang="en-US"/>
              </a:p>
            </p:txBody>
          </p:sp>
          <p:sp>
            <p:nvSpPr>
              <p:cNvPr id="31967" name="Oval 294"/>
              <p:cNvSpPr>
                <a:spLocks noChangeAspect="1" noChangeArrowheads="1"/>
              </p:cNvSpPr>
              <p:nvPr/>
            </p:nvSpPr>
            <p:spPr bwMode="auto">
              <a:xfrm>
                <a:off x="3870" y="993"/>
                <a:ext cx="23" cy="23"/>
              </a:xfrm>
              <a:prstGeom prst="ellipse">
                <a:avLst/>
              </a:prstGeom>
              <a:solidFill>
                <a:schemeClr val="tx2"/>
              </a:solidFill>
              <a:ln w="9525">
                <a:noFill/>
                <a:round/>
                <a:headEnd/>
                <a:tailEnd/>
              </a:ln>
            </p:spPr>
            <p:txBody>
              <a:bodyPr wrap="none" anchor="ctr"/>
              <a:lstStyle/>
              <a:p>
                <a:endParaRPr lang="en-US"/>
              </a:p>
            </p:txBody>
          </p:sp>
          <p:sp>
            <p:nvSpPr>
              <p:cNvPr id="31968" name="Oval 295"/>
              <p:cNvSpPr>
                <a:spLocks noChangeAspect="1" noChangeArrowheads="1"/>
              </p:cNvSpPr>
              <p:nvPr/>
            </p:nvSpPr>
            <p:spPr bwMode="auto">
              <a:xfrm>
                <a:off x="4487" y="1671"/>
                <a:ext cx="23" cy="23"/>
              </a:xfrm>
              <a:prstGeom prst="ellipse">
                <a:avLst/>
              </a:prstGeom>
              <a:solidFill>
                <a:schemeClr val="tx2"/>
              </a:solidFill>
              <a:ln w="9525">
                <a:noFill/>
                <a:round/>
                <a:headEnd/>
                <a:tailEnd/>
              </a:ln>
            </p:spPr>
            <p:txBody>
              <a:bodyPr wrap="none" anchor="ctr"/>
              <a:lstStyle/>
              <a:p>
                <a:endParaRPr lang="en-US"/>
              </a:p>
            </p:txBody>
          </p:sp>
          <p:sp>
            <p:nvSpPr>
              <p:cNvPr id="31969" name="Oval 296"/>
              <p:cNvSpPr>
                <a:spLocks noChangeAspect="1" noChangeArrowheads="1"/>
              </p:cNvSpPr>
              <p:nvPr/>
            </p:nvSpPr>
            <p:spPr bwMode="auto">
              <a:xfrm>
                <a:off x="4121" y="1203"/>
                <a:ext cx="23" cy="24"/>
              </a:xfrm>
              <a:prstGeom prst="ellipse">
                <a:avLst/>
              </a:prstGeom>
              <a:solidFill>
                <a:schemeClr val="tx2"/>
              </a:solidFill>
              <a:ln w="9525">
                <a:noFill/>
                <a:round/>
                <a:headEnd/>
                <a:tailEnd/>
              </a:ln>
            </p:spPr>
            <p:txBody>
              <a:bodyPr wrap="none" anchor="ctr"/>
              <a:lstStyle/>
              <a:p>
                <a:endParaRPr lang="en-US"/>
              </a:p>
            </p:txBody>
          </p:sp>
          <p:sp>
            <p:nvSpPr>
              <p:cNvPr id="31970" name="Oval 297"/>
              <p:cNvSpPr>
                <a:spLocks noChangeAspect="1" noChangeArrowheads="1"/>
              </p:cNvSpPr>
              <p:nvPr/>
            </p:nvSpPr>
            <p:spPr bwMode="auto">
              <a:xfrm>
                <a:off x="4030" y="1063"/>
                <a:ext cx="23" cy="23"/>
              </a:xfrm>
              <a:prstGeom prst="ellipse">
                <a:avLst/>
              </a:prstGeom>
              <a:solidFill>
                <a:schemeClr val="tx2"/>
              </a:solidFill>
              <a:ln w="9525">
                <a:noFill/>
                <a:round/>
                <a:headEnd/>
                <a:tailEnd/>
              </a:ln>
            </p:spPr>
            <p:txBody>
              <a:bodyPr wrap="none" anchor="ctr"/>
              <a:lstStyle/>
              <a:p>
                <a:endParaRPr lang="en-US"/>
              </a:p>
            </p:txBody>
          </p:sp>
          <p:sp>
            <p:nvSpPr>
              <p:cNvPr id="31971" name="Oval 298"/>
              <p:cNvSpPr>
                <a:spLocks noChangeAspect="1" noChangeArrowheads="1"/>
              </p:cNvSpPr>
              <p:nvPr/>
            </p:nvSpPr>
            <p:spPr bwMode="auto">
              <a:xfrm>
                <a:off x="4807" y="1040"/>
                <a:ext cx="23" cy="23"/>
              </a:xfrm>
              <a:prstGeom prst="ellipse">
                <a:avLst/>
              </a:prstGeom>
              <a:solidFill>
                <a:schemeClr val="tx2"/>
              </a:solidFill>
              <a:ln w="9525">
                <a:noFill/>
                <a:round/>
                <a:headEnd/>
                <a:tailEnd/>
              </a:ln>
            </p:spPr>
            <p:txBody>
              <a:bodyPr wrap="none" anchor="ctr"/>
              <a:lstStyle/>
              <a:p>
                <a:endParaRPr lang="en-US"/>
              </a:p>
            </p:txBody>
          </p:sp>
          <p:sp>
            <p:nvSpPr>
              <p:cNvPr id="31972" name="Oval 299"/>
              <p:cNvSpPr>
                <a:spLocks noChangeAspect="1" noChangeArrowheads="1"/>
              </p:cNvSpPr>
              <p:nvPr/>
            </p:nvSpPr>
            <p:spPr bwMode="auto">
              <a:xfrm>
                <a:off x="4624" y="1040"/>
                <a:ext cx="23" cy="23"/>
              </a:xfrm>
              <a:prstGeom prst="ellipse">
                <a:avLst/>
              </a:prstGeom>
              <a:solidFill>
                <a:schemeClr val="tx2"/>
              </a:solidFill>
              <a:ln w="9525">
                <a:noFill/>
                <a:round/>
                <a:headEnd/>
                <a:tailEnd/>
              </a:ln>
            </p:spPr>
            <p:txBody>
              <a:bodyPr wrap="none" anchor="ctr"/>
              <a:lstStyle/>
              <a:p>
                <a:endParaRPr lang="en-US"/>
              </a:p>
            </p:txBody>
          </p:sp>
          <p:sp>
            <p:nvSpPr>
              <p:cNvPr id="31973" name="Oval 300"/>
              <p:cNvSpPr>
                <a:spLocks noChangeAspect="1" noChangeArrowheads="1"/>
              </p:cNvSpPr>
              <p:nvPr/>
            </p:nvSpPr>
            <p:spPr bwMode="auto">
              <a:xfrm>
                <a:off x="4967" y="1040"/>
                <a:ext cx="23" cy="23"/>
              </a:xfrm>
              <a:prstGeom prst="ellipse">
                <a:avLst/>
              </a:prstGeom>
              <a:solidFill>
                <a:schemeClr val="tx2"/>
              </a:solidFill>
              <a:ln w="9525">
                <a:noFill/>
                <a:round/>
                <a:headEnd/>
                <a:tailEnd/>
              </a:ln>
            </p:spPr>
            <p:txBody>
              <a:bodyPr wrap="none" anchor="ctr"/>
              <a:lstStyle/>
              <a:p>
                <a:endParaRPr lang="en-US"/>
              </a:p>
            </p:txBody>
          </p:sp>
          <p:sp>
            <p:nvSpPr>
              <p:cNvPr id="31974" name="Oval 301"/>
              <p:cNvSpPr>
                <a:spLocks noChangeAspect="1" noChangeArrowheads="1"/>
              </p:cNvSpPr>
              <p:nvPr/>
            </p:nvSpPr>
            <p:spPr bwMode="auto">
              <a:xfrm>
                <a:off x="5218" y="946"/>
                <a:ext cx="23" cy="23"/>
              </a:xfrm>
              <a:prstGeom prst="ellipse">
                <a:avLst/>
              </a:prstGeom>
              <a:solidFill>
                <a:schemeClr val="tx2"/>
              </a:solidFill>
              <a:ln w="9525">
                <a:noFill/>
                <a:round/>
                <a:headEnd/>
                <a:tailEnd/>
              </a:ln>
            </p:spPr>
            <p:txBody>
              <a:bodyPr wrap="none" anchor="ctr"/>
              <a:lstStyle/>
              <a:p>
                <a:endParaRPr lang="en-US"/>
              </a:p>
            </p:txBody>
          </p:sp>
          <p:sp>
            <p:nvSpPr>
              <p:cNvPr id="31975" name="Oval 302"/>
              <p:cNvSpPr>
                <a:spLocks noChangeAspect="1" noChangeArrowheads="1"/>
              </p:cNvSpPr>
              <p:nvPr/>
            </p:nvSpPr>
            <p:spPr bwMode="auto">
              <a:xfrm>
                <a:off x="4144" y="1367"/>
                <a:ext cx="23" cy="23"/>
              </a:xfrm>
              <a:prstGeom prst="ellipse">
                <a:avLst/>
              </a:prstGeom>
              <a:solidFill>
                <a:schemeClr val="tx2"/>
              </a:solidFill>
              <a:ln w="9525">
                <a:noFill/>
                <a:round/>
                <a:headEnd/>
                <a:tailEnd/>
              </a:ln>
            </p:spPr>
            <p:txBody>
              <a:bodyPr wrap="none" anchor="ctr"/>
              <a:lstStyle/>
              <a:p>
                <a:endParaRPr lang="en-US"/>
              </a:p>
            </p:txBody>
          </p:sp>
          <p:sp>
            <p:nvSpPr>
              <p:cNvPr id="31976" name="Oval 303"/>
              <p:cNvSpPr>
                <a:spLocks noChangeAspect="1" noChangeArrowheads="1"/>
              </p:cNvSpPr>
              <p:nvPr/>
            </p:nvSpPr>
            <p:spPr bwMode="auto">
              <a:xfrm>
                <a:off x="4967" y="923"/>
                <a:ext cx="23" cy="23"/>
              </a:xfrm>
              <a:prstGeom prst="ellipse">
                <a:avLst/>
              </a:prstGeom>
              <a:solidFill>
                <a:schemeClr val="tx2"/>
              </a:solidFill>
              <a:ln w="9525">
                <a:noFill/>
                <a:round/>
                <a:headEnd/>
                <a:tailEnd/>
              </a:ln>
            </p:spPr>
            <p:txBody>
              <a:bodyPr wrap="none" anchor="ctr"/>
              <a:lstStyle/>
              <a:p>
                <a:endParaRPr lang="en-US"/>
              </a:p>
            </p:txBody>
          </p:sp>
          <p:sp>
            <p:nvSpPr>
              <p:cNvPr id="31977" name="Oval 304"/>
              <p:cNvSpPr>
                <a:spLocks noChangeAspect="1" noChangeArrowheads="1"/>
              </p:cNvSpPr>
              <p:nvPr/>
            </p:nvSpPr>
            <p:spPr bwMode="auto">
              <a:xfrm>
                <a:off x="3618" y="1180"/>
                <a:ext cx="23" cy="23"/>
              </a:xfrm>
              <a:prstGeom prst="ellipse">
                <a:avLst/>
              </a:prstGeom>
              <a:solidFill>
                <a:schemeClr val="tx2"/>
              </a:solidFill>
              <a:ln w="9525">
                <a:noFill/>
                <a:round/>
                <a:headEnd/>
                <a:tailEnd/>
              </a:ln>
            </p:spPr>
            <p:txBody>
              <a:bodyPr wrap="none" anchor="ctr"/>
              <a:lstStyle/>
              <a:p>
                <a:endParaRPr lang="en-US"/>
              </a:p>
            </p:txBody>
          </p:sp>
          <p:sp>
            <p:nvSpPr>
              <p:cNvPr id="31978" name="Oval 305"/>
              <p:cNvSpPr>
                <a:spLocks noChangeAspect="1" noChangeArrowheads="1"/>
              </p:cNvSpPr>
              <p:nvPr/>
            </p:nvSpPr>
            <p:spPr bwMode="auto">
              <a:xfrm>
                <a:off x="3755" y="1180"/>
                <a:ext cx="23" cy="23"/>
              </a:xfrm>
              <a:prstGeom prst="ellipse">
                <a:avLst/>
              </a:prstGeom>
              <a:solidFill>
                <a:schemeClr val="tx2"/>
              </a:solidFill>
              <a:ln w="9525">
                <a:noFill/>
                <a:round/>
                <a:headEnd/>
                <a:tailEnd/>
              </a:ln>
            </p:spPr>
            <p:txBody>
              <a:bodyPr wrap="none" anchor="ctr"/>
              <a:lstStyle/>
              <a:p>
                <a:endParaRPr lang="en-US"/>
              </a:p>
            </p:txBody>
          </p:sp>
          <p:sp>
            <p:nvSpPr>
              <p:cNvPr id="31979" name="Oval 306"/>
              <p:cNvSpPr>
                <a:spLocks noChangeAspect="1" noChangeArrowheads="1"/>
              </p:cNvSpPr>
              <p:nvPr/>
            </p:nvSpPr>
            <p:spPr bwMode="auto">
              <a:xfrm>
                <a:off x="3733" y="1133"/>
                <a:ext cx="22" cy="23"/>
              </a:xfrm>
              <a:prstGeom prst="ellipse">
                <a:avLst/>
              </a:prstGeom>
              <a:solidFill>
                <a:schemeClr val="tx2"/>
              </a:solidFill>
              <a:ln w="9525">
                <a:noFill/>
                <a:round/>
                <a:headEnd/>
                <a:tailEnd/>
              </a:ln>
            </p:spPr>
            <p:txBody>
              <a:bodyPr wrap="none" anchor="ctr"/>
              <a:lstStyle/>
              <a:p>
                <a:endParaRPr lang="en-US"/>
              </a:p>
            </p:txBody>
          </p:sp>
          <p:sp>
            <p:nvSpPr>
              <p:cNvPr id="31980" name="Oval 307"/>
              <p:cNvSpPr>
                <a:spLocks noChangeAspect="1" noChangeArrowheads="1"/>
              </p:cNvSpPr>
              <p:nvPr/>
            </p:nvSpPr>
            <p:spPr bwMode="auto">
              <a:xfrm>
                <a:off x="4121" y="1413"/>
                <a:ext cx="23" cy="24"/>
              </a:xfrm>
              <a:prstGeom prst="ellipse">
                <a:avLst/>
              </a:prstGeom>
              <a:solidFill>
                <a:schemeClr val="tx2"/>
              </a:solidFill>
              <a:ln w="9525">
                <a:noFill/>
                <a:round/>
                <a:headEnd/>
                <a:tailEnd/>
              </a:ln>
            </p:spPr>
            <p:txBody>
              <a:bodyPr wrap="none" anchor="ctr"/>
              <a:lstStyle/>
              <a:p>
                <a:endParaRPr lang="en-US"/>
              </a:p>
            </p:txBody>
          </p:sp>
          <p:sp>
            <p:nvSpPr>
              <p:cNvPr id="31981" name="Oval 308"/>
              <p:cNvSpPr>
                <a:spLocks noChangeAspect="1" noChangeArrowheads="1"/>
              </p:cNvSpPr>
              <p:nvPr/>
            </p:nvSpPr>
            <p:spPr bwMode="auto">
              <a:xfrm>
                <a:off x="4213" y="1390"/>
                <a:ext cx="22" cy="23"/>
              </a:xfrm>
              <a:prstGeom prst="ellipse">
                <a:avLst/>
              </a:prstGeom>
              <a:solidFill>
                <a:schemeClr val="tx2"/>
              </a:solidFill>
              <a:ln w="9525">
                <a:noFill/>
                <a:round/>
                <a:headEnd/>
                <a:tailEnd/>
              </a:ln>
            </p:spPr>
            <p:txBody>
              <a:bodyPr wrap="none" anchor="ctr"/>
              <a:lstStyle/>
              <a:p>
                <a:endParaRPr lang="en-US"/>
              </a:p>
            </p:txBody>
          </p:sp>
          <p:sp>
            <p:nvSpPr>
              <p:cNvPr id="31982" name="Oval 309"/>
              <p:cNvSpPr>
                <a:spLocks noChangeAspect="1" noChangeArrowheads="1"/>
              </p:cNvSpPr>
              <p:nvPr/>
            </p:nvSpPr>
            <p:spPr bwMode="auto">
              <a:xfrm>
                <a:off x="3641" y="783"/>
                <a:ext cx="23" cy="23"/>
              </a:xfrm>
              <a:prstGeom prst="ellipse">
                <a:avLst/>
              </a:prstGeom>
              <a:solidFill>
                <a:schemeClr val="tx2"/>
              </a:solidFill>
              <a:ln w="9525">
                <a:noFill/>
                <a:round/>
                <a:headEnd/>
                <a:tailEnd/>
              </a:ln>
            </p:spPr>
            <p:txBody>
              <a:bodyPr wrap="none" anchor="ctr"/>
              <a:lstStyle/>
              <a:p>
                <a:endParaRPr lang="en-US"/>
              </a:p>
            </p:txBody>
          </p:sp>
        </p:grpSp>
        <p:grpSp>
          <p:nvGrpSpPr>
            <p:cNvPr id="24" name="Group 310"/>
            <p:cNvGrpSpPr>
              <a:grpSpLocks noChangeAspect="1"/>
            </p:cNvGrpSpPr>
            <p:nvPr/>
          </p:nvGrpSpPr>
          <p:grpSpPr bwMode="auto">
            <a:xfrm>
              <a:off x="3168" y="288"/>
              <a:ext cx="2352" cy="1968"/>
              <a:chOff x="3168" y="288"/>
              <a:chExt cx="2352" cy="1968"/>
            </a:xfrm>
          </p:grpSpPr>
          <p:sp>
            <p:nvSpPr>
              <p:cNvPr id="31864" name="Rectangle 311"/>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p>
            </p:txBody>
          </p:sp>
          <p:grpSp>
            <p:nvGrpSpPr>
              <p:cNvPr id="25" name="Group 312"/>
              <p:cNvGrpSpPr>
                <a:grpSpLocks noChangeAspect="1"/>
              </p:cNvGrpSpPr>
              <p:nvPr/>
            </p:nvGrpSpPr>
            <p:grpSpPr bwMode="auto">
              <a:xfrm>
                <a:off x="3733" y="525"/>
                <a:ext cx="1691" cy="1239"/>
                <a:chOff x="3733" y="525"/>
                <a:chExt cx="1691" cy="1239"/>
              </a:xfrm>
            </p:grpSpPr>
            <p:sp>
              <p:nvSpPr>
                <p:cNvPr id="31945" name="Oval 313"/>
                <p:cNvSpPr>
                  <a:spLocks noChangeAspect="1" noChangeArrowheads="1"/>
                </p:cNvSpPr>
                <p:nvPr/>
              </p:nvSpPr>
              <p:spPr bwMode="auto">
                <a:xfrm>
                  <a:off x="3961" y="1156"/>
                  <a:ext cx="23" cy="24"/>
                </a:xfrm>
                <a:prstGeom prst="ellipse">
                  <a:avLst/>
                </a:prstGeom>
                <a:solidFill>
                  <a:schemeClr val="tx2"/>
                </a:solidFill>
                <a:ln w="9525">
                  <a:noFill/>
                  <a:round/>
                  <a:headEnd/>
                  <a:tailEnd/>
                </a:ln>
              </p:spPr>
              <p:txBody>
                <a:bodyPr wrap="none" anchor="ctr"/>
                <a:lstStyle/>
                <a:p>
                  <a:endParaRPr lang="en-US"/>
                </a:p>
              </p:txBody>
            </p:sp>
            <p:sp>
              <p:nvSpPr>
                <p:cNvPr id="31946" name="Oval 314"/>
                <p:cNvSpPr>
                  <a:spLocks noChangeAspect="1" noChangeArrowheads="1"/>
                </p:cNvSpPr>
                <p:nvPr/>
              </p:nvSpPr>
              <p:spPr bwMode="auto">
                <a:xfrm>
                  <a:off x="3733" y="783"/>
                  <a:ext cx="22" cy="23"/>
                </a:xfrm>
                <a:prstGeom prst="ellipse">
                  <a:avLst/>
                </a:prstGeom>
                <a:solidFill>
                  <a:schemeClr val="tx2"/>
                </a:solidFill>
                <a:ln w="9525">
                  <a:noFill/>
                  <a:round/>
                  <a:headEnd/>
                  <a:tailEnd/>
                </a:ln>
              </p:spPr>
              <p:txBody>
                <a:bodyPr wrap="none" anchor="ctr"/>
                <a:lstStyle/>
                <a:p>
                  <a:endParaRPr lang="en-US"/>
                </a:p>
              </p:txBody>
            </p:sp>
            <p:sp>
              <p:nvSpPr>
                <p:cNvPr id="31947" name="Oval 315"/>
                <p:cNvSpPr>
                  <a:spLocks noChangeAspect="1" noChangeArrowheads="1"/>
                </p:cNvSpPr>
                <p:nvPr/>
              </p:nvSpPr>
              <p:spPr bwMode="auto">
                <a:xfrm>
                  <a:off x="4304" y="1624"/>
                  <a:ext cx="23" cy="23"/>
                </a:xfrm>
                <a:prstGeom prst="ellipse">
                  <a:avLst/>
                </a:prstGeom>
                <a:solidFill>
                  <a:schemeClr val="tx2"/>
                </a:solidFill>
                <a:ln w="9525">
                  <a:noFill/>
                  <a:round/>
                  <a:headEnd/>
                  <a:tailEnd/>
                </a:ln>
              </p:spPr>
              <p:txBody>
                <a:bodyPr wrap="none" anchor="ctr"/>
                <a:lstStyle/>
                <a:p>
                  <a:endParaRPr lang="en-US"/>
                </a:p>
              </p:txBody>
            </p:sp>
            <p:sp>
              <p:nvSpPr>
                <p:cNvPr id="31948" name="Oval 316"/>
                <p:cNvSpPr>
                  <a:spLocks noChangeAspect="1" noChangeArrowheads="1"/>
                </p:cNvSpPr>
                <p:nvPr/>
              </p:nvSpPr>
              <p:spPr bwMode="auto">
                <a:xfrm>
                  <a:off x="4578" y="1741"/>
                  <a:ext cx="23" cy="23"/>
                </a:xfrm>
                <a:prstGeom prst="ellipse">
                  <a:avLst/>
                </a:prstGeom>
                <a:solidFill>
                  <a:schemeClr val="tx2"/>
                </a:solidFill>
                <a:ln w="9525">
                  <a:noFill/>
                  <a:round/>
                  <a:headEnd/>
                  <a:tailEnd/>
                </a:ln>
              </p:spPr>
              <p:txBody>
                <a:bodyPr wrap="none" anchor="ctr"/>
                <a:lstStyle/>
                <a:p>
                  <a:endParaRPr lang="en-US"/>
                </a:p>
              </p:txBody>
            </p:sp>
            <p:sp>
              <p:nvSpPr>
                <p:cNvPr id="31949" name="Oval 317"/>
                <p:cNvSpPr>
                  <a:spLocks noChangeAspect="1" noChangeArrowheads="1"/>
                </p:cNvSpPr>
                <p:nvPr/>
              </p:nvSpPr>
              <p:spPr bwMode="auto">
                <a:xfrm>
                  <a:off x="4784" y="1624"/>
                  <a:ext cx="23" cy="23"/>
                </a:xfrm>
                <a:prstGeom prst="ellipse">
                  <a:avLst/>
                </a:prstGeom>
                <a:solidFill>
                  <a:schemeClr val="tx2"/>
                </a:solidFill>
                <a:ln w="9525">
                  <a:noFill/>
                  <a:round/>
                  <a:headEnd/>
                  <a:tailEnd/>
                </a:ln>
              </p:spPr>
              <p:txBody>
                <a:bodyPr wrap="none" anchor="ctr"/>
                <a:lstStyle/>
                <a:p>
                  <a:endParaRPr lang="en-US"/>
                </a:p>
              </p:txBody>
            </p:sp>
            <p:sp>
              <p:nvSpPr>
                <p:cNvPr id="31950" name="Oval 318"/>
                <p:cNvSpPr>
                  <a:spLocks noChangeAspect="1" noChangeArrowheads="1"/>
                </p:cNvSpPr>
                <p:nvPr/>
              </p:nvSpPr>
              <p:spPr bwMode="auto">
                <a:xfrm>
                  <a:off x="3961" y="1273"/>
                  <a:ext cx="23" cy="24"/>
                </a:xfrm>
                <a:prstGeom prst="ellipse">
                  <a:avLst/>
                </a:prstGeom>
                <a:solidFill>
                  <a:schemeClr val="tx2"/>
                </a:solidFill>
                <a:ln w="9525">
                  <a:noFill/>
                  <a:round/>
                  <a:headEnd/>
                  <a:tailEnd/>
                </a:ln>
              </p:spPr>
              <p:txBody>
                <a:bodyPr wrap="none" anchor="ctr"/>
                <a:lstStyle/>
                <a:p>
                  <a:endParaRPr lang="en-US"/>
                </a:p>
              </p:txBody>
            </p:sp>
            <p:sp>
              <p:nvSpPr>
                <p:cNvPr id="31951" name="Oval 319"/>
                <p:cNvSpPr>
                  <a:spLocks noChangeAspect="1" noChangeArrowheads="1"/>
                </p:cNvSpPr>
                <p:nvPr/>
              </p:nvSpPr>
              <p:spPr bwMode="auto">
                <a:xfrm>
                  <a:off x="3961" y="1343"/>
                  <a:ext cx="23" cy="24"/>
                </a:xfrm>
                <a:prstGeom prst="ellipse">
                  <a:avLst/>
                </a:prstGeom>
                <a:solidFill>
                  <a:schemeClr val="tx2"/>
                </a:solidFill>
                <a:ln w="9525">
                  <a:noFill/>
                  <a:round/>
                  <a:headEnd/>
                  <a:tailEnd/>
                </a:ln>
              </p:spPr>
              <p:txBody>
                <a:bodyPr wrap="none" anchor="ctr"/>
                <a:lstStyle/>
                <a:p>
                  <a:endParaRPr lang="en-US"/>
                </a:p>
              </p:txBody>
            </p:sp>
            <p:sp>
              <p:nvSpPr>
                <p:cNvPr id="31952" name="Oval 320"/>
                <p:cNvSpPr>
                  <a:spLocks noChangeAspect="1" noChangeArrowheads="1"/>
                </p:cNvSpPr>
                <p:nvPr/>
              </p:nvSpPr>
              <p:spPr bwMode="auto">
                <a:xfrm>
                  <a:off x="4167" y="1086"/>
                  <a:ext cx="23" cy="24"/>
                </a:xfrm>
                <a:prstGeom prst="ellipse">
                  <a:avLst/>
                </a:prstGeom>
                <a:solidFill>
                  <a:schemeClr val="tx2"/>
                </a:solidFill>
                <a:ln w="9525">
                  <a:noFill/>
                  <a:round/>
                  <a:headEnd/>
                  <a:tailEnd/>
                </a:ln>
              </p:spPr>
              <p:txBody>
                <a:bodyPr wrap="none" anchor="ctr"/>
                <a:lstStyle/>
                <a:p>
                  <a:endParaRPr lang="en-US"/>
                </a:p>
              </p:txBody>
            </p:sp>
            <p:sp>
              <p:nvSpPr>
                <p:cNvPr id="31953" name="Oval 321"/>
                <p:cNvSpPr>
                  <a:spLocks noChangeAspect="1" noChangeArrowheads="1"/>
                </p:cNvSpPr>
                <p:nvPr/>
              </p:nvSpPr>
              <p:spPr bwMode="auto">
                <a:xfrm>
                  <a:off x="4075" y="1016"/>
                  <a:ext cx="23" cy="24"/>
                </a:xfrm>
                <a:prstGeom prst="ellipse">
                  <a:avLst/>
                </a:prstGeom>
                <a:solidFill>
                  <a:schemeClr val="tx2"/>
                </a:solidFill>
                <a:ln w="9525">
                  <a:noFill/>
                  <a:round/>
                  <a:headEnd/>
                  <a:tailEnd/>
                </a:ln>
              </p:spPr>
              <p:txBody>
                <a:bodyPr wrap="none" anchor="ctr"/>
                <a:lstStyle/>
                <a:p>
                  <a:endParaRPr lang="en-US"/>
                </a:p>
              </p:txBody>
            </p:sp>
            <p:sp>
              <p:nvSpPr>
                <p:cNvPr id="31954" name="Oval 322"/>
                <p:cNvSpPr>
                  <a:spLocks noChangeAspect="1" noChangeArrowheads="1"/>
                </p:cNvSpPr>
                <p:nvPr/>
              </p:nvSpPr>
              <p:spPr bwMode="auto">
                <a:xfrm>
                  <a:off x="4555" y="1484"/>
                  <a:ext cx="23" cy="23"/>
                </a:xfrm>
                <a:prstGeom prst="ellipse">
                  <a:avLst/>
                </a:prstGeom>
                <a:solidFill>
                  <a:schemeClr val="tx2"/>
                </a:solidFill>
                <a:ln w="9525">
                  <a:noFill/>
                  <a:round/>
                  <a:headEnd/>
                  <a:tailEnd/>
                </a:ln>
              </p:spPr>
              <p:txBody>
                <a:bodyPr wrap="none" anchor="ctr"/>
                <a:lstStyle/>
                <a:p>
                  <a:endParaRPr lang="en-US"/>
                </a:p>
              </p:txBody>
            </p:sp>
            <p:sp>
              <p:nvSpPr>
                <p:cNvPr id="31955" name="Oval 323"/>
                <p:cNvSpPr>
                  <a:spLocks noChangeAspect="1" noChangeArrowheads="1"/>
                </p:cNvSpPr>
                <p:nvPr/>
              </p:nvSpPr>
              <p:spPr bwMode="auto">
                <a:xfrm>
                  <a:off x="4624" y="525"/>
                  <a:ext cx="23" cy="24"/>
                </a:xfrm>
                <a:prstGeom prst="ellipse">
                  <a:avLst/>
                </a:prstGeom>
                <a:solidFill>
                  <a:schemeClr val="tx2"/>
                </a:solidFill>
                <a:ln w="9525">
                  <a:noFill/>
                  <a:round/>
                  <a:headEnd/>
                  <a:tailEnd/>
                </a:ln>
              </p:spPr>
              <p:txBody>
                <a:bodyPr wrap="none" anchor="ctr"/>
                <a:lstStyle/>
                <a:p>
                  <a:endParaRPr lang="en-US"/>
                </a:p>
              </p:txBody>
            </p:sp>
            <p:sp>
              <p:nvSpPr>
                <p:cNvPr id="31956" name="Oval 324"/>
                <p:cNvSpPr>
                  <a:spLocks noChangeAspect="1" noChangeArrowheads="1"/>
                </p:cNvSpPr>
                <p:nvPr/>
              </p:nvSpPr>
              <p:spPr bwMode="auto">
                <a:xfrm>
                  <a:off x="4418" y="1086"/>
                  <a:ext cx="23" cy="24"/>
                </a:xfrm>
                <a:prstGeom prst="ellipse">
                  <a:avLst/>
                </a:prstGeom>
                <a:solidFill>
                  <a:schemeClr val="tx2"/>
                </a:solidFill>
                <a:ln w="9525">
                  <a:noFill/>
                  <a:round/>
                  <a:headEnd/>
                  <a:tailEnd/>
                </a:ln>
              </p:spPr>
              <p:txBody>
                <a:bodyPr wrap="none" anchor="ctr"/>
                <a:lstStyle/>
                <a:p>
                  <a:endParaRPr lang="en-US"/>
                </a:p>
              </p:txBody>
            </p:sp>
            <p:sp>
              <p:nvSpPr>
                <p:cNvPr id="31957" name="Oval 325"/>
                <p:cNvSpPr>
                  <a:spLocks noChangeAspect="1" noChangeArrowheads="1"/>
                </p:cNvSpPr>
                <p:nvPr/>
              </p:nvSpPr>
              <p:spPr bwMode="auto">
                <a:xfrm>
                  <a:off x="3961" y="1016"/>
                  <a:ext cx="23" cy="24"/>
                </a:xfrm>
                <a:prstGeom prst="ellipse">
                  <a:avLst/>
                </a:prstGeom>
                <a:solidFill>
                  <a:schemeClr val="tx2"/>
                </a:solidFill>
                <a:ln w="9525">
                  <a:noFill/>
                  <a:round/>
                  <a:headEnd/>
                  <a:tailEnd/>
                </a:ln>
              </p:spPr>
              <p:txBody>
                <a:bodyPr wrap="none" anchor="ctr"/>
                <a:lstStyle/>
                <a:p>
                  <a:endParaRPr lang="en-US"/>
                </a:p>
              </p:txBody>
            </p:sp>
            <p:sp>
              <p:nvSpPr>
                <p:cNvPr id="31958" name="Oval 326"/>
                <p:cNvSpPr>
                  <a:spLocks noChangeAspect="1" noChangeArrowheads="1"/>
                </p:cNvSpPr>
                <p:nvPr/>
              </p:nvSpPr>
              <p:spPr bwMode="auto">
                <a:xfrm>
                  <a:off x="4464" y="1647"/>
                  <a:ext cx="23" cy="24"/>
                </a:xfrm>
                <a:prstGeom prst="ellipse">
                  <a:avLst/>
                </a:prstGeom>
                <a:solidFill>
                  <a:schemeClr val="tx2"/>
                </a:solidFill>
                <a:ln w="9525">
                  <a:noFill/>
                  <a:round/>
                  <a:headEnd/>
                  <a:tailEnd/>
                </a:ln>
              </p:spPr>
              <p:txBody>
                <a:bodyPr wrap="none" anchor="ctr"/>
                <a:lstStyle/>
                <a:p>
                  <a:endParaRPr lang="en-US"/>
                </a:p>
              </p:txBody>
            </p:sp>
            <p:sp>
              <p:nvSpPr>
                <p:cNvPr id="31959" name="Oval 327"/>
                <p:cNvSpPr>
                  <a:spLocks noChangeAspect="1" noChangeArrowheads="1"/>
                </p:cNvSpPr>
                <p:nvPr/>
              </p:nvSpPr>
              <p:spPr bwMode="auto">
                <a:xfrm>
                  <a:off x="4853" y="1577"/>
                  <a:ext cx="22" cy="23"/>
                </a:xfrm>
                <a:prstGeom prst="ellipse">
                  <a:avLst/>
                </a:prstGeom>
                <a:solidFill>
                  <a:schemeClr val="tx2"/>
                </a:solidFill>
                <a:ln w="9525">
                  <a:noFill/>
                  <a:round/>
                  <a:headEnd/>
                  <a:tailEnd/>
                </a:ln>
              </p:spPr>
              <p:txBody>
                <a:bodyPr wrap="none" anchor="ctr"/>
                <a:lstStyle/>
                <a:p>
                  <a:endParaRPr lang="en-US"/>
                </a:p>
              </p:txBody>
            </p:sp>
            <p:sp>
              <p:nvSpPr>
                <p:cNvPr id="31960" name="Oval 328"/>
                <p:cNvSpPr>
                  <a:spLocks noChangeAspect="1" noChangeArrowheads="1"/>
                </p:cNvSpPr>
                <p:nvPr/>
              </p:nvSpPr>
              <p:spPr bwMode="auto">
                <a:xfrm>
                  <a:off x="4190" y="642"/>
                  <a:ext cx="23" cy="24"/>
                </a:xfrm>
                <a:prstGeom prst="ellipse">
                  <a:avLst/>
                </a:prstGeom>
                <a:solidFill>
                  <a:schemeClr val="tx2"/>
                </a:solidFill>
                <a:ln w="9525">
                  <a:noFill/>
                  <a:round/>
                  <a:headEnd/>
                  <a:tailEnd/>
                </a:ln>
              </p:spPr>
              <p:txBody>
                <a:bodyPr wrap="none" anchor="ctr"/>
                <a:lstStyle/>
                <a:p>
                  <a:endParaRPr lang="en-US"/>
                </a:p>
              </p:txBody>
            </p:sp>
            <p:sp>
              <p:nvSpPr>
                <p:cNvPr id="31961" name="Oval 329"/>
                <p:cNvSpPr>
                  <a:spLocks noChangeAspect="1" noChangeArrowheads="1"/>
                </p:cNvSpPr>
                <p:nvPr/>
              </p:nvSpPr>
              <p:spPr bwMode="auto">
                <a:xfrm>
                  <a:off x="4258" y="853"/>
                  <a:ext cx="23" cy="23"/>
                </a:xfrm>
                <a:prstGeom prst="ellipse">
                  <a:avLst/>
                </a:prstGeom>
                <a:solidFill>
                  <a:schemeClr val="tx2"/>
                </a:solidFill>
                <a:ln w="9525">
                  <a:noFill/>
                  <a:round/>
                  <a:headEnd/>
                  <a:tailEnd/>
                </a:ln>
              </p:spPr>
              <p:txBody>
                <a:bodyPr wrap="none" anchor="ctr"/>
                <a:lstStyle/>
                <a:p>
                  <a:endParaRPr lang="en-US"/>
                </a:p>
              </p:txBody>
            </p:sp>
            <p:sp>
              <p:nvSpPr>
                <p:cNvPr id="31962" name="Oval 330"/>
                <p:cNvSpPr>
                  <a:spLocks noChangeAspect="1" noChangeArrowheads="1"/>
                </p:cNvSpPr>
                <p:nvPr/>
              </p:nvSpPr>
              <p:spPr bwMode="auto">
                <a:xfrm>
                  <a:off x="3778" y="572"/>
                  <a:ext cx="23" cy="24"/>
                </a:xfrm>
                <a:prstGeom prst="ellipse">
                  <a:avLst/>
                </a:prstGeom>
                <a:solidFill>
                  <a:schemeClr val="tx2"/>
                </a:solidFill>
                <a:ln w="9525">
                  <a:noFill/>
                  <a:round/>
                  <a:headEnd/>
                  <a:tailEnd/>
                </a:ln>
              </p:spPr>
              <p:txBody>
                <a:bodyPr wrap="none" anchor="ctr"/>
                <a:lstStyle/>
                <a:p>
                  <a:endParaRPr lang="en-US"/>
                </a:p>
              </p:txBody>
            </p:sp>
            <p:sp>
              <p:nvSpPr>
                <p:cNvPr id="31963" name="Oval 331"/>
                <p:cNvSpPr>
                  <a:spLocks noChangeAspect="1" noChangeArrowheads="1"/>
                </p:cNvSpPr>
                <p:nvPr/>
              </p:nvSpPr>
              <p:spPr bwMode="auto">
                <a:xfrm>
                  <a:off x="4464" y="1320"/>
                  <a:ext cx="23" cy="23"/>
                </a:xfrm>
                <a:prstGeom prst="ellipse">
                  <a:avLst/>
                </a:prstGeom>
                <a:solidFill>
                  <a:schemeClr val="tx2"/>
                </a:solidFill>
                <a:ln w="9525">
                  <a:noFill/>
                  <a:round/>
                  <a:headEnd/>
                  <a:tailEnd/>
                </a:ln>
              </p:spPr>
              <p:txBody>
                <a:bodyPr wrap="none" anchor="ctr"/>
                <a:lstStyle/>
                <a:p>
                  <a:endParaRPr lang="en-US"/>
                </a:p>
              </p:txBody>
            </p:sp>
            <p:sp>
              <p:nvSpPr>
                <p:cNvPr id="31964" name="Oval 332"/>
                <p:cNvSpPr>
                  <a:spLocks noChangeAspect="1" noChangeArrowheads="1"/>
                </p:cNvSpPr>
                <p:nvPr/>
              </p:nvSpPr>
              <p:spPr bwMode="auto">
                <a:xfrm>
                  <a:off x="4350" y="1694"/>
                  <a:ext cx="23" cy="23"/>
                </a:xfrm>
                <a:prstGeom prst="ellipse">
                  <a:avLst/>
                </a:prstGeom>
                <a:solidFill>
                  <a:schemeClr val="tx2"/>
                </a:solidFill>
                <a:ln w="9525">
                  <a:noFill/>
                  <a:round/>
                  <a:headEnd/>
                  <a:tailEnd/>
                </a:ln>
              </p:spPr>
              <p:txBody>
                <a:bodyPr wrap="none" anchor="ctr"/>
                <a:lstStyle/>
                <a:p>
                  <a:endParaRPr lang="en-US"/>
                </a:p>
              </p:txBody>
            </p:sp>
            <p:sp>
              <p:nvSpPr>
                <p:cNvPr id="31965" name="Oval 333"/>
                <p:cNvSpPr>
                  <a:spLocks noChangeAspect="1" noChangeArrowheads="1"/>
                </p:cNvSpPr>
                <p:nvPr/>
              </p:nvSpPr>
              <p:spPr bwMode="auto">
                <a:xfrm>
                  <a:off x="5401" y="1040"/>
                  <a:ext cx="23" cy="23"/>
                </a:xfrm>
                <a:prstGeom prst="ellipse">
                  <a:avLst/>
                </a:prstGeom>
                <a:solidFill>
                  <a:schemeClr val="tx2"/>
                </a:solidFill>
                <a:ln w="9525">
                  <a:noFill/>
                  <a:round/>
                  <a:headEnd/>
                  <a:tailEnd/>
                </a:ln>
              </p:spPr>
              <p:txBody>
                <a:bodyPr wrap="none" anchor="ctr"/>
                <a:lstStyle/>
                <a:p>
                  <a:endParaRPr lang="en-US"/>
                </a:p>
              </p:txBody>
            </p:sp>
          </p:grpSp>
          <p:grpSp>
            <p:nvGrpSpPr>
              <p:cNvPr id="26" name="Group 334"/>
              <p:cNvGrpSpPr>
                <a:grpSpLocks noChangeAspect="1"/>
              </p:cNvGrpSpPr>
              <p:nvPr/>
            </p:nvGrpSpPr>
            <p:grpSpPr bwMode="auto">
              <a:xfrm>
                <a:off x="3504" y="432"/>
                <a:ext cx="1897" cy="1779"/>
                <a:chOff x="3504" y="432"/>
                <a:chExt cx="1897" cy="1779"/>
              </a:xfrm>
            </p:grpSpPr>
            <p:grpSp>
              <p:nvGrpSpPr>
                <p:cNvPr id="27" name="Group 335"/>
                <p:cNvGrpSpPr>
                  <a:grpSpLocks noChangeAspect="1"/>
                </p:cNvGrpSpPr>
                <p:nvPr/>
              </p:nvGrpSpPr>
              <p:grpSpPr bwMode="auto">
                <a:xfrm>
                  <a:off x="3710" y="479"/>
                  <a:ext cx="1668" cy="1425"/>
                  <a:chOff x="3710" y="479"/>
                  <a:chExt cx="1668" cy="1425"/>
                </a:xfrm>
              </p:grpSpPr>
              <p:sp>
                <p:nvSpPr>
                  <p:cNvPr id="31925" name="Oval 336"/>
                  <p:cNvSpPr>
                    <a:spLocks noChangeAspect="1" noChangeArrowheads="1"/>
                  </p:cNvSpPr>
                  <p:nvPr/>
                </p:nvSpPr>
                <p:spPr bwMode="auto">
                  <a:xfrm>
                    <a:off x="3755" y="1297"/>
                    <a:ext cx="23" cy="23"/>
                  </a:xfrm>
                  <a:prstGeom prst="ellipse">
                    <a:avLst/>
                  </a:prstGeom>
                  <a:solidFill>
                    <a:schemeClr val="tx2"/>
                  </a:solidFill>
                  <a:ln w="9525">
                    <a:noFill/>
                    <a:round/>
                    <a:headEnd/>
                    <a:tailEnd/>
                  </a:ln>
                </p:spPr>
                <p:txBody>
                  <a:bodyPr wrap="none" anchor="ctr"/>
                  <a:lstStyle/>
                  <a:p>
                    <a:endParaRPr lang="en-US"/>
                  </a:p>
                </p:txBody>
              </p:sp>
              <p:sp>
                <p:nvSpPr>
                  <p:cNvPr id="31926" name="Oval 337"/>
                  <p:cNvSpPr>
                    <a:spLocks noChangeAspect="1" noChangeArrowheads="1"/>
                  </p:cNvSpPr>
                  <p:nvPr/>
                </p:nvSpPr>
                <p:spPr bwMode="auto">
                  <a:xfrm>
                    <a:off x="4327" y="1881"/>
                    <a:ext cx="23" cy="23"/>
                  </a:xfrm>
                  <a:prstGeom prst="ellipse">
                    <a:avLst/>
                  </a:prstGeom>
                  <a:solidFill>
                    <a:schemeClr val="tx2"/>
                  </a:solidFill>
                  <a:ln w="9525">
                    <a:noFill/>
                    <a:round/>
                    <a:headEnd/>
                    <a:tailEnd/>
                  </a:ln>
                </p:spPr>
                <p:txBody>
                  <a:bodyPr wrap="none" anchor="ctr"/>
                  <a:lstStyle/>
                  <a:p>
                    <a:endParaRPr lang="en-US"/>
                  </a:p>
                </p:txBody>
              </p:sp>
              <p:sp>
                <p:nvSpPr>
                  <p:cNvPr id="31927" name="Oval 338"/>
                  <p:cNvSpPr>
                    <a:spLocks noChangeAspect="1" noChangeArrowheads="1"/>
                  </p:cNvSpPr>
                  <p:nvPr/>
                </p:nvSpPr>
                <p:spPr bwMode="auto">
                  <a:xfrm>
                    <a:off x="4281" y="1554"/>
                    <a:ext cx="23" cy="23"/>
                  </a:xfrm>
                  <a:prstGeom prst="ellipse">
                    <a:avLst/>
                  </a:prstGeom>
                  <a:solidFill>
                    <a:schemeClr val="tx2"/>
                  </a:solidFill>
                  <a:ln w="9525">
                    <a:noFill/>
                    <a:round/>
                    <a:headEnd/>
                    <a:tailEnd/>
                  </a:ln>
                </p:spPr>
                <p:txBody>
                  <a:bodyPr wrap="none" anchor="ctr"/>
                  <a:lstStyle/>
                  <a:p>
                    <a:endParaRPr lang="en-US"/>
                  </a:p>
                </p:txBody>
              </p:sp>
              <p:sp>
                <p:nvSpPr>
                  <p:cNvPr id="31928" name="Oval 339"/>
                  <p:cNvSpPr>
                    <a:spLocks noChangeAspect="1" noChangeArrowheads="1"/>
                  </p:cNvSpPr>
                  <p:nvPr/>
                </p:nvSpPr>
                <p:spPr bwMode="auto">
                  <a:xfrm>
                    <a:off x="4213" y="1694"/>
                    <a:ext cx="22" cy="23"/>
                  </a:xfrm>
                  <a:prstGeom prst="ellipse">
                    <a:avLst/>
                  </a:prstGeom>
                  <a:solidFill>
                    <a:schemeClr val="tx2"/>
                  </a:solidFill>
                  <a:ln w="9525">
                    <a:noFill/>
                    <a:round/>
                    <a:headEnd/>
                    <a:tailEnd/>
                  </a:ln>
                </p:spPr>
                <p:txBody>
                  <a:bodyPr wrap="none" anchor="ctr"/>
                  <a:lstStyle/>
                  <a:p>
                    <a:endParaRPr lang="en-US"/>
                  </a:p>
                </p:txBody>
              </p:sp>
              <p:sp>
                <p:nvSpPr>
                  <p:cNvPr id="31929" name="Oval 340"/>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p>
                </p:txBody>
              </p:sp>
              <p:sp>
                <p:nvSpPr>
                  <p:cNvPr id="31930" name="Oval 341"/>
                  <p:cNvSpPr>
                    <a:spLocks noChangeAspect="1" noChangeArrowheads="1"/>
                  </p:cNvSpPr>
                  <p:nvPr/>
                </p:nvSpPr>
                <p:spPr bwMode="auto">
                  <a:xfrm>
                    <a:off x="4921" y="1741"/>
                    <a:ext cx="23" cy="23"/>
                  </a:xfrm>
                  <a:prstGeom prst="ellipse">
                    <a:avLst/>
                  </a:prstGeom>
                  <a:solidFill>
                    <a:schemeClr val="tx2"/>
                  </a:solidFill>
                  <a:ln w="9525">
                    <a:noFill/>
                    <a:round/>
                    <a:headEnd/>
                    <a:tailEnd/>
                  </a:ln>
                </p:spPr>
                <p:txBody>
                  <a:bodyPr wrap="none" anchor="ctr"/>
                  <a:lstStyle/>
                  <a:p>
                    <a:endParaRPr lang="en-US"/>
                  </a:p>
                </p:txBody>
              </p:sp>
              <p:sp>
                <p:nvSpPr>
                  <p:cNvPr id="31931" name="Oval 342"/>
                  <p:cNvSpPr>
                    <a:spLocks noChangeAspect="1" noChangeArrowheads="1"/>
                  </p:cNvSpPr>
                  <p:nvPr/>
                </p:nvSpPr>
                <p:spPr bwMode="auto">
                  <a:xfrm>
                    <a:off x="3710" y="712"/>
                    <a:ext cx="23" cy="24"/>
                  </a:xfrm>
                  <a:prstGeom prst="ellipse">
                    <a:avLst/>
                  </a:prstGeom>
                  <a:solidFill>
                    <a:schemeClr val="tx2"/>
                  </a:solidFill>
                  <a:ln w="9525">
                    <a:noFill/>
                    <a:round/>
                    <a:headEnd/>
                    <a:tailEnd/>
                  </a:ln>
                </p:spPr>
                <p:txBody>
                  <a:bodyPr wrap="none" anchor="ctr"/>
                  <a:lstStyle/>
                  <a:p>
                    <a:endParaRPr lang="en-US"/>
                  </a:p>
                </p:txBody>
              </p:sp>
              <p:sp>
                <p:nvSpPr>
                  <p:cNvPr id="31932" name="Oval 343"/>
                  <p:cNvSpPr>
                    <a:spLocks noChangeAspect="1" noChangeArrowheads="1"/>
                  </p:cNvSpPr>
                  <p:nvPr/>
                </p:nvSpPr>
                <p:spPr bwMode="auto">
                  <a:xfrm>
                    <a:off x="4693" y="1110"/>
                    <a:ext cx="22" cy="23"/>
                  </a:xfrm>
                  <a:prstGeom prst="ellipse">
                    <a:avLst/>
                  </a:prstGeom>
                  <a:solidFill>
                    <a:schemeClr val="tx2"/>
                  </a:solidFill>
                  <a:ln w="9525">
                    <a:noFill/>
                    <a:round/>
                    <a:headEnd/>
                    <a:tailEnd/>
                  </a:ln>
                </p:spPr>
                <p:txBody>
                  <a:bodyPr wrap="none" anchor="ctr"/>
                  <a:lstStyle/>
                  <a:p>
                    <a:endParaRPr lang="en-US"/>
                  </a:p>
                </p:txBody>
              </p:sp>
              <p:sp>
                <p:nvSpPr>
                  <p:cNvPr id="31933" name="Oval 344"/>
                  <p:cNvSpPr>
                    <a:spLocks noChangeAspect="1" noChangeArrowheads="1"/>
                  </p:cNvSpPr>
                  <p:nvPr/>
                </p:nvSpPr>
                <p:spPr bwMode="auto">
                  <a:xfrm>
                    <a:off x="3801" y="829"/>
                    <a:ext cx="23" cy="24"/>
                  </a:xfrm>
                  <a:prstGeom prst="ellipse">
                    <a:avLst/>
                  </a:prstGeom>
                  <a:solidFill>
                    <a:schemeClr val="tx2"/>
                  </a:solidFill>
                  <a:ln w="9525">
                    <a:noFill/>
                    <a:round/>
                    <a:headEnd/>
                    <a:tailEnd/>
                  </a:ln>
                </p:spPr>
                <p:txBody>
                  <a:bodyPr wrap="none" anchor="ctr"/>
                  <a:lstStyle/>
                  <a:p>
                    <a:endParaRPr lang="en-US"/>
                  </a:p>
                </p:txBody>
              </p:sp>
              <p:sp>
                <p:nvSpPr>
                  <p:cNvPr id="31934" name="Oval 345"/>
                  <p:cNvSpPr>
                    <a:spLocks noChangeAspect="1" noChangeArrowheads="1"/>
                  </p:cNvSpPr>
                  <p:nvPr/>
                </p:nvSpPr>
                <p:spPr bwMode="auto">
                  <a:xfrm>
                    <a:off x="4761" y="619"/>
                    <a:ext cx="23" cy="23"/>
                  </a:xfrm>
                  <a:prstGeom prst="ellipse">
                    <a:avLst/>
                  </a:prstGeom>
                  <a:solidFill>
                    <a:schemeClr val="tx2"/>
                  </a:solidFill>
                  <a:ln w="9525">
                    <a:noFill/>
                    <a:round/>
                    <a:headEnd/>
                    <a:tailEnd/>
                  </a:ln>
                </p:spPr>
                <p:txBody>
                  <a:bodyPr wrap="none" anchor="ctr"/>
                  <a:lstStyle/>
                  <a:p>
                    <a:endParaRPr lang="en-US"/>
                  </a:p>
                </p:txBody>
              </p:sp>
              <p:sp>
                <p:nvSpPr>
                  <p:cNvPr id="31935" name="Oval 346"/>
                  <p:cNvSpPr>
                    <a:spLocks noChangeAspect="1" noChangeArrowheads="1"/>
                  </p:cNvSpPr>
                  <p:nvPr/>
                </p:nvSpPr>
                <p:spPr bwMode="auto">
                  <a:xfrm>
                    <a:off x="4464" y="1460"/>
                    <a:ext cx="23" cy="24"/>
                  </a:xfrm>
                  <a:prstGeom prst="ellipse">
                    <a:avLst/>
                  </a:prstGeom>
                  <a:solidFill>
                    <a:schemeClr val="tx2"/>
                  </a:solidFill>
                  <a:ln w="9525">
                    <a:noFill/>
                    <a:round/>
                    <a:headEnd/>
                    <a:tailEnd/>
                  </a:ln>
                </p:spPr>
                <p:txBody>
                  <a:bodyPr wrap="none" anchor="ctr"/>
                  <a:lstStyle/>
                  <a:p>
                    <a:endParaRPr lang="en-US"/>
                  </a:p>
                </p:txBody>
              </p:sp>
              <p:sp>
                <p:nvSpPr>
                  <p:cNvPr id="31936" name="Oval 347"/>
                  <p:cNvSpPr>
                    <a:spLocks noChangeAspect="1" noChangeArrowheads="1"/>
                  </p:cNvSpPr>
                  <p:nvPr/>
                </p:nvSpPr>
                <p:spPr bwMode="auto">
                  <a:xfrm>
                    <a:off x="4875" y="923"/>
                    <a:ext cx="23" cy="23"/>
                  </a:xfrm>
                  <a:prstGeom prst="ellipse">
                    <a:avLst/>
                  </a:prstGeom>
                  <a:solidFill>
                    <a:schemeClr val="tx2"/>
                  </a:solidFill>
                  <a:ln w="9525">
                    <a:noFill/>
                    <a:round/>
                    <a:headEnd/>
                    <a:tailEnd/>
                  </a:ln>
                </p:spPr>
                <p:txBody>
                  <a:bodyPr wrap="none" anchor="ctr"/>
                  <a:lstStyle/>
                  <a:p>
                    <a:endParaRPr lang="en-US"/>
                  </a:p>
                </p:txBody>
              </p:sp>
              <p:sp>
                <p:nvSpPr>
                  <p:cNvPr id="31937" name="Oval 348"/>
                  <p:cNvSpPr>
                    <a:spLocks noChangeAspect="1" noChangeArrowheads="1"/>
                  </p:cNvSpPr>
                  <p:nvPr/>
                </p:nvSpPr>
                <p:spPr bwMode="auto">
                  <a:xfrm>
                    <a:off x="4830" y="853"/>
                    <a:ext cx="23" cy="23"/>
                  </a:xfrm>
                  <a:prstGeom prst="ellipse">
                    <a:avLst/>
                  </a:prstGeom>
                  <a:solidFill>
                    <a:schemeClr val="tx2"/>
                  </a:solidFill>
                  <a:ln w="9525">
                    <a:noFill/>
                    <a:round/>
                    <a:headEnd/>
                    <a:tailEnd/>
                  </a:ln>
                </p:spPr>
                <p:txBody>
                  <a:bodyPr wrap="none" anchor="ctr"/>
                  <a:lstStyle/>
                  <a:p>
                    <a:endParaRPr lang="en-US"/>
                  </a:p>
                </p:txBody>
              </p:sp>
              <p:sp>
                <p:nvSpPr>
                  <p:cNvPr id="31938" name="Oval 349"/>
                  <p:cNvSpPr>
                    <a:spLocks noChangeAspect="1" noChangeArrowheads="1"/>
                  </p:cNvSpPr>
                  <p:nvPr/>
                </p:nvSpPr>
                <p:spPr bwMode="auto">
                  <a:xfrm>
                    <a:off x="4213" y="923"/>
                    <a:ext cx="22" cy="23"/>
                  </a:xfrm>
                  <a:prstGeom prst="ellipse">
                    <a:avLst/>
                  </a:prstGeom>
                  <a:solidFill>
                    <a:schemeClr val="tx2"/>
                  </a:solidFill>
                  <a:ln w="9525">
                    <a:noFill/>
                    <a:round/>
                    <a:headEnd/>
                    <a:tailEnd/>
                  </a:ln>
                </p:spPr>
                <p:txBody>
                  <a:bodyPr wrap="none" anchor="ctr"/>
                  <a:lstStyle/>
                  <a:p>
                    <a:endParaRPr lang="en-US"/>
                  </a:p>
                </p:txBody>
              </p:sp>
              <p:sp>
                <p:nvSpPr>
                  <p:cNvPr id="31939" name="Oval 350"/>
                  <p:cNvSpPr>
                    <a:spLocks noChangeAspect="1" noChangeArrowheads="1"/>
                  </p:cNvSpPr>
                  <p:nvPr/>
                </p:nvSpPr>
                <p:spPr bwMode="auto">
                  <a:xfrm>
                    <a:off x="4304" y="969"/>
                    <a:ext cx="23" cy="24"/>
                  </a:xfrm>
                  <a:prstGeom prst="ellipse">
                    <a:avLst/>
                  </a:prstGeom>
                  <a:solidFill>
                    <a:schemeClr val="tx2"/>
                  </a:solidFill>
                  <a:ln w="9525">
                    <a:noFill/>
                    <a:round/>
                    <a:headEnd/>
                    <a:tailEnd/>
                  </a:ln>
                </p:spPr>
                <p:txBody>
                  <a:bodyPr wrap="none" anchor="ctr"/>
                  <a:lstStyle/>
                  <a:p>
                    <a:endParaRPr lang="en-US"/>
                  </a:p>
                </p:txBody>
              </p:sp>
              <p:sp>
                <p:nvSpPr>
                  <p:cNvPr id="31940" name="Oval 351"/>
                  <p:cNvSpPr>
                    <a:spLocks noChangeAspect="1" noChangeArrowheads="1"/>
                  </p:cNvSpPr>
                  <p:nvPr/>
                </p:nvSpPr>
                <p:spPr bwMode="auto">
                  <a:xfrm>
                    <a:off x="4761" y="736"/>
                    <a:ext cx="23" cy="23"/>
                  </a:xfrm>
                  <a:prstGeom prst="ellipse">
                    <a:avLst/>
                  </a:prstGeom>
                  <a:solidFill>
                    <a:schemeClr val="tx2"/>
                  </a:solidFill>
                  <a:ln w="9525">
                    <a:noFill/>
                    <a:round/>
                    <a:headEnd/>
                    <a:tailEnd/>
                  </a:ln>
                </p:spPr>
                <p:txBody>
                  <a:bodyPr wrap="none" anchor="ctr"/>
                  <a:lstStyle/>
                  <a:p>
                    <a:endParaRPr lang="en-US"/>
                  </a:p>
                </p:txBody>
              </p:sp>
              <p:sp>
                <p:nvSpPr>
                  <p:cNvPr id="31941" name="Oval 352"/>
                  <p:cNvSpPr>
                    <a:spLocks noChangeAspect="1" noChangeArrowheads="1"/>
                  </p:cNvSpPr>
                  <p:nvPr/>
                </p:nvSpPr>
                <p:spPr bwMode="auto">
                  <a:xfrm>
                    <a:off x="4715" y="502"/>
                    <a:ext cx="23" cy="23"/>
                  </a:xfrm>
                  <a:prstGeom prst="ellipse">
                    <a:avLst/>
                  </a:prstGeom>
                  <a:solidFill>
                    <a:schemeClr val="tx2"/>
                  </a:solidFill>
                  <a:ln w="9525">
                    <a:noFill/>
                    <a:round/>
                    <a:headEnd/>
                    <a:tailEnd/>
                  </a:ln>
                </p:spPr>
                <p:txBody>
                  <a:bodyPr wrap="none" anchor="ctr"/>
                  <a:lstStyle/>
                  <a:p>
                    <a:endParaRPr lang="en-US"/>
                  </a:p>
                </p:txBody>
              </p:sp>
              <p:sp>
                <p:nvSpPr>
                  <p:cNvPr id="31942" name="Oval 353"/>
                  <p:cNvSpPr>
                    <a:spLocks noChangeAspect="1" noChangeArrowheads="1"/>
                  </p:cNvSpPr>
                  <p:nvPr/>
                </p:nvSpPr>
                <p:spPr bwMode="auto">
                  <a:xfrm>
                    <a:off x="4533" y="479"/>
                    <a:ext cx="22" cy="23"/>
                  </a:xfrm>
                  <a:prstGeom prst="ellipse">
                    <a:avLst/>
                  </a:prstGeom>
                  <a:solidFill>
                    <a:schemeClr val="tx2"/>
                  </a:solidFill>
                  <a:ln w="9525">
                    <a:noFill/>
                    <a:round/>
                    <a:headEnd/>
                    <a:tailEnd/>
                  </a:ln>
                </p:spPr>
                <p:txBody>
                  <a:bodyPr wrap="none" anchor="ctr"/>
                  <a:lstStyle/>
                  <a:p>
                    <a:endParaRPr lang="en-US"/>
                  </a:p>
                </p:txBody>
              </p:sp>
              <p:sp>
                <p:nvSpPr>
                  <p:cNvPr id="31943" name="Oval 354"/>
                  <p:cNvSpPr>
                    <a:spLocks noChangeAspect="1" noChangeArrowheads="1"/>
                  </p:cNvSpPr>
                  <p:nvPr/>
                </p:nvSpPr>
                <p:spPr bwMode="auto">
                  <a:xfrm>
                    <a:off x="5355" y="1133"/>
                    <a:ext cx="23" cy="23"/>
                  </a:xfrm>
                  <a:prstGeom prst="ellipse">
                    <a:avLst/>
                  </a:prstGeom>
                  <a:solidFill>
                    <a:schemeClr val="tx2"/>
                  </a:solidFill>
                  <a:ln w="9525">
                    <a:noFill/>
                    <a:round/>
                    <a:headEnd/>
                    <a:tailEnd/>
                  </a:ln>
                </p:spPr>
                <p:txBody>
                  <a:bodyPr wrap="none" anchor="ctr"/>
                  <a:lstStyle/>
                  <a:p>
                    <a:endParaRPr lang="en-US"/>
                  </a:p>
                </p:txBody>
              </p:sp>
              <p:sp>
                <p:nvSpPr>
                  <p:cNvPr id="31944" name="Oval 355"/>
                  <p:cNvSpPr>
                    <a:spLocks noChangeAspect="1" noChangeArrowheads="1"/>
                  </p:cNvSpPr>
                  <p:nvPr/>
                </p:nvSpPr>
                <p:spPr bwMode="auto">
                  <a:xfrm>
                    <a:off x="5035" y="969"/>
                    <a:ext cx="23" cy="24"/>
                  </a:xfrm>
                  <a:prstGeom prst="ellipse">
                    <a:avLst/>
                  </a:prstGeom>
                  <a:solidFill>
                    <a:schemeClr val="tx2"/>
                  </a:solidFill>
                  <a:ln w="9525">
                    <a:noFill/>
                    <a:round/>
                    <a:headEnd/>
                    <a:tailEnd/>
                  </a:ln>
                </p:spPr>
                <p:txBody>
                  <a:bodyPr wrap="none" anchor="ctr"/>
                  <a:lstStyle/>
                  <a:p>
                    <a:endParaRPr lang="en-US"/>
                  </a:p>
                </p:txBody>
              </p:sp>
            </p:grpSp>
            <p:grpSp>
              <p:nvGrpSpPr>
                <p:cNvPr id="28" name="Group 356"/>
                <p:cNvGrpSpPr>
                  <a:grpSpLocks noChangeAspect="1"/>
                </p:cNvGrpSpPr>
                <p:nvPr/>
              </p:nvGrpSpPr>
              <p:grpSpPr bwMode="auto">
                <a:xfrm>
                  <a:off x="3504" y="432"/>
                  <a:ext cx="1897" cy="1779"/>
                  <a:chOff x="3504" y="432"/>
                  <a:chExt cx="1897" cy="1779"/>
                </a:xfrm>
              </p:grpSpPr>
              <p:grpSp>
                <p:nvGrpSpPr>
                  <p:cNvPr id="29" name="Group 357"/>
                  <p:cNvGrpSpPr>
                    <a:grpSpLocks noChangeAspect="1"/>
                  </p:cNvGrpSpPr>
                  <p:nvPr/>
                </p:nvGrpSpPr>
                <p:grpSpPr bwMode="auto">
                  <a:xfrm>
                    <a:off x="4075" y="432"/>
                    <a:ext cx="1075" cy="1355"/>
                    <a:chOff x="4075" y="432"/>
                    <a:chExt cx="1075" cy="1355"/>
                  </a:xfrm>
                </p:grpSpPr>
                <p:sp>
                  <p:nvSpPr>
                    <p:cNvPr id="31916" name="Oval 358"/>
                    <p:cNvSpPr>
                      <a:spLocks noChangeAspect="1" noChangeArrowheads="1"/>
                    </p:cNvSpPr>
                    <p:nvPr/>
                  </p:nvSpPr>
                  <p:spPr bwMode="auto">
                    <a:xfrm>
                      <a:off x="4761" y="1764"/>
                      <a:ext cx="23" cy="23"/>
                    </a:xfrm>
                    <a:prstGeom prst="ellipse">
                      <a:avLst/>
                    </a:prstGeom>
                    <a:solidFill>
                      <a:schemeClr val="tx2"/>
                    </a:solidFill>
                    <a:ln w="9525">
                      <a:noFill/>
                      <a:round/>
                      <a:headEnd/>
                      <a:tailEnd/>
                    </a:ln>
                  </p:spPr>
                  <p:txBody>
                    <a:bodyPr wrap="none" anchor="ctr"/>
                    <a:lstStyle/>
                    <a:p>
                      <a:endParaRPr lang="en-US"/>
                    </a:p>
                  </p:txBody>
                </p:sp>
                <p:sp>
                  <p:nvSpPr>
                    <p:cNvPr id="31917" name="Oval 359"/>
                    <p:cNvSpPr>
                      <a:spLocks noChangeAspect="1" noChangeArrowheads="1"/>
                    </p:cNvSpPr>
                    <p:nvPr/>
                  </p:nvSpPr>
                  <p:spPr bwMode="auto">
                    <a:xfrm>
                      <a:off x="4533" y="1437"/>
                      <a:ext cx="22" cy="23"/>
                    </a:xfrm>
                    <a:prstGeom prst="ellipse">
                      <a:avLst/>
                    </a:prstGeom>
                    <a:solidFill>
                      <a:schemeClr val="tx2"/>
                    </a:solidFill>
                    <a:ln w="9525">
                      <a:noFill/>
                      <a:round/>
                      <a:headEnd/>
                      <a:tailEnd/>
                    </a:ln>
                  </p:spPr>
                  <p:txBody>
                    <a:bodyPr wrap="none" anchor="ctr"/>
                    <a:lstStyle/>
                    <a:p>
                      <a:endParaRPr lang="en-US"/>
                    </a:p>
                  </p:txBody>
                </p:sp>
                <p:sp>
                  <p:nvSpPr>
                    <p:cNvPr id="31918" name="Oval 360"/>
                    <p:cNvSpPr>
                      <a:spLocks noChangeAspect="1" noChangeArrowheads="1"/>
                    </p:cNvSpPr>
                    <p:nvPr/>
                  </p:nvSpPr>
                  <p:spPr bwMode="auto">
                    <a:xfrm>
                      <a:off x="4693" y="806"/>
                      <a:ext cx="22" cy="23"/>
                    </a:xfrm>
                    <a:prstGeom prst="ellipse">
                      <a:avLst/>
                    </a:prstGeom>
                    <a:solidFill>
                      <a:schemeClr val="tx2"/>
                    </a:solidFill>
                    <a:ln w="9525">
                      <a:noFill/>
                      <a:round/>
                      <a:headEnd/>
                      <a:tailEnd/>
                    </a:ln>
                  </p:spPr>
                  <p:txBody>
                    <a:bodyPr wrap="none" anchor="ctr"/>
                    <a:lstStyle/>
                    <a:p>
                      <a:endParaRPr lang="en-US"/>
                    </a:p>
                  </p:txBody>
                </p:sp>
                <p:sp>
                  <p:nvSpPr>
                    <p:cNvPr id="31919" name="Oval 361"/>
                    <p:cNvSpPr>
                      <a:spLocks noChangeAspect="1" noChangeArrowheads="1"/>
                    </p:cNvSpPr>
                    <p:nvPr/>
                  </p:nvSpPr>
                  <p:spPr bwMode="auto">
                    <a:xfrm>
                      <a:off x="4555" y="689"/>
                      <a:ext cx="23" cy="23"/>
                    </a:xfrm>
                    <a:prstGeom prst="ellipse">
                      <a:avLst/>
                    </a:prstGeom>
                    <a:solidFill>
                      <a:schemeClr val="tx2"/>
                    </a:solidFill>
                    <a:ln w="9525">
                      <a:noFill/>
                      <a:round/>
                      <a:headEnd/>
                      <a:tailEnd/>
                    </a:ln>
                  </p:spPr>
                  <p:txBody>
                    <a:bodyPr wrap="none" anchor="ctr"/>
                    <a:lstStyle/>
                    <a:p>
                      <a:endParaRPr lang="en-US"/>
                    </a:p>
                  </p:txBody>
                </p:sp>
                <p:sp>
                  <p:nvSpPr>
                    <p:cNvPr id="31920" name="Oval 362"/>
                    <p:cNvSpPr>
                      <a:spLocks noChangeAspect="1" noChangeArrowheads="1"/>
                    </p:cNvSpPr>
                    <p:nvPr/>
                  </p:nvSpPr>
                  <p:spPr bwMode="auto">
                    <a:xfrm>
                      <a:off x="5127" y="1063"/>
                      <a:ext cx="23" cy="23"/>
                    </a:xfrm>
                    <a:prstGeom prst="ellipse">
                      <a:avLst/>
                    </a:prstGeom>
                    <a:solidFill>
                      <a:schemeClr val="tx2"/>
                    </a:solidFill>
                    <a:ln w="9525">
                      <a:noFill/>
                      <a:round/>
                      <a:headEnd/>
                      <a:tailEnd/>
                    </a:ln>
                  </p:spPr>
                  <p:txBody>
                    <a:bodyPr wrap="none" anchor="ctr"/>
                    <a:lstStyle/>
                    <a:p>
                      <a:endParaRPr lang="en-US"/>
                    </a:p>
                  </p:txBody>
                </p:sp>
                <p:sp>
                  <p:nvSpPr>
                    <p:cNvPr id="31921" name="Oval 363"/>
                    <p:cNvSpPr>
                      <a:spLocks noChangeAspect="1" noChangeArrowheads="1"/>
                    </p:cNvSpPr>
                    <p:nvPr/>
                  </p:nvSpPr>
                  <p:spPr bwMode="auto">
                    <a:xfrm>
                      <a:off x="4304" y="1086"/>
                      <a:ext cx="23" cy="24"/>
                    </a:xfrm>
                    <a:prstGeom prst="ellipse">
                      <a:avLst/>
                    </a:prstGeom>
                    <a:solidFill>
                      <a:schemeClr val="tx2"/>
                    </a:solidFill>
                    <a:ln w="9525">
                      <a:noFill/>
                      <a:round/>
                      <a:headEnd/>
                      <a:tailEnd/>
                    </a:ln>
                  </p:spPr>
                  <p:txBody>
                    <a:bodyPr wrap="none" anchor="ctr"/>
                    <a:lstStyle/>
                    <a:p>
                      <a:endParaRPr lang="en-US"/>
                    </a:p>
                  </p:txBody>
                </p:sp>
                <p:sp>
                  <p:nvSpPr>
                    <p:cNvPr id="31922" name="Oval 364"/>
                    <p:cNvSpPr>
                      <a:spLocks noChangeAspect="1" noChangeArrowheads="1"/>
                    </p:cNvSpPr>
                    <p:nvPr/>
                  </p:nvSpPr>
                  <p:spPr bwMode="auto">
                    <a:xfrm>
                      <a:off x="4075" y="1273"/>
                      <a:ext cx="23" cy="24"/>
                    </a:xfrm>
                    <a:prstGeom prst="ellipse">
                      <a:avLst/>
                    </a:prstGeom>
                    <a:solidFill>
                      <a:schemeClr val="tx2"/>
                    </a:solidFill>
                    <a:ln w="9525">
                      <a:noFill/>
                      <a:round/>
                      <a:headEnd/>
                      <a:tailEnd/>
                    </a:ln>
                  </p:spPr>
                  <p:txBody>
                    <a:bodyPr wrap="none" anchor="ctr"/>
                    <a:lstStyle/>
                    <a:p>
                      <a:endParaRPr lang="en-US"/>
                    </a:p>
                  </p:txBody>
                </p:sp>
                <p:sp>
                  <p:nvSpPr>
                    <p:cNvPr id="31923" name="Oval 365"/>
                    <p:cNvSpPr>
                      <a:spLocks noChangeAspect="1" noChangeArrowheads="1"/>
                    </p:cNvSpPr>
                    <p:nvPr/>
                  </p:nvSpPr>
                  <p:spPr bwMode="auto">
                    <a:xfrm>
                      <a:off x="4578" y="432"/>
                      <a:ext cx="23" cy="23"/>
                    </a:xfrm>
                    <a:prstGeom prst="ellipse">
                      <a:avLst/>
                    </a:prstGeom>
                    <a:solidFill>
                      <a:schemeClr val="tx2"/>
                    </a:solidFill>
                    <a:ln w="9525">
                      <a:noFill/>
                      <a:round/>
                      <a:headEnd/>
                      <a:tailEnd/>
                    </a:ln>
                  </p:spPr>
                  <p:txBody>
                    <a:bodyPr wrap="none" anchor="ctr"/>
                    <a:lstStyle/>
                    <a:p>
                      <a:endParaRPr lang="en-US"/>
                    </a:p>
                  </p:txBody>
                </p:sp>
                <p:sp>
                  <p:nvSpPr>
                    <p:cNvPr id="31924" name="Oval 366"/>
                    <p:cNvSpPr>
                      <a:spLocks noChangeAspect="1" noChangeArrowheads="1"/>
                    </p:cNvSpPr>
                    <p:nvPr/>
                  </p:nvSpPr>
                  <p:spPr bwMode="auto">
                    <a:xfrm>
                      <a:off x="4464" y="572"/>
                      <a:ext cx="23" cy="24"/>
                    </a:xfrm>
                    <a:prstGeom prst="ellipse">
                      <a:avLst/>
                    </a:prstGeom>
                    <a:solidFill>
                      <a:schemeClr val="tx2"/>
                    </a:solidFill>
                    <a:ln w="9525">
                      <a:noFill/>
                      <a:round/>
                      <a:headEnd/>
                      <a:tailEnd/>
                    </a:ln>
                  </p:spPr>
                  <p:txBody>
                    <a:bodyPr wrap="none" anchor="ctr"/>
                    <a:lstStyle/>
                    <a:p>
                      <a:endParaRPr lang="en-US"/>
                    </a:p>
                  </p:txBody>
                </p:sp>
              </p:grpSp>
              <p:grpSp>
                <p:nvGrpSpPr>
                  <p:cNvPr id="30" name="Group 367"/>
                  <p:cNvGrpSpPr>
                    <a:grpSpLocks noChangeAspect="1"/>
                  </p:cNvGrpSpPr>
                  <p:nvPr/>
                </p:nvGrpSpPr>
                <p:grpSpPr bwMode="auto">
                  <a:xfrm>
                    <a:off x="3550" y="502"/>
                    <a:ext cx="1463" cy="1613"/>
                    <a:chOff x="3550" y="502"/>
                    <a:chExt cx="1463" cy="1613"/>
                  </a:xfrm>
                </p:grpSpPr>
                <p:sp>
                  <p:nvSpPr>
                    <p:cNvPr id="31901" name="Oval 368"/>
                    <p:cNvSpPr>
                      <a:spLocks noChangeAspect="1" noChangeArrowheads="1"/>
                    </p:cNvSpPr>
                    <p:nvPr/>
                  </p:nvSpPr>
                  <p:spPr bwMode="auto">
                    <a:xfrm>
                      <a:off x="4235" y="1904"/>
                      <a:ext cx="23" cy="24"/>
                    </a:xfrm>
                    <a:prstGeom prst="ellipse">
                      <a:avLst/>
                    </a:prstGeom>
                    <a:solidFill>
                      <a:schemeClr val="tx2"/>
                    </a:solidFill>
                    <a:ln w="9525">
                      <a:noFill/>
                      <a:round/>
                      <a:headEnd/>
                      <a:tailEnd/>
                    </a:ln>
                  </p:spPr>
                  <p:txBody>
                    <a:bodyPr wrap="none" anchor="ctr"/>
                    <a:lstStyle/>
                    <a:p>
                      <a:endParaRPr lang="en-US"/>
                    </a:p>
                  </p:txBody>
                </p:sp>
                <p:sp>
                  <p:nvSpPr>
                    <p:cNvPr id="31902" name="Oval 369"/>
                    <p:cNvSpPr>
                      <a:spLocks noChangeAspect="1" noChangeArrowheads="1"/>
                    </p:cNvSpPr>
                    <p:nvPr/>
                  </p:nvSpPr>
                  <p:spPr bwMode="auto">
                    <a:xfrm>
                      <a:off x="4304" y="1928"/>
                      <a:ext cx="23" cy="23"/>
                    </a:xfrm>
                    <a:prstGeom prst="ellipse">
                      <a:avLst/>
                    </a:prstGeom>
                    <a:solidFill>
                      <a:schemeClr val="tx2"/>
                    </a:solidFill>
                    <a:ln w="9525">
                      <a:noFill/>
                      <a:round/>
                      <a:headEnd/>
                      <a:tailEnd/>
                    </a:ln>
                  </p:spPr>
                  <p:txBody>
                    <a:bodyPr wrap="none" anchor="ctr"/>
                    <a:lstStyle/>
                    <a:p>
                      <a:endParaRPr lang="en-US"/>
                    </a:p>
                  </p:txBody>
                </p:sp>
                <p:sp>
                  <p:nvSpPr>
                    <p:cNvPr id="31903" name="Oval 370"/>
                    <p:cNvSpPr>
                      <a:spLocks noChangeAspect="1" noChangeArrowheads="1"/>
                    </p:cNvSpPr>
                    <p:nvPr/>
                  </p:nvSpPr>
                  <p:spPr bwMode="auto">
                    <a:xfrm>
                      <a:off x="4441" y="1741"/>
                      <a:ext cx="23" cy="23"/>
                    </a:xfrm>
                    <a:prstGeom prst="ellipse">
                      <a:avLst/>
                    </a:prstGeom>
                    <a:solidFill>
                      <a:schemeClr val="tx2"/>
                    </a:solidFill>
                    <a:ln w="9525">
                      <a:noFill/>
                      <a:round/>
                      <a:headEnd/>
                      <a:tailEnd/>
                    </a:ln>
                  </p:spPr>
                  <p:txBody>
                    <a:bodyPr wrap="none" anchor="ctr"/>
                    <a:lstStyle/>
                    <a:p>
                      <a:endParaRPr lang="en-US"/>
                    </a:p>
                  </p:txBody>
                </p:sp>
                <p:sp>
                  <p:nvSpPr>
                    <p:cNvPr id="31904" name="Oval 371"/>
                    <p:cNvSpPr>
                      <a:spLocks noChangeAspect="1" noChangeArrowheads="1"/>
                    </p:cNvSpPr>
                    <p:nvPr/>
                  </p:nvSpPr>
                  <p:spPr bwMode="auto">
                    <a:xfrm>
                      <a:off x="4258" y="1367"/>
                      <a:ext cx="23" cy="23"/>
                    </a:xfrm>
                    <a:prstGeom prst="ellipse">
                      <a:avLst/>
                    </a:prstGeom>
                    <a:solidFill>
                      <a:schemeClr val="tx2"/>
                    </a:solidFill>
                    <a:ln w="9525">
                      <a:noFill/>
                      <a:round/>
                      <a:headEnd/>
                      <a:tailEnd/>
                    </a:ln>
                  </p:spPr>
                  <p:txBody>
                    <a:bodyPr wrap="none" anchor="ctr"/>
                    <a:lstStyle/>
                    <a:p>
                      <a:endParaRPr lang="en-US"/>
                    </a:p>
                  </p:txBody>
                </p:sp>
                <p:sp>
                  <p:nvSpPr>
                    <p:cNvPr id="31905" name="Oval 372"/>
                    <p:cNvSpPr>
                      <a:spLocks noChangeAspect="1" noChangeArrowheads="1"/>
                    </p:cNvSpPr>
                    <p:nvPr/>
                  </p:nvSpPr>
                  <p:spPr bwMode="auto">
                    <a:xfrm>
                      <a:off x="3870" y="1156"/>
                      <a:ext cx="23" cy="24"/>
                    </a:xfrm>
                    <a:prstGeom prst="ellipse">
                      <a:avLst/>
                    </a:prstGeom>
                    <a:solidFill>
                      <a:schemeClr val="tx2"/>
                    </a:solidFill>
                    <a:ln w="9525">
                      <a:noFill/>
                      <a:round/>
                      <a:headEnd/>
                      <a:tailEnd/>
                    </a:ln>
                  </p:spPr>
                  <p:txBody>
                    <a:bodyPr wrap="none" anchor="ctr"/>
                    <a:lstStyle/>
                    <a:p>
                      <a:endParaRPr lang="en-US"/>
                    </a:p>
                  </p:txBody>
                </p:sp>
                <p:sp>
                  <p:nvSpPr>
                    <p:cNvPr id="31906" name="Oval 373"/>
                    <p:cNvSpPr>
                      <a:spLocks noChangeAspect="1" noChangeArrowheads="1"/>
                    </p:cNvSpPr>
                    <p:nvPr/>
                  </p:nvSpPr>
                  <p:spPr bwMode="auto">
                    <a:xfrm>
                      <a:off x="3573" y="712"/>
                      <a:ext cx="22" cy="24"/>
                    </a:xfrm>
                    <a:prstGeom prst="ellipse">
                      <a:avLst/>
                    </a:prstGeom>
                    <a:solidFill>
                      <a:schemeClr val="tx2"/>
                    </a:solidFill>
                    <a:ln w="9525">
                      <a:noFill/>
                      <a:round/>
                      <a:headEnd/>
                      <a:tailEnd/>
                    </a:ln>
                  </p:spPr>
                  <p:txBody>
                    <a:bodyPr wrap="none" anchor="ctr"/>
                    <a:lstStyle/>
                    <a:p>
                      <a:endParaRPr lang="en-US"/>
                    </a:p>
                  </p:txBody>
                </p:sp>
                <p:sp>
                  <p:nvSpPr>
                    <p:cNvPr id="31907" name="Oval 374"/>
                    <p:cNvSpPr>
                      <a:spLocks noChangeAspect="1" noChangeArrowheads="1"/>
                    </p:cNvSpPr>
                    <p:nvPr/>
                  </p:nvSpPr>
                  <p:spPr bwMode="auto">
                    <a:xfrm>
                      <a:off x="4738" y="899"/>
                      <a:ext cx="23" cy="24"/>
                    </a:xfrm>
                    <a:prstGeom prst="ellipse">
                      <a:avLst/>
                    </a:prstGeom>
                    <a:solidFill>
                      <a:schemeClr val="tx2"/>
                    </a:solidFill>
                    <a:ln w="9525">
                      <a:noFill/>
                      <a:round/>
                      <a:headEnd/>
                      <a:tailEnd/>
                    </a:ln>
                  </p:spPr>
                  <p:txBody>
                    <a:bodyPr wrap="none" anchor="ctr"/>
                    <a:lstStyle/>
                    <a:p>
                      <a:endParaRPr lang="en-US"/>
                    </a:p>
                  </p:txBody>
                </p:sp>
                <p:sp>
                  <p:nvSpPr>
                    <p:cNvPr id="31908" name="Oval 375"/>
                    <p:cNvSpPr>
                      <a:spLocks noChangeAspect="1" noChangeArrowheads="1"/>
                    </p:cNvSpPr>
                    <p:nvPr/>
                  </p:nvSpPr>
                  <p:spPr bwMode="auto">
                    <a:xfrm>
                      <a:off x="4921" y="993"/>
                      <a:ext cx="23" cy="23"/>
                    </a:xfrm>
                    <a:prstGeom prst="ellipse">
                      <a:avLst/>
                    </a:prstGeom>
                    <a:solidFill>
                      <a:schemeClr val="tx2"/>
                    </a:solidFill>
                    <a:ln w="9525">
                      <a:noFill/>
                      <a:round/>
                      <a:headEnd/>
                      <a:tailEnd/>
                    </a:ln>
                  </p:spPr>
                  <p:txBody>
                    <a:bodyPr wrap="none" anchor="ctr"/>
                    <a:lstStyle/>
                    <a:p>
                      <a:endParaRPr lang="en-US"/>
                    </a:p>
                  </p:txBody>
                </p:sp>
                <p:sp>
                  <p:nvSpPr>
                    <p:cNvPr id="31909" name="Oval 376"/>
                    <p:cNvSpPr>
                      <a:spLocks noChangeAspect="1" noChangeArrowheads="1"/>
                    </p:cNvSpPr>
                    <p:nvPr/>
                  </p:nvSpPr>
                  <p:spPr bwMode="auto">
                    <a:xfrm>
                      <a:off x="4441" y="1577"/>
                      <a:ext cx="23" cy="23"/>
                    </a:xfrm>
                    <a:prstGeom prst="ellipse">
                      <a:avLst/>
                    </a:prstGeom>
                    <a:solidFill>
                      <a:schemeClr val="tx2"/>
                    </a:solidFill>
                    <a:ln w="9525">
                      <a:noFill/>
                      <a:round/>
                      <a:headEnd/>
                      <a:tailEnd/>
                    </a:ln>
                  </p:spPr>
                  <p:txBody>
                    <a:bodyPr wrap="none" anchor="ctr"/>
                    <a:lstStyle/>
                    <a:p>
                      <a:endParaRPr lang="en-US"/>
                    </a:p>
                  </p:txBody>
                </p:sp>
                <p:sp>
                  <p:nvSpPr>
                    <p:cNvPr id="31910" name="Oval 377"/>
                    <p:cNvSpPr>
                      <a:spLocks noChangeAspect="1" noChangeArrowheads="1"/>
                    </p:cNvSpPr>
                    <p:nvPr/>
                  </p:nvSpPr>
                  <p:spPr bwMode="auto">
                    <a:xfrm>
                      <a:off x="4510" y="1577"/>
                      <a:ext cx="23" cy="23"/>
                    </a:xfrm>
                    <a:prstGeom prst="ellipse">
                      <a:avLst/>
                    </a:prstGeom>
                    <a:solidFill>
                      <a:schemeClr val="tx2"/>
                    </a:solidFill>
                    <a:ln w="9525">
                      <a:noFill/>
                      <a:round/>
                      <a:headEnd/>
                      <a:tailEnd/>
                    </a:ln>
                  </p:spPr>
                  <p:txBody>
                    <a:bodyPr wrap="none" anchor="ctr"/>
                    <a:lstStyle/>
                    <a:p>
                      <a:endParaRPr lang="en-US"/>
                    </a:p>
                  </p:txBody>
                </p:sp>
                <p:sp>
                  <p:nvSpPr>
                    <p:cNvPr id="31911" name="Oval 378"/>
                    <p:cNvSpPr>
                      <a:spLocks noChangeAspect="1" noChangeArrowheads="1"/>
                    </p:cNvSpPr>
                    <p:nvPr/>
                  </p:nvSpPr>
                  <p:spPr bwMode="auto">
                    <a:xfrm>
                      <a:off x="4190" y="2091"/>
                      <a:ext cx="23" cy="24"/>
                    </a:xfrm>
                    <a:prstGeom prst="ellipse">
                      <a:avLst/>
                    </a:prstGeom>
                    <a:solidFill>
                      <a:schemeClr val="tx2"/>
                    </a:solidFill>
                    <a:ln w="9525">
                      <a:noFill/>
                      <a:round/>
                      <a:headEnd/>
                      <a:tailEnd/>
                    </a:ln>
                  </p:spPr>
                  <p:txBody>
                    <a:bodyPr wrap="none" anchor="ctr"/>
                    <a:lstStyle/>
                    <a:p>
                      <a:endParaRPr lang="en-US"/>
                    </a:p>
                  </p:txBody>
                </p:sp>
                <p:sp>
                  <p:nvSpPr>
                    <p:cNvPr id="31912" name="Oval 379"/>
                    <p:cNvSpPr>
                      <a:spLocks noChangeAspect="1" noChangeArrowheads="1"/>
                    </p:cNvSpPr>
                    <p:nvPr/>
                  </p:nvSpPr>
                  <p:spPr bwMode="auto">
                    <a:xfrm>
                      <a:off x="4990" y="1834"/>
                      <a:ext cx="23" cy="23"/>
                    </a:xfrm>
                    <a:prstGeom prst="ellipse">
                      <a:avLst/>
                    </a:prstGeom>
                    <a:solidFill>
                      <a:schemeClr val="tx2"/>
                    </a:solidFill>
                    <a:ln w="9525">
                      <a:noFill/>
                      <a:round/>
                      <a:headEnd/>
                      <a:tailEnd/>
                    </a:ln>
                  </p:spPr>
                  <p:txBody>
                    <a:bodyPr wrap="none" anchor="ctr"/>
                    <a:lstStyle/>
                    <a:p>
                      <a:endParaRPr lang="en-US"/>
                    </a:p>
                  </p:txBody>
                </p:sp>
                <p:sp>
                  <p:nvSpPr>
                    <p:cNvPr id="31913" name="Oval 380"/>
                    <p:cNvSpPr>
                      <a:spLocks noChangeAspect="1" noChangeArrowheads="1"/>
                    </p:cNvSpPr>
                    <p:nvPr/>
                  </p:nvSpPr>
                  <p:spPr bwMode="auto">
                    <a:xfrm>
                      <a:off x="4327" y="1367"/>
                      <a:ext cx="23" cy="23"/>
                    </a:xfrm>
                    <a:prstGeom prst="ellipse">
                      <a:avLst/>
                    </a:prstGeom>
                    <a:solidFill>
                      <a:schemeClr val="tx2"/>
                    </a:solidFill>
                    <a:ln w="9525">
                      <a:noFill/>
                      <a:round/>
                      <a:headEnd/>
                      <a:tailEnd/>
                    </a:ln>
                  </p:spPr>
                  <p:txBody>
                    <a:bodyPr wrap="none" anchor="ctr"/>
                    <a:lstStyle/>
                    <a:p>
                      <a:endParaRPr lang="en-US"/>
                    </a:p>
                  </p:txBody>
                </p:sp>
                <p:sp>
                  <p:nvSpPr>
                    <p:cNvPr id="31914" name="Oval 381"/>
                    <p:cNvSpPr>
                      <a:spLocks noChangeAspect="1" noChangeArrowheads="1"/>
                    </p:cNvSpPr>
                    <p:nvPr/>
                  </p:nvSpPr>
                  <p:spPr bwMode="auto">
                    <a:xfrm>
                      <a:off x="4007" y="1390"/>
                      <a:ext cx="23" cy="23"/>
                    </a:xfrm>
                    <a:prstGeom prst="ellipse">
                      <a:avLst/>
                    </a:prstGeom>
                    <a:solidFill>
                      <a:schemeClr val="tx2"/>
                    </a:solidFill>
                    <a:ln w="9525">
                      <a:noFill/>
                      <a:round/>
                      <a:headEnd/>
                      <a:tailEnd/>
                    </a:ln>
                  </p:spPr>
                  <p:txBody>
                    <a:bodyPr wrap="none" anchor="ctr"/>
                    <a:lstStyle/>
                    <a:p>
                      <a:endParaRPr lang="en-US"/>
                    </a:p>
                  </p:txBody>
                </p:sp>
                <p:sp>
                  <p:nvSpPr>
                    <p:cNvPr id="31915" name="Oval 382"/>
                    <p:cNvSpPr>
                      <a:spLocks noChangeAspect="1" noChangeArrowheads="1"/>
                    </p:cNvSpPr>
                    <p:nvPr/>
                  </p:nvSpPr>
                  <p:spPr bwMode="auto">
                    <a:xfrm>
                      <a:off x="3550" y="502"/>
                      <a:ext cx="23" cy="23"/>
                    </a:xfrm>
                    <a:prstGeom prst="ellipse">
                      <a:avLst/>
                    </a:prstGeom>
                    <a:solidFill>
                      <a:schemeClr val="tx2"/>
                    </a:solidFill>
                    <a:ln w="9525">
                      <a:noFill/>
                      <a:round/>
                      <a:headEnd/>
                      <a:tailEnd/>
                    </a:ln>
                  </p:spPr>
                  <p:txBody>
                    <a:bodyPr wrap="none" anchor="ctr"/>
                    <a:lstStyle/>
                    <a:p>
                      <a:endParaRPr lang="en-US"/>
                    </a:p>
                  </p:txBody>
                </p:sp>
              </p:grpSp>
              <p:grpSp>
                <p:nvGrpSpPr>
                  <p:cNvPr id="31" name="Group 383"/>
                  <p:cNvGrpSpPr>
                    <a:grpSpLocks noChangeAspect="1"/>
                  </p:cNvGrpSpPr>
                  <p:nvPr/>
                </p:nvGrpSpPr>
                <p:grpSpPr bwMode="auto">
                  <a:xfrm>
                    <a:off x="3504" y="528"/>
                    <a:ext cx="1897" cy="1683"/>
                    <a:chOff x="3504" y="525"/>
                    <a:chExt cx="1897" cy="1683"/>
                  </a:xfrm>
                </p:grpSpPr>
                <p:sp>
                  <p:nvSpPr>
                    <p:cNvPr id="31872" name="Oval 384"/>
                    <p:cNvSpPr>
                      <a:spLocks noChangeAspect="1" noChangeArrowheads="1"/>
                    </p:cNvSpPr>
                    <p:nvPr/>
                  </p:nvSpPr>
                  <p:spPr bwMode="auto">
                    <a:xfrm>
                      <a:off x="3870" y="1250"/>
                      <a:ext cx="23" cy="23"/>
                    </a:xfrm>
                    <a:prstGeom prst="ellipse">
                      <a:avLst/>
                    </a:prstGeom>
                    <a:solidFill>
                      <a:schemeClr val="tx2"/>
                    </a:solidFill>
                    <a:ln w="9525">
                      <a:noFill/>
                      <a:round/>
                      <a:headEnd/>
                      <a:tailEnd/>
                    </a:ln>
                  </p:spPr>
                  <p:txBody>
                    <a:bodyPr wrap="none" anchor="ctr"/>
                    <a:lstStyle/>
                    <a:p>
                      <a:endParaRPr lang="en-US"/>
                    </a:p>
                  </p:txBody>
                </p:sp>
                <p:sp>
                  <p:nvSpPr>
                    <p:cNvPr id="31873" name="Oval 385"/>
                    <p:cNvSpPr>
                      <a:spLocks noChangeAspect="1" noChangeArrowheads="1"/>
                    </p:cNvSpPr>
                    <p:nvPr/>
                  </p:nvSpPr>
                  <p:spPr bwMode="auto">
                    <a:xfrm>
                      <a:off x="3915" y="1203"/>
                      <a:ext cx="23" cy="24"/>
                    </a:xfrm>
                    <a:prstGeom prst="ellipse">
                      <a:avLst/>
                    </a:prstGeom>
                    <a:solidFill>
                      <a:schemeClr val="tx2"/>
                    </a:solidFill>
                    <a:ln w="9525">
                      <a:noFill/>
                      <a:round/>
                      <a:headEnd/>
                      <a:tailEnd/>
                    </a:ln>
                  </p:spPr>
                  <p:txBody>
                    <a:bodyPr wrap="none" anchor="ctr"/>
                    <a:lstStyle/>
                    <a:p>
                      <a:endParaRPr lang="en-US"/>
                    </a:p>
                  </p:txBody>
                </p:sp>
                <p:sp>
                  <p:nvSpPr>
                    <p:cNvPr id="31874" name="Oval 386"/>
                    <p:cNvSpPr>
                      <a:spLocks noChangeAspect="1" noChangeArrowheads="1"/>
                    </p:cNvSpPr>
                    <p:nvPr/>
                  </p:nvSpPr>
                  <p:spPr bwMode="auto">
                    <a:xfrm>
                      <a:off x="4167" y="1951"/>
                      <a:ext cx="23" cy="23"/>
                    </a:xfrm>
                    <a:prstGeom prst="ellipse">
                      <a:avLst/>
                    </a:prstGeom>
                    <a:solidFill>
                      <a:schemeClr val="tx2"/>
                    </a:solidFill>
                    <a:ln w="9525">
                      <a:noFill/>
                      <a:round/>
                      <a:headEnd/>
                      <a:tailEnd/>
                    </a:ln>
                  </p:spPr>
                  <p:txBody>
                    <a:bodyPr wrap="none" anchor="ctr"/>
                    <a:lstStyle/>
                    <a:p>
                      <a:endParaRPr lang="en-US"/>
                    </a:p>
                  </p:txBody>
                </p:sp>
                <p:sp>
                  <p:nvSpPr>
                    <p:cNvPr id="31875" name="Oval 387"/>
                    <p:cNvSpPr>
                      <a:spLocks noChangeAspect="1" noChangeArrowheads="1"/>
                    </p:cNvSpPr>
                    <p:nvPr/>
                  </p:nvSpPr>
                  <p:spPr bwMode="auto">
                    <a:xfrm>
                      <a:off x="4281" y="1787"/>
                      <a:ext cx="23" cy="24"/>
                    </a:xfrm>
                    <a:prstGeom prst="ellipse">
                      <a:avLst/>
                    </a:prstGeom>
                    <a:solidFill>
                      <a:schemeClr val="tx2"/>
                    </a:solidFill>
                    <a:ln w="9525">
                      <a:noFill/>
                      <a:round/>
                      <a:headEnd/>
                      <a:tailEnd/>
                    </a:ln>
                  </p:spPr>
                  <p:txBody>
                    <a:bodyPr wrap="none" anchor="ctr"/>
                    <a:lstStyle/>
                    <a:p>
                      <a:endParaRPr lang="en-US"/>
                    </a:p>
                  </p:txBody>
                </p:sp>
                <p:sp>
                  <p:nvSpPr>
                    <p:cNvPr id="31876" name="Oval 388"/>
                    <p:cNvSpPr>
                      <a:spLocks noChangeAspect="1" noChangeArrowheads="1"/>
                    </p:cNvSpPr>
                    <p:nvPr/>
                  </p:nvSpPr>
                  <p:spPr bwMode="auto">
                    <a:xfrm>
                      <a:off x="4304" y="2068"/>
                      <a:ext cx="23" cy="23"/>
                    </a:xfrm>
                    <a:prstGeom prst="ellipse">
                      <a:avLst/>
                    </a:prstGeom>
                    <a:solidFill>
                      <a:schemeClr val="tx2"/>
                    </a:solidFill>
                    <a:ln w="9525">
                      <a:noFill/>
                      <a:round/>
                      <a:headEnd/>
                      <a:tailEnd/>
                    </a:ln>
                  </p:spPr>
                  <p:txBody>
                    <a:bodyPr wrap="none" anchor="ctr"/>
                    <a:lstStyle/>
                    <a:p>
                      <a:endParaRPr lang="en-US"/>
                    </a:p>
                  </p:txBody>
                </p:sp>
                <p:sp>
                  <p:nvSpPr>
                    <p:cNvPr id="31877" name="Oval 389"/>
                    <p:cNvSpPr>
                      <a:spLocks noChangeAspect="1" noChangeArrowheads="1"/>
                    </p:cNvSpPr>
                    <p:nvPr/>
                  </p:nvSpPr>
                  <p:spPr bwMode="auto">
                    <a:xfrm>
                      <a:off x="4075" y="2044"/>
                      <a:ext cx="23" cy="24"/>
                    </a:xfrm>
                    <a:prstGeom prst="ellipse">
                      <a:avLst/>
                    </a:prstGeom>
                    <a:solidFill>
                      <a:schemeClr val="tx2"/>
                    </a:solidFill>
                    <a:ln w="9525">
                      <a:noFill/>
                      <a:round/>
                      <a:headEnd/>
                      <a:tailEnd/>
                    </a:ln>
                  </p:spPr>
                  <p:txBody>
                    <a:bodyPr wrap="none" anchor="ctr"/>
                    <a:lstStyle/>
                    <a:p>
                      <a:endParaRPr lang="en-US"/>
                    </a:p>
                  </p:txBody>
                </p:sp>
                <p:sp>
                  <p:nvSpPr>
                    <p:cNvPr id="31878" name="Oval 390"/>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p>
                  </p:txBody>
                </p:sp>
                <p:sp>
                  <p:nvSpPr>
                    <p:cNvPr id="31879" name="Oval 391"/>
                    <p:cNvSpPr>
                      <a:spLocks noChangeAspect="1" noChangeArrowheads="1"/>
                    </p:cNvSpPr>
                    <p:nvPr/>
                  </p:nvSpPr>
                  <p:spPr bwMode="auto">
                    <a:xfrm>
                      <a:off x="4647" y="1671"/>
                      <a:ext cx="23" cy="23"/>
                    </a:xfrm>
                    <a:prstGeom prst="ellipse">
                      <a:avLst/>
                    </a:prstGeom>
                    <a:solidFill>
                      <a:schemeClr val="tx2"/>
                    </a:solidFill>
                    <a:ln w="9525">
                      <a:noFill/>
                      <a:round/>
                      <a:headEnd/>
                      <a:tailEnd/>
                    </a:ln>
                  </p:spPr>
                  <p:txBody>
                    <a:bodyPr wrap="none" anchor="ctr"/>
                    <a:lstStyle/>
                    <a:p>
                      <a:endParaRPr lang="en-US"/>
                    </a:p>
                  </p:txBody>
                </p:sp>
                <p:sp>
                  <p:nvSpPr>
                    <p:cNvPr id="31880" name="Oval 392"/>
                    <p:cNvSpPr>
                      <a:spLocks noChangeAspect="1" noChangeArrowheads="1"/>
                    </p:cNvSpPr>
                    <p:nvPr/>
                  </p:nvSpPr>
                  <p:spPr bwMode="auto">
                    <a:xfrm>
                      <a:off x="4944" y="1647"/>
                      <a:ext cx="23" cy="24"/>
                    </a:xfrm>
                    <a:prstGeom prst="ellipse">
                      <a:avLst/>
                    </a:prstGeom>
                    <a:solidFill>
                      <a:schemeClr val="tx2"/>
                    </a:solidFill>
                    <a:ln w="9525">
                      <a:noFill/>
                      <a:round/>
                      <a:headEnd/>
                      <a:tailEnd/>
                    </a:ln>
                  </p:spPr>
                  <p:txBody>
                    <a:bodyPr wrap="none" anchor="ctr"/>
                    <a:lstStyle/>
                    <a:p>
                      <a:endParaRPr lang="en-US"/>
                    </a:p>
                  </p:txBody>
                </p:sp>
                <p:sp>
                  <p:nvSpPr>
                    <p:cNvPr id="31881" name="Oval 393"/>
                    <p:cNvSpPr>
                      <a:spLocks noChangeAspect="1" noChangeArrowheads="1"/>
                    </p:cNvSpPr>
                    <p:nvPr/>
                  </p:nvSpPr>
                  <p:spPr bwMode="auto">
                    <a:xfrm>
                      <a:off x="4350" y="1460"/>
                      <a:ext cx="23" cy="24"/>
                    </a:xfrm>
                    <a:prstGeom prst="ellipse">
                      <a:avLst/>
                    </a:prstGeom>
                    <a:solidFill>
                      <a:schemeClr val="tx2"/>
                    </a:solidFill>
                    <a:ln w="9525">
                      <a:noFill/>
                      <a:round/>
                      <a:headEnd/>
                      <a:tailEnd/>
                    </a:ln>
                  </p:spPr>
                  <p:txBody>
                    <a:bodyPr wrap="none" anchor="ctr"/>
                    <a:lstStyle/>
                    <a:p>
                      <a:endParaRPr lang="en-US"/>
                    </a:p>
                  </p:txBody>
                </p:sp>
                <p:sp>
                  <p:nvSpPr>
                    <p:cNvPr id="31882" name="Oval 394"/>
                    <p:cNvSpPr>
                      <a:spLocks noChangeAspect="1" noChangeArrowheads="1"/>
                    </p:cNvSpPr>
                    <p:nvPr/>
                  </p:nvSpPr>
                  <p:spPr bwMode="auto">
                    <a:xfrm>
                      <a:off x="3824" y="1320"/>
                      <a:ext cx="23" cy="23"/>
                    </a:xfrm>
                    <a:prstGeom prst="ellipse">
                      <a:avLst/>
                    </a:prstGeom>
                    <a:solidFill>
                      <a:schemeClr val="tx2"/>
                    </a:solidFill>
                    <a:ln w="9525">
                      <a:noFill/>
                      <a:round/>
                      <a:headEnd/>
                      <a:tailEnd/>
                    </a:ln>
                  </p:spPr>
                  <p:txBody>
                    <a:bodyPr wrap="none" anchor="ctr"/>
                    <a:lstStyle/>
                    <a:p>
                      <a:endParaRPr lang="en-US"/>
                    </a:p>
                  </p:txBody>
                </p:sp>
                <p:sp>
                  <p:nvSpPr>
                    <p:cNvPr id="31883" name="Oval 395"/>
                    <p:cNvSpPr>
                      <a:spLocks noChangeAspect="1" noChangeArrowheads="1"/>
                    </p:cNvSpPr>
                    <p:nvPr/>
                  </p:nvSpPr>
                  <p:spPr bwMode="auto">
                    <a:xfrm>
                      <a:off x="4007" y="1110"/>
                      <a:ext cx="23" cy="23"/>
                    </a:xfrm>
                    <a:prstGeom prst="ellipse">
                      <a:avLst/>
                    </a:prstGeom>
                    <a:solidFill>
                      <a:schemeClr val="tx2"/>
                    </a:solidFill>
                    <a:ln w="9525">
                      <a:noFill/>
                      <a:round/>
                      <a:headEnd/>
                      <a:tailEnd/>
                    </a:ln>
                  </p:spPr>
                  <p:txBody>
                    <a:bodyPr wrap="none" anchor="ctr"/>
                    <a:lstStyle/>
                    <a:p>
                      <a:endParaRPr lang="en-US"/>
                    </a:p>
                  </p:txBody>
                </p:sp>
                <p:sp>
                  <p:nvSpPr>
                    <p:cNvPr id="31884" name="Oval 396"/>
                    <p:cNvSpPr>
                      <a:spLocks noChangeAspect="1" noChangeArrowheads="1"/>
                    </p:cNvSpPr>
                    <p:nvPr/>
                  </p:nvSpPr>
                  <p:spPr bwMode="auto">
                    <a:xfrm>
                      <a:off x="4030" y="899"/>
                      <a:ext cx="23" cy="24"/>
                    </a:xfrm>
                    <a:prstGeom prst="ellipse">
                      <a:avLst/>
                    </a:prstGeom>
                    <a:solidFill>
                      <a:schemeClr val="tx2"/>
                    </a:solidFill>
                    <a:ln w="9525">
                      <a:noFill/>
                      <a:round/>
                      <a:headEnd/>
                      <a:tailEnd/>
                    </a:ln>
                  </p:spPr>
                  <p:txBody>
                    <a:bodyPr wrap="none" anchor="ctr"/>
                    <a:lstStyle/>
                    <a:p>
                      <a:endParaRPr lang="en-US"/>
                    </a:p>
                  </p:txBody>
                </p:sp>
                <p:sp>
                  <p:nvSpPr>
                    <p:cNvPr id="31885" name="Oval 397"/>
                    <p:cNvSpPr>
                      <a:spLocks noChangeAspect="1" noChangeArrowheads="1"/>
                    </p:cNvSpPr>
                    <p:nvPr/>
                  </p:nvSpPr>
                  <p:spPr bwMode="auto">
                    <a:xfrm>
                      <a:off x="4258" y="1273"/>
                      <a:ext cx="23" cy="24"/>
                    </a:xfrm>
                    <a:prstGeom prst="ellipse">
                      <a:avLst/>
                    </a:prstGeom>
                    <a:solidFill>
                      <a:schemeClr val="tx2"/>
                    </a:solidFill>
                    <a:ln w="9525">
                      <a:noFill/>
                      <a:round/>
                      <a:headEnd/>
                      <a:tailEnd/>
                    </a:ln>
                  </p:spPr>
                  <p:txBody>
                    <a:bodyPr wrap="none" anchor="ctr"/>
                    <a:lstStyle/>
                    <a:p>
                      <a:endParaRPr lang="en-US"/>
                    </a:p>
                  </p:txBody>
                </p:sp>
                <p:sp>
                  <p:nvSpPr>
                    <p:cNvPr id="31886" name="Oval 398"/>
                    <p:cNvSpPr>
                      <a:spLocks noChangeAspect="1" noChangeArrowheads="1"/>
                    </p:cNvSpPr>
                    <p:nvPr/>
                  </p:nvSpPr>
                  <p:spPr bwMode="auto">
                    <a:xfrm>
                      <a:off x="4624" y="1227"/>
                      <a:ext cx="23" cy="23"/>
                    </a:xfrm>
                    <a:prstGeom prst="ellipse">
                      <a:avLst/>
                    </a:prstGeom>
                    <a:solidFill>
                      <a:schemeClr val="tx2"/>
                    </a:solidFill>
                    <a:ln w="9525">
                      <a:noFill/>
                      <a:round/>
                      <a:headEnd/>
                      <a:tailEnd/>
                    </a:ln>
                  </p:spPr>
                  <p:txBody>
                    <a:bodyPr wrap="none" anchor="ctr"/>
                    <a:lstStyle/>
                    <a:p>
                      <a:endParaRPr lang="en-US"/>
                    </a:p>
                  </p:txBody>
                </p:sp>
                <p:sp>
                  <p:nvSpPr>
                    <p:cNvPr id="31887" name="Oval 399"/>
                    <p:cNvSpPr>
                      <a:spLocks noChangeAspect="1" noChangeArrowheads="1"/>
                    </p:cNvSpPr>
                    <p:nvPr/>
                  </p:nvSpPr>
                  <p:spPr bwMode="auto">
                    <a:xfrm>
                      <a:off x="4578" y="923"/>
                      <a:ext cx="23" cy="23"/>
                    </a:xfrm>
                    <a:prstGeom prst="ellipse">
                      <a:avLst/>
                    </a:prstGeom>
                    <a:solidFill>
                      <a:schemeClr val="tx2"/>
                    </a:solidFill>
                    <a:ln w="9525">
                      <a:noFill/>
                      <a:round/>
                      <a:headEnd/>
                      <a:tailEnd/>
                    </a:ln>
                  </p:spPr>
                  <p:txBody>
                    <a:bodyPr wrap="none" anchor="ctr"/>
                    <a:lstStyle/>
                    <a:p>
                      <a:endParaRPr lang="en-US"/>
                    </a:p>
                  </p:txBody>
                </p:sp>
                <p:sp>
                  <p:nvSpPr>
                    <p:cNvPr id="31888" name="Oval 400"/>
                    <p:cNvSpPr>
                      <a:spLocks noChangeAspect="1" noChangeArrowheads="1"/>
                    </p:cNvSpPr>
                    <p:nvPr/>
                  </p:nvSpPr>
                  <p:spPr bwMode="auto">
                    <a:xfrm>
                      <a:off x="3710" y="525"/>
                      <a:ext cx="23" cy="24"/>
                    </a:xfrm>
                    <a:prstGeom prst="ellipse">
                      <a:avLst/>
                    </a:prstGeom>
                    <a:solidFill>
                      <a:schemeClr val="tx2"/>
                    </a:solidFill>
                    <a:ln w="9525">
                      <a:noFill/>
                      <a:round/>
                      <a:headEnd/>
                      <a:tailEnd/>
                    </a:ln>
                  </p:spPr>
                  <p:txBody>
                    <a:bodyPr wrap="none" anchor="ctr"/>
                    <a:lstStyle/>
                    <a:p>
                      <a:endParaRPr lang="en-US"/>
                    </a:p>
                  </p:txBody>
                </p:sp>
                <p:sp>
                  <p:nvSpPr>
                    <p:cNvPr id="31889" name="Oval 401"/>
                    <p:cNvSpPr>
                      <a:spLocks noChangeAspect="1" noChangeArrowheads="1"/>
                    </p:cNvSpPr>
                    <p:nvPr/>
                  </p:nvSpPr>
                  <p:spPr bwMode="auto">
                    <a:xfrm>
                      <a:off x="4670" y="666"/>
                      <a:ext cx="23" cy="23"/>
                    </a:xfrm>
                    <a:prstGeom prst="ellipse">
                      <a:avLst/>
                    </a:prstGeom>
                    <a:solidFill>
                      <a:schemeClr val="tx2"/>
                    </a:solidFill>
                    <a:ln w="9525">
                      <a:noFill/>
                      <a:round/>
                      <a:headEnd/>
                      <a:tailEnd/>
                    </a:ln>
                  </p:spPr>
                  <p:txBody>
                    <a:bodyPr wrap="none" anchor="ctr"/>
                    <a:lstStyle/>
                    <a:p>
                      <a:endParaRPr lang="en-US"/>
                    </a:p>
                  </p:txBody>
                </p:sp>
                <p:sp>
                  <p:nvSpPr>
                    <p:cNvPr id="31890" name="Oval 402"/>
                    <p:cNvSpPr>
                      <a:spLocks noChangeAspect="1" noChangeArrowheads="1"/>
                    </p:cNvSpPr>
                    <p:nvPr/>
                  </p:nvSpPr>
                  <p:spPr bwMode="auto">
                    <a:xfrm>
                      <a:off x="4578" y="572"/>
                      <a:ext cx="23" cy="24"/>
                    </a:xfrm>
                    <a:prstGeom prst="ellipse">
                      <a:avLst/>
                    </a:prstGeom>
                    <a:solidFill>
                      <a:schemeClr val="tx2"/>
                    </a:solidFill>
                    <a:ln w="9525">
                      <a:noFill/>
                      <a:round/>
                      <a:headEnd/>
                      <a:tailEnd/>
                    </a:ln>
                  </p:spPr>
                  <p:txBody>
                    <a:bodyPr wrap="none" anchor="ctr"/>
                    <a:lstStyle/>
                    <a:p>
                      <a:endParaRPr lang="en-US"/>
                    </a:p>
                  </p:txBody>
                </p:sp>
                <p:sp>
                  <p:nvSpPr>
                    <p:cNvPr id="31891" name="Oval 403"/>
                    <p:cNvSpPr>
                      <a:spLocks noChangeAspect="1" noChangeArrowheads="1"/>
                    </p:cNvSpPr>
                    <p:nvPr/>
                  </p:nvSpPr>
                  <p:spPr bwMode="auto">
                    <a:xfrm>
                      <a:off x="5104" y="853"/>
                      <a:ext cx="23" cy="23"/>
                    </a:xfrm>
                    <a:prstGeom prst="ellipse">
                      <a:avLst/>
                    </a:prstGeom>
                    <a:solidFill>
                      <a:schemeClr val="tx2"/>
                    </a:solidFill>
                    <a:ln w="9525">
                      <a:noFill/>
                      <a:round/>
                      <a:headEnd/>
                      <a:tailEnd/>
                    </a:ln>
                  </p:spPr>
                  <p:txBody>
                    <a:bodyPr wrap="none" anchor="ctr"/>
                    <a:lstStyle/>
                    <a:p>
                      <a:endParaRPr lang="en-US"/>
                    </a:p>
                  </p:txBody>
                </p:sp>
                <p:sp>
                  <p:nvSpPr>
                    <p:cNvPr id="31892" name="Oval 404"/>
                    <p:cNvSpPr>
                      <a:spLocks noChangeAspect="1" noChangeArrowheads="1"/>
                    </p:cNvSpPr>
                    <p:nvPr/>
                  </p:nvSpPr>
                  <p:spPr bwMode="auto">
                    <a:xfrm>
                      <a:off x="5081" y="1133"/>
                      <a:ext cx="23" cy="23"/>
                    </a:xfrm>
                    <a:prstGeom prst="ellipse">
                      <a:avLst/>
                    </a:prstGeom>
                    <a:solidFill>
                      <a:schemeClr val="tx2"/>
                    </a:solidFill>
                    <a:ln w="9525">
                      <a:noFill/>
                      <a:round/>
                      <a:headEnd/>
                      <a:tailEnd/>
                    </a:ln>
                  </p:spPr>
                  <p:txBody>
                    <a:bodyPr wrap="none" anchor="ctr"/>
                    <a:lstStyle/>
                    <a:p>
                      <a:endParaRPr lang="en-US"/>
                    </a:p>
                  </p:txBody>
                </p:sp>
                <p:sp>
                  <p:nvSpPr>
                    <p:cNvPr id="31893" name="Oval 405"/>
                    <p:cNvSpPr>
                      <a:spLocks noChangeAspect="1" noChangeArrowheads="1"/>
                    </p:cNvSpPr>
                    <p:nvPr/>
                  </p:nvSpPr>
                  <p:spPr bwMode="auto">
                    <a:xfrm>
                      <a:off x="5378" y="1203"/>
                      <a:ext cx="23" cy="24"/>
                    </a:xfrm>
                    <a:prstGeom prst="ellipse">
                      <a:avLst/>
                    </a:prstGeom>
                    <a:solidFill>
                      <a:schemeClr val="tx2"/>
                    </a:solidFill>
                    <a:ln w="9525">
                      <a:noFill/>
                      <a:round/>
                      <a:headEnd/>
                      <a:tailEnd/>
                    </a:ln>
                  </p:spPr>
                  <p:txBody>
                    <a:bodyPr wrap="none" anchor="ctr"/>
                    <a:lstStyle/>
                    <a:p>
                      <a:endParaRPr lang="en-US"/>
                    </a:p>
                  </p:txBody>
                </p:sp>
                <p:sp>
                  <p:nvSpPr>
                    <p:cNvPr id="31894" name="Oval 406"/>
                    <p:cNvSpPr>
                      <a:spLocks noChangeAspect="1" noChangeArrowheads="1"/>
                    </p:cNvSpPr>
                    <p:nvPr/>
                  </p:nvSpPr>
                  <p:spPr bwMode="auto">
                    <a:xfrm>
                      <a:off x="5333" y="946"/>
                      <a:ext cx="22" cy="23"/>
                    </a:xfrm>
                    <a:prstGeom prst="ellipse">
                      <a:avLst/>
                    </a:prstGeom>
                    <a:solidFill>
                      <a:schemeClr val="tx2"/>
                    </a:solidFill>
                    <a:ln w="9525">
                      <a:noFill/>
                      <a:round/>
                      <a:headEnd/>
                      <a:tailEnd/>
                    </a:ln>
                  </p:spPr>
                  <p:txBody>
                    <a:bodyPr wrap="none" anchor="ctr"/>
                    <a:lstStyle/>
                    <a:p>
                      <a:endParaRPr lang="en-US"/>
                    </a:p>
                  </p:txBody>
                </p:sp>
                <p:sp>
                  <p:nvSpPr>
                    <p:cNvPr id="31895" name="Oval 407"/>
                    <p:cNvSpPr>
                      <a:spLocks noChangeAspect="1" noChangeArrowheads="1"/>
                    </p:cNvSpPr>
                    <p:nvPr/>
                  </p:nvSpPr>
                  <p:spPr bwMode="auto">
                    <a:xfrm>
                      <a:off x="4258" y="2185"/>
                      <a:ext cx="23" cy="23"/>
                    </a:xfrm>
                    <a:prstGeom prst="ellipse">
                      <a:avLst/>
                    </a:prstGeom>
                    <a:solidFill>
                      <a:schemeClr val="tx2"/>
                    </a:solidFill>
                    <a:ln w="9525">
                      <a:noFill/>
                      <a:round/>
                      <a:headEnd/>
                      <a:tailEnd/>
                    </a:ln>
                  </p:spPr>
                  <p:txBody>
                    <a:bodyPr wrap="none" anchor="ctr"/>
                    <a:lstStyle/>
                    <a:p>
                      <a:endParaRPr lang="en-US"/>
                    </a:p>
                  </p:txBody>
                </p:sp>
                <p:sp>
                  <p:nvSpPr>
                    <p:cNvPr id="31896" name="Oval 408"/>
                    <p:cNvSpPr>
                      <a:spLocks noChangeAspect="1" noChangeArrowheads="1"/>
                    </p:cNvSpPr>
                    <p:nvPr/>
                  </p:nvSpPr>
                  <p:spPr bwMode="auto">
                    <a:xfrm>
                      <a:off x="4030" y="759"/>
                      <a:ext cx="23" cy="24"/>
                    </a:xfrm>
                    <a:prstGeom prst="ellipse">
                      <a:avLst/>
                    </a:prstGeom>
                    <a:solidFill>
                      <a:schemeClr val="tx2"/>
                    </a:solidFill>
                    <a:ln w="9525">
                      <a:noFill/>
                      <a:round/>
                      <a:headEnd/>
                      <a:tailEnd/>
                    </a:ln>
                  </p:spPr>
                  <p:txBody>
                    <a:bodyPr wrap="none" anchor="ctr"/>
                    <a:lstStyle/>
                    <a:p>
                      <a:endParaRPr lang="en-US"/>
                    </a:p>
                  </p:txBody>
                </p:sp>
                <p:sp>
                  <p:nvSpPr>
                    <p:cNvPr id="31897" name="Oval 409"/>
                    <p:cNvSpPr>
                      <a:spLocks noChangeAspect="1" noChangeArrowheads="1"/>
                    </p:cNvSpPr>
                    <p:nvPr/>
                  </p:nvSpPr>
                  <p:spPr bwMode="auto">
                    <a:xfrm>
                      <a:off x="3504" y="596"/>
                      <a:ext cx="23" cy="23"/>
                    </a:xfrm>
                    <a:prstGeom prst="ellipse">
                      <a:avLst/>
                    </a:prstGeom>
                    <a:solidFill>
                      <a:schemeClr val="tx2"/>
                    </a:solidFill>
                    <a:ln w="9525">
                      <a:noFill/>
                      <a:round/>
                      <a:headEnd/>
                      <a:tailEnd/>
                    </a:ln>
                  </p:spPr>
                  <p:txBody>
                    <a:bodyPr wrap="none" anchor="ctr"/>
                    <a:lstStyle/>
                    <a:p>
                      <a:endParaRPr lang="en-US"/>
                    </a:p>
                  </p:txBody>
                </p:sp>
                <p:sp>
                  <p:nvSpPr>
                    <p:cNvPr id="31898" name="Oval 410"/>
                    <p:cNvSpPr>
                      <a:spLocks noChangeAspect="1" noChangeArrowheads="1"/>
                    </p:cNvSpPr>
                    <p:nvPr/>
                  </p:nvSpPr>
                  <p:spPr bwMode="auto">
                    <a:xfrm>
                      <a:off x="4533" y="1320"/>
                      <a:ext cx="22" cy="23"/>
                    </a:xfrm>
                    <a:prstGeom prst="ellipse">
                      <a:avLst/>
                    </a:prstGeom>
                    <a:solidFill>
                      <a:schemeClr val="tx2"/>
                    </a:solidFill>
                    <a:ln w="9525">
                      <a:noFill/>
                      <a:round/>
                      <a:headEnd/>
                      <a:tailEnd/>
                    </a:ln>
                  </p:spPr>
                  <p:txBody>
                    <a:bodyPr wrap="none" anchor="ctr"/>
                    <a:lstStyle/>
                    <a:p>
                      <a:endParaRPr lang="en-US"/>
                    </a:p>
                  </p:txBody>
                </p:sp>
                <p:sp>
                  <p:nvSpPr>
                    <p:cNvPr id="31899" name="Oval 411"/>
                    <p:cNvSpPr>
                      <a:spLocks noChangeAspect="1" noChangeArrowheads="1"/>
                    </p:cNvSpPr>
                    <p:nvPr/>
                  </p:nvSpPr>
                  <p:spPr bwMode="auto">
                    <a:xfrm>
                      <a:off x="4533" y="1086"/>
                      <a:ext cx="22" cy="24"/>
                    </a:xfrm>
                    <a:prstGeom prst="ellipse">
                      <a:avLst/>
                    </a:prstGeom>
                    <a:solidFill>
                      <a:schemeClr val="tx2"/>
                    </a:solidFill>
                    <a:ln w="9525">
                      <a:noFill/>
                      <a:round/>
                      <a:headEnd/>
                      <a:tailEnd/>
                    </a:ln>
                  </p:spPr>
                  <p:txBody>
                    <a:bodyPr wrap="none" anchor="ctr"/>
                    <a:lstStyle/>
                    <a:p>
                      <a:endParaRPr lang="en-US"/>
                    </a:p>
                  </p:txBody>
                </p:sp>
                <p:sp>
                  <p:nvSpPr>
                    <p:cNvPr id="31900" name="Oval 412"/>
                    <p:cNvSpPr>
                      <a:spLocks noChangeAspect="1" noChangeArrowheads="1"/>
                    </p:cNvSpPr>
                    <p:nvPr/>
                  </p:nvSpPr>
                  <p:spPr bwMode="auto">
                    <a:xfrm>
                      <a:off x="4578" y="1156"/>
                      <a:ext cx="23" cy="24"/>
                    </a:xfrm>
                    <a:prstGeom prst="ellipse">
                      <a:avLst/>
                    </a:prstGeom>
                    <a:solidFill>
                      <a:schemeClr val="tx2"/>
                    </a:solidFill>
                    <a:ln w="9525">
                      <a:noFill/>
                      <a:round/>
                      <a:headEnd/>
                      <a:tailEnd/>
                    </a:ln>
                  </p:spPr>
                  <p:txBody>
                    <a:bodyPr wrap="none" anchor="ctr"/>
                    <a:lstStyle/>
                    <a:p>
                      <a:endParaRPr lang="en-US"/>
                    </a:p>
                  </p:txBody>
                </p:sp>
              </p:grpSp>
            </p:grpSp>
          </p:grpSp>
        </p:grpSp>
      </p:grpSp>
      <p:grpSp>
        <p:nvGrpSpPr>
          <p:cNvPr id="31744" name="Group 659"/>
          <p:cNvGrpSpPr>
            <a:grpSpLocks noChangeAspect="1"/>
          </p:cNvGrpSpPr>
          <p:nvPr/>
        </p:nvGrpSpPr>
        <p:grpSpPr bwMode="auto">
          <a:xfrm>
            <a:off x="1244600" y="227013"/>
            <a:ext cx="6853238" cy="6200775"/>
            <a:chOff x="1056" y="288"/>
            <a:chExt cx="4032" cy="3648"/>
          </a:xfrm>
        </p:grpSpPr>
        <p:sp>
          <p:nvSpPr>
            <p:cNvPr id="31750" name="Oval 660"/>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1" name="Oval 661"/>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2" name="Oval 662"/>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3" name="Oval 663"/>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4" name="Oval 664"/>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5" name="Oval 665"/>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6" name="Oval 666"/>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7" name="Oval 667"/>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8" name="Oval 668"/>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59" name="Oval 669"/>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0" name="Oval 670"/>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1" name="Oval 671"/>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2" name="Oval 672"/>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3" name="Oval 673"/>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4" name="Oval 674"/>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5" name="Oval 675"/>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6" name="Oval 676"/>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7" name="Oval 677"/>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8" name="Oval 678"/>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69" name="Oval 679"/>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0" name="Oval 680"/>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1" name="Oval 681"/>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2" name="Oval 682"/>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3" name="Oval 683"/>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4" name="Oval 684"/>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5" name="Oval 685"/>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6" name="Oval 686"/>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7" name="Oval 687"/>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8" name="Oval 688"/>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79" name="Oval 689"/>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0" name="Oval 690"/>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1" name="Oval 691"/>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2" name="Oval 692"/>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3" name="Oval 693"/>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4" name="Oval 694"/>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5" name="Oval 695"/>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6" name="Oval 696"/>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7" name="Oval 697"/>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8" name="Oval 698"/>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89" name="Oval 699"/>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0" name="Oval 700"/>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1" name="Oval 701"/>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2" name="Oval 702"/>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3" name="Oval 703"/>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4" name="Oval 704"/>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5" name="Oval 705"/>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6" name="Oval 706"/>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7" name="Oval 707"/>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8" name="Oval 708"/>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799" name="Oval 709"/>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0" name="Oval 710"/>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1" name="Oval 711"/>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2" name="Oval 712"/>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3" name="Oval 713"/>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4" name="Oval 714"/>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5" name="Oval 715"/>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6" name="Oval 716"/>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7" name="Oval 717"/>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8" name="Oval 718"/>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09" name="Oval 719"/>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0" name="Oval 720"/>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1" name="Oval 721"/>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2" name="Oval 722"/>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3" name="Oval 723"/>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4" name="Oval 724"/>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5" name="Oval 725"/>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6" name="Oval 726"/>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7" name="Oval 727"/>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8" name="Oval 728"/>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19" name="Oval 729"/>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0" name="Oval 730"/>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1" name="Oval 731"/>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2" name="Oval 732"/>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3" name="Oval 733"/>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4" name="Oval 734"/>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5" name="Oval 735"/>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6" name="Oval 736"/>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7" name="Oval 737"/>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8" name="Oval 738"/>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29" name="Oval 739"/>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0" name="Oval 740"/>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1" name="Oval 741"/>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2" name="Oval 742"/>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3" name="Oval 743"/>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4" name="Oval 744"/>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5" name="Oval 745"/>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6" name="Oval 746"/>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7" name="Oval 747"/>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8" name="Oval 748"/>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39" name="Oval 749"/>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0" name="Oval 750"/>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1" name="Oval 751"/>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2" name="Oval 752"/>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3" name="Oval 753"/>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4" name="Oval 754"/>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5" name="Oval 755"/>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6" name="Oval 756"/>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7" name="Oval 757"/>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8" name="Oval 758"/>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49" name="Oval 759"/>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0" name="Oval 760"/>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1" name="Oval 761"/>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2" name="Oval 762"/>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3" name="Oval 763"/>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4" name="Oval 764"/>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5" name="Oval 765"/>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6" name="Oval 766"/>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7" name="Oval 767"/>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8" name="Oval 768"/>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59" name="Oval 769"/>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1860" name="Oval 770"/>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272" fill="hold" nodeType="afterEffect">
                                  <p:stCondLst>
                                    <p:cond delay="0"/>
                                  </p:stCondLst>
                                  <p:childTnLst>
                                    <p:anim calcmode="lin" valueType="num">
                                      <p:cBhvr>
                                        <p:cTn id="6" dur="1000"/>
                                        <p:tgtEl>
                                          <p:spTgt spid="2"/>
                                        </p:tgtEl>
                                        <p:attrNameLst>
                                          <p:attrName>ppt_w</p:attrName>
                                        </p:attrNameLst>
                                      </p:cBhvr>
                                      <p:tavLst>
                                        <p:tav tm="0">
                                          <p:val>
                                            <p:strVal val="ppt_w"/>
                                          </p:val>
                                        </p:tav>
                                        <p:tav tm="100000">
                                          <p:val>
                                            <p:strVal val="4/3*ppt_w"/>
                                          </p:val>
                                        </p:tav>
                                      </p:tavLst>
                                    </p:anim>
                                    <p:anim calcmode="lin" valueType="num">
                                      <p:cBhvr>
                                        <p:cTn id="7" dur="1000"/>
                                        <p:tgtEl>
                                          <p:spTgt spid="2"/>
                                        </p:tgtEl>
                                        <p:attrNameLst>
                                          <p:attrName>ppt_h</p:attrName>
                                        </p:attrNameLst>
                                      </p:cBhvr>
                                      <p:tavLst>
                                        <p:tav tm="0">
                                          <p:val>
                                            <p:strVal val="ppt_h"/>
                                          </p:val>
                                        </p:tav>
                                        <p:tav tm="100000">
                                          <p:val>
                                            <p:strVal val="4/3*ppt_h"/>
                                          </p:val>
                                        </p:tav>
                                      </p:tavLst>
                                    </p:anim>
                                    <p:set>
                                      <p:cBhvr>
                                        <p:cTn id="8" dur="1" fill="hold">
                                          <p:stCondLst>
                                            <p:cond delay="999"/>
                                          </p:stCondLst>
                                        </p:cTn>
                                        <p:tgtEl>
                                          <p:spTgt spid="2"/>
                                        </p:tgtEl>
                                        <p:attrNameLst>
                                          <p:attrName>style.visibility</p:attrName>
                                        </p:attrNameLst>
                                      </p:cBhvr>
                                      <p:to>
                                        <p:strVal val="hidden"/>
                                      </p:to>
                                    </p:set>
                                  </p:childTnLst>
                                </p:cTn>
                              </p:par>
                              <p:par>
                                <p:cTn id="9" presetID="49" presetClass="path" presetSubtype="0" fill="hold" nodeType="withEffect">
                                  <p:stCondLst>
                                    <p:cond delay="0"/>
                                  </p:stCondLst>
                                  <p:childTnLst>
                                    <p:animMotion origin="layout" path="M 3.33333E-6 4.44444E-6 L -0.10417 4.44444E-6 " pathEditMode="relative" rAng="0" ptsTypes="AA">
                                      <p:cBhvr>
                                        <p:cTn id="10" dur="1000" fill="hold"/>
                                        <p:tgtEl>
                                          <p:spTgt spid="2"/>
                                        </p:tgtEl>
                                        <p:attrNameLst>
                                          <p:attrName>ppt_x</p:attrName>
                                          <p:attrName>ppt_y</p:attrName>
                                        </p:attrNameLst>
                                      </p:cBhvr>
                                      <p:rCtr x="-52" y="0"/>
                                    </p:animMotion>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1000"/>
                            </p:stCondLst>
                            <p:childTnLst>
                              <p:par>
                                <p:cTn id="15" presetID="23" presetClass="exit" presetSubtype="272" fill="hold" nodeType="afterEffect">
                                  <p:stCondLst>
                                    <p:cond delay="0"/>
                                  </p:stCondLst>
                                  <p:childTnLst>
                                    <p:anim calcmode="lin" valueType="num">
                                      <p:cBhvr>
                                        <p:cTn id="16" dur="1000"/>
                                        <p:tgtEl>
                                          <p:spTgt spid="12"/>
                                        </p:tgtEl>
                                        <p:attrNameLst>
                                          <p:attrName>ppt_w</p:attrName>
                                        </p:attrNameLst>
                                      </p:cBhvr>
                                      <p:tavLst>
                                        <p:tav tm="0">
                                          <p:val>
                                            <p:strVal val="ppt_w"/>
                                          </p:val>
                                        </p:tav>
                                        <p:tav tm="100000">
                                          <p:val>
                                            <p:strVal val="4/3*ppt_w"/>
                                          </p:val>
                                        </p:tav>
                                      </p:tavLst>
                                    </p:anim>
                                    <p:anim calcmode="lin" valueType="num">
                                      <p:cBhvr>
                                        <p:cTn id="17" dur="1000"/>
                                        <p:tgtEl>
                                          <p:spTgt spid="12"/>
                                        </p:tgtEl>
                                        <p:attrNameLst>
                                          <p:attrName>ppt_h</p:attrName>
                                        </p:attrNameLst>
                                      </p:cBhvr>
                                      <p:tavLst>
                                        <p:tav tm="0">
                                          <p:val>
                                            <p:strVal val="ppt_h"/>
                                          </p:val>
                                        </p:tav>
                                        <p:tav tm="100000">
                                          <p:val>
                                            <p:strVal val="4/3*ppt_h"/>
                                          </p:val>
                                        </p:tav>
                                      </p:tavLst>
                                    </p:anim>
                                    <p:set>
                                      <p:cBhvr>
                                        <p:cTn id="18" dur="1" fill="hold">
                                          <p:stCondLst>
                                            <p:cond delay="999"/>
                                          </p:stCondLst>
                                        </p:cTn>
                                        <p:tgtEl>
                                          <p:spTgt spid="12"/>
                                        </p:tgtEl>
                                        <p:attrNameLst>
                                          <p:attrName>style.visibility</p:attrName>
                                        </p:attrNameLst>
                                      </p:cBhvr>
                                      <p:to>
                                        <p:strVal val="hidden"/>
                                      </p:to>
                                    </p:set>
                                  </p:childTnLst>
                                </p:cTn>
                              </p:par>
                              <p:par>
                                <p:cTn id="19" presetID="49" presetClass="path" presetSubtype="0" fill="hold" nodeType="withEffect">
                                  <p:stCondLst>
                                    <p:cond delay="0"/>
                                  </p:stCondLst>
                                  <p:childTnLst>
                                    <p:animMotion origin="layout" path="M -0.00208 -0.06851 L -0.07708 -0.06851 " pathEditMode="relative" rAng="0" ptsTypes="AA">
                                      <p:cBhvr>
                                        <p:cTn id="20" dur="1000" fill="hold"/>
                                        <p:tgtEl>
                                          <p:spTgt spid="12"/>
                                        </p:tgtEl>
                                        <p:attrNameLst>
                                          <p:attrName>ppt_x</p:attrName>
                                          <p:attrName>ppt_y</p:attrName>
                                        </p:attrNameLst>
                                      </p:cBhvr>
                                      <p:rCtr x="-38" y="0"/>
                                    </p:animMotion>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2000"/>
                            </p:stCondLst>
                            <p:childTnLst>
                              <p:par>
                                <p:cTn id="25" presetID="23" presetClass="exit" presetSubtype="272" fill="hold" nodeType="afterEffect">
                                  <p:stCondLst>
                                    <p:cond delay="0"/>
                                  </p:stCondLst>
                                  <p:childTnLst>
                                    <p:anim calcmode="lin" valueType="num">
                                      <p:cBhvr>
                                        <p:cTn id="26" dur="1000"/>
                                        <p:tgtEl>
                                          <p:spTgt spid="22"/>
                                        </p:tgtEl>
                                        <p:attrNameLst>
                                          <p:attrName>ppt_w</p:attrName>
                                        </p:attrNameLst>
                                      </p:cBhvr>
                                      <p:tavLst>
                                        <p:tav tm="0">
                                          <p:val>
                                            <p:strVal val="ppt_w"/>
                                          </p:val>
                                        </p:tav>
                                        <p:tav tm="100000">
                                          <p:val>
                                            <p:strVal val="4/3*ppt_w"/>
                                          </p:val>
                                        </p:tav>
                                      </p:tavLst>
                                    </p:anim>
                                    <p:anim calcmode="lin" valueType="num">
                                      <p:cBhvr>
                                        <p:cTn id="27" dur="1000"/>
                                        <p:tgtEl>
                                          <p:spTgt spid="22"/>
                                        </p:tgtEl>
                                        <p:attrNameLst>
                                          <p:attrName>ppt_h</p:attrName>
                                        </p:attrNameLst>
                                      </p:cBhvr>
                                      <p:tavLst>
                                        <p:tav tm="0">
                                          <p:val>
                                            <p:strVal val="ppt_h"/>
                                          </p:val>
                                        </p:tav>
                                        <p:tav tm="100000">
                                          <p:val>
                                            <p:strVal val="4/3*ppt_h"/>
                                          </p:val>
                                        </p:tav>
                                      </p:tavLst>
                                    </p:anim>
                                    <p:set>
                                      <p:cBhvr>
                                        <p:cTn id="28" dur="1" fill="hold">
                                          <p:stCondLst>
                                            <p:cond delay="999"/>
                                          </p:stCondLst>
                                        </p:cTn>
                                        <p:tgtEl>
                                          <p:spTgt spid="22"/>
                                        </p:tgtEl>
                                        <p:attrNameLst>
                                          <p:attrName>style.visibility</p:attrName>
                                        </p:attrNameLst>
                                      </p:cBhvr>
                                      <p:to>
                                        <p:strVal val="hidden"/>
                                      </p:to>
                                    </p:set>
                                  </p:childTnLst>
                                </p:cTn>
                              </p:par>
                              <p:par>
                                <p:cTn id="29" presetID="49" presetClass="path" presetSubtype="0" fill="hold" nodeType="withEffect">
                                  <p:stCondLst>
                                    <p:cond delay="0"/>
                                  </p:stCondLst>
                                  <p:childTnLst>
                                    <p:animMotion origin="layout" path="M 0.00781 -0.13842 L -0.10886 -0.13842 " pathEditMode="relative" rAng="0" ptsTypes="AA">
                                      <p:cBhvr>
                                        <p:cTn id="30" dur="1000" fill="hold"/>
                                        <p:tgtEl>
                                          <p:spTgt spid="22"/>
                                        </p:tgtEl>
                                        <p:attrNameLst>
                                          <p:attrName>ppt_x</p:attrName>
                                          <p:attrName>ppt_y</p:attrName>
                                        </p:attrNameLst>
                                      </p:cBhvr>
                                      <p:rCtr x="-58" y="0"/>
                                    </p:animMotion>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31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2"/>
          <p:cNvGrpSpPr>
            <a:grpSpLocks/>
          </p:cNvGrpSpPr>
          <p:nvPr/>
        </p:nvGrpSpPr>
        <p:grpSpPr bwMode="auto">
          <a:xfrm>
            <a:off x="1898650" y="879475"/>
            <a:ext cx="5627688" cy="4813300"/>
            <a:chOff x="1196" y="554"/>
            <a:chExt cx="3545" cy="3032"/>
          </a:xfrm>
        </p:grpSpPr>
        <p:grpSp>
          <p:nvGrpSpPr>
            <p:cNvPr id="3" name="Group 173"/>
            <p:cNvGrpSpPr>
              <a:grpSpLocks/>
            </p:cNvGrpSpPr>
            <p:nvPr/>
          </p:nvGrpSpPr>
          <p:grpSpPr bwMode="auto">
            <a:xfrm>
              <a:off x="1761" y="1222"/>
              <a:ext cx="2055" cy="1491"/>
              <a:chOff x="1761" y="1222"/>
              <a:chExt cx="2055" cy="1491"/>
            </a:xfrm>
          </p:grpSpPr>
          <p:sp>
            <p:nvSpPr>
              <p:cNvPr id="32941" name="Line 174"/>
              <p:cNvSpPr>
                <a:spLocks noChangeAspect="1" noChangeShapeType="1"/>
              </p:cNvSpPr>
              <p:nvPr/>
            </p:nvSpPr>
            <p:spPr bwMode="auto">
              <a:xfrm flipH="1" flipV="1">
                <a:off x="1761" y="1222"/>
                <a:ext cx="976" cy="720"/>
              </a:xfrm>
              <a:prstGeom prst="line">
                <a:avLst/>
              </a:prstGeom>
              <a:noFill/>
              <a:ln w="38100">
                <a:solidFill>
                  <a:schemeClr val="tx1"/>
                </a:solidFill>
                <a:round/>
                <a:headEnd/>
                <a:tailEnd/>
              </a:ln>
            </p:spPr>
            <p:txBody>
              <a:bodyPr/>
              <a:lstStyle/>
              <a:p>
                <a:endParaRPr lang="en-US"/>
              </a:p>
            </p:txBody>
          </p:sp>
          <p:sp>
            <p:nvSpPr>
              <p:cNvPr id="32942" name="Line 175"/>
              <p:cNvSpPr>
                <a:spLocks noChangeAspect="1" noChangeShapeType="1"/>
              </p:cNvSpPr>
              <p:nvPr/>
            </p:nvSpPr>
            <p:spPr bwMode="auto">
              <a:xfrm flipV="1">
                <a:off x="2737" y="1274"/>
                <a:ext cx="1079" cy="668"/>
              </a:xfrm>
              <a:prstGeom prst="line">
                <a:avLst/>
              </a:prstGeom>
              <a:noFill/>
              <a:ln w="38100">
                <a:solidFill>
                  <a:schemeClr val="tx1"/>
                </a:solidFill>
                <a:round/>
                <a:headEnd/>
                <a:tailEnd/>
              </a:ln>
            </p:spPr>
            <p:txBody>
              <a:bodyPr/>
              <a:lstStyle/>
              <a:p>
                <a:endParaRPr lang="en-US"/>
              </a:p>
            </p:txBody>
          </p:sp>
          <p:sp>
            <p:nvSpPr>
              <p:cNvPr id="32943" name="Line 176"/>
              <p:cNvSpPr>
                <a:spLocks noChangeAspect="1" noChangeShapeType="1"/>
              </p:cNvSpPr>
              <p:nvPr/>
            </p:nvSpPr>
            <p:spPr bwMode="auto">
              <a:xfrm>
                <a:off x="2737" y="1942"/>
                <a:ext cx="154" cy="771"/>
              </a:xfrm>
              <a:prstGeom prst="line">
                <a:avLst/>
              </a:prstGeom>
              <a:noFill/>
              <a:ln w="38100">
                <a:solidFill>
                  <a:schemeClr val="tx1"/>
                </a:solidFill>
                <a:round/>
                <a:headEnd/>
                <a:tailEnd/>
              </a:ln>
            </p:spPr>
            <p:txBody>
              <a:bodyPr/>
              <a:lstStyle/>
              <a:p>
                <a:endParaRPr lang="en-US"/>
              </a:p>
            </p:txBody>
          </p:sp>
        </p:grpSp>
        <p:grpSp>
          <p:nvGrpSpPr>
            <p:cNvPr id="4" name="Group 177"/>
            <p:cNvGrpSpPr>
              <a:grpSpLocks/>
            </p:cNvGrpSpPr>
            <p:nvPr/>
          </p:nvGrpSpPr>
          <p:grpSpPr bwMode="auto">
            <a:xfrm>
              <a:off x="1196" y="657"/>
              <a:ext cx="1181" cy="1336"/>
              <a:chOff x="1196" y="657"/>
              <a:chExt cx="1181" cy="1336"/>
            </a:xfrm>
          </p:grpSpPr>
          <p:sp>
            <p:nvSpPr>
              <p:cNvPr id="32938" name="Line 178"/>
              <p:cNvSpPr>
                <a:spLocks noChangeAspect="1" noChangeShapeType="1"/>
              </p:cNvSpPr>
              <p:nvPr/>
            </p:nvSpPr>
            <p:spPr bwMode="auto">
              <a:xfrm>
                <a:off x="1812" y="1274"/>
                <a:ext cx="565" cy="154"/>
              </a:xfrm>
              <a:prstGeom prst="line">
                <a:avLst/>
              </a:prstGeom>
              <a:noFill/>
              <a:ln w="38100">
                <a:solidFill>
                  <a:schemeClr val="tx1"/>
                </a:solidFill>
                <a:round/>
                <a:headEnd/>
                <a:tailEnd/>
              </a:ln>
            </p:spPr>
            <p:txBody>
              <a:bodyPr/>
              <a:lstStyle/>
              <a:p>
                <a:endParaRPr lang="en-US"/>
              </a:p>
            </p:txBody>
          </p:sp>
          <p:sp>
            <p:nvSpPr>
              <p:cNvPr id="32939" name="Line 179"/>
              <p:cNvSpPr>
                <a:spLocks noChangeAspect="1" noChangeShapeType="1"/>
              </p:cNvSpPr>
              <p:nvPr/>
            </p:nvSpPr>
            <p:spPr bwMode="auto">
              <a:xfrm>
                <a:off x="1196" y="657"/>
                <a:ext cx="616" cy="617"/>
              </a:xfrm>
              <a:prstGeom prst="line">
                <a:avLst/>
              </a:prstGeom>
              <a:noFill/>
              <a:ln w="38100">
                <a:solidFill>
                  <a:schemeClr val="tx1"/>
                </a:solidFill>
                <a:round/>
                <a:headEnd/>
                <a:tailEnd/>
              </a:ln>
            </p:spPr>
            <p:txBody>
              <a:bodyPr/>
              <a:lstStyle/>
              <a:p>
                <a:endParaRPr lang="en-US"/>
              </a:p>
            </p:txBody>
          </p:sp>
          <p:sp>
            <p:nvSpPr>
              <p:cNvPr id="32940" name="Line 180"/>
              <p:cNvSpPr>
                <a:spLocks noChangeAspect="1" noChangeShapeType="1"/>
              </p:cNvSpPr>
              <p:nvPr/>
            </p:nvSpPr>
            <p:spPr bwMode="auto">
              <a:xfrm flipH="1">
                <a:off x="1555" y="1274"/>
                <a:ext cx="257" cy="719"/>
              </a:xfrm>
              <a:prstGeom prst="line">
                <a:avLst/>
              </a:prstGeom>
              <a:noFill/>
              <a:ln w="38100">
                <a:solidFill>
                  <a:schemeClr val="tx1"/>
                </a:solidFill>
                <a:round/>
                <a:headEnd/>
                <a:tailEnd/>
              </a:ln>
            </p:spPr>
            <p:txBody>
              <a:bodyPr/>
              <a:lstStyle/>
              <a:p>
                <a:endParaRPr lang="en-US"/>
              </a:p>
            </p:txBody>
          </p:sp>
        </p:grpSp>
        <p:grpSp>
          <p:nvGrpSpPr>
            <p:cNvPr id="5" name="Group 181"/>
            <p:cNvGrpSpPr>
              <a:grpSpLocks/>
            </p:cNvGrpSpPr>
            <p:nvPr/>
          </p:nvGrpSpPr>
          <p:grpSpPr bwMode="auto">
            <a:xfrm>
              <a:off x="3405" y="554"/>
              <a:ext cx="1336" cy="1182"/>
              <a:chOff x="3405" y="554"/>
              <a:chExt cx="1336" cy="1182"/>
            </a:xfrm>
          </p:grpSpPr>
          <p:sp>
            <p:nvSpPr>
              <p:cNvPr id="32935" name="Line 182"/>
              <p:cNvSpPr>
                <a:spLocks noChangeAspect="1" noChangeShapeType="1"/>
              </p:cNvSpPr>
              <p:nvPr/>
            </p:nvSpPr>
            <p:spPr bwMode="auto">
              <a:xfrm>
                <a:off x="3405" y="554"/>
                <a:ext cx="411" cy="720"/>
              </a:xfrm>
              <a:prstGeom prst="line">
                <a:avLst/>
              </a:prstGeom>
              <a:noFill/>
              <a:ln w="38100">
                <a:solidFill>
                  <a:schemeClr val="tx1"/>
                </a:solidFill>
                <a:round/>
                <a:headEnd/>
                <a:tailEnd/>
              </a:ln>
            </p:spPr>
            <p:txBody>
              <a:bodyPr/>
              <a:lstStyle/>
              <a:p>
                <a:endParaRPr lang="en-US"/>
              </a:p>
            </p:txBody>
          </p:sp>
          <p:sp>
            <p:nvSpPr>
              <p:cNvPr id="32936" name="Line 183"/>
              <p:cNvSpPr>
                <a:spLocks noChangeAspect="1" noChangeShapeType="1"/>
              </p:cNvSpPr>
              <p:nvPr/>
            </p:nvSpPr>
            <p:spPr bwMode="auto">
              <a:xfrm>
                <a:off x="3816" y="1274"/>
                <a:ext cx="925" cy="205"/>
              </a:xfrm>
              <a:prstGeom prst="line">
                <a:avLst/>
              </a:prstGeom>
              <a:noFill/>
              <a:ln w="38100">
                <a:solidFill>
                  <a:schemeClr val="tx1"/>
                </a:solidFill>
                <a:round/>
                <a:headEnd/>
                <a:tailEnd/>
              </a:ln>
            </p:spPr>
            <p:txBody>
              <a:bodyPr/>
              <a:lstStyle/>
              <a:p>
                <a:endParaRPr lang="en-US"/>
              </a:p>
            </p:txBody>
          </p:sp>
          <p:sp>
            <p:nvSpPr>
              <p:cNvPr id="32937" name="Line 184"/>
              <p:cNvSpPr>
                <a:spLocks noChangeAspect="1" noChangeShapeType="1"/>
              </p:cNvSpPr>
              <p:nvPr/>
            </p:nvSpPr>
            <p:spPr bwMode="auto">
              <a:xfrm flipV="1">
                <a:off x="3508" y="1274"/>
                <a:ext cx="308" cy="462"/>
              </a:xfrm>
              <a:prstGeom prst="line">
                <a:avLst/>
              </a:prstGeom>
              <a:noFill/>
              <a:ln w="38100">
                <a:solidFill>
                  <a:schemeClr val="tx1"/>
                </a:solidFill>
                <a:round/>
                <a:headEnd/>
                <a:tailEnd/>
              </a:ln>
            </p:spPr>
            <p:txBody>
              <a:bodyPr/>
              <a:lstStyle/>
              <a:p>
                <a:endParaRPr lang="en-US"/>
              </a:p>
            </p:txBody>
          </p:sp>
        </p:grpSp>
        <p:grpSp>
          <p:nvGrpSpPr>
            <p:cNvPr id="6" name="Group 185"/>
            <p:cNvGrpSpPr>
              <a:grpSpLocks/>
            </p:cNvGrpSpPr>
            <p:nvPr/>
          </p:nvGrpSpPr>
          <p:grpSpPr bwMode="auto">
            <a:xfrm>
              <a:off x="2429" y="2456"/>
              <a:ext cx="1336" cy="1130"/>
              <a:chOff x="2429" y="2456"/>
              <a:chExt cx="1336" cy="1130"/>
            </a:xfrm>
          </p:grpSpPr>
          <p:sp>
            <p:nvSpPr>
              <p:cNvPr id="32932" name="Line 186"/>
              <p:cNvSpPr>
                <a:spLocks noChangeAspect="1" noChangeShapeType="1"/>
              </p:cNvSpPr>
              <p:nvPr/>
            </p:nvSpPr>
            <p:spPr bwMode="auto">
              <a:xfrm flipH="1" flipV="1">
                <a:off x="2891" y="2764"/>
                <a:ext cx="874" cy="103"/>
              </a:xfrm>
              <a:prstGeom prst="line">
                <a:avLst/>
              </a:prstGeom>
              <a:noFill/>
              <a:ln w="38100">
                <a:solidFill>
                  <a:schemeClr val="tx1"/>
                </a:solidFill>
                <a:round/>
                <a:headEnd/>
                <a:tailEnd/>
              </a:ln>
            </p:spPr>
            <p:txBody>
              <a:bodyPr/>
              <a:lstStyle/>
              <a:p>
                <a:endParaRPr lang="en-US"/>
              </a:p>
            </p:txBody>
          </p:sp>
          <p:sp>
            <p:nvSpPr>
              <p:cNvPr id="32933" name="Line 187"/>
              <p:cNvSpPr>
                <a:spLocks noChangeAspect="1" noChangeShapeType="1"/>
              </p:cNvSpPr>
              <p:nvPr/>
            </p:nvSpPr>
            <p:spPr bwMode="auto">
              <a:xfrm flipV="1">
                <a:off x="2429" y="2764"/>
                <a:ext cx="462" cy="822"/>
              </a:xfrm>
              <a:prstGeom prst="line">
                <a:avLst/>
              </a:prstGeom>
              <a:noFill/>
              <a:ln w="38100">
                <a:solidFill>
                  <a:schemeClr val="tx1"/>
                </a:solidFill>
                <a:round/>
                <a:headEnd/>
                <a:tailEnd/>
              </a:ln>
            </p:spPr>
            <p:txBody>
              <a:bodyPr/>
              <a:lstStyle/>
              <a:p>
                <a:endParaRPr lang="en-US"/>
              </a:p>
            </p:txBody>
          </p:sp>
          <p:sp>
            <p:nvSpPr>
              <p:cNvPr id="32934" name="Line 188"/>
              <p:cNvSpPr>
                <a:spLocks noChangeAspect="1" noChangeShapeType="1"/>
              </p:cNvSpPr>
              <p:nvPr/>
            </p:nvSpPr>
            <p:spPr bwMode="auto">
              <a:xfrm>
                <a:off x="2583" y="2456"/>
                <a:ext cx="308" cy="308"/>
              </a:xfrm>
              <a:prstGeom prst="line">
                <a:avLst/>
              </a:prstGeom>
              <a:noFill/>
              <a:ln w="38100">
                <a:solidFill>
                  <a:schemeClr val="tx1"/>
                </a:solidFill>
                <a:round/>
                <a:headEnd/>
                <a:tailEnd/>
              </a:ln>
            </p:spPr>
            <p:txBody>
              <a:bodyPr/>
              <a:lstStyle/>
              <a:p>
                <a:endParaRPr lang="en-US"/>
              </a:p>
            </p:txBody>
          </p:sp>
        </p:grpSp>
      </p:grpSp>
      <p:grpSp>
        <p:nvGrpSpPr>
          <p:cNvPr id="7" name="Group 168"/>
          <p:cNvGrpSpPr>
            <a:grpSpLocks/>
          </p:cNvGrpSpPr>
          <p:nvPr/>
        </p:nvGrpSpPr>
        <p:grpSpPr bwMode="auto">
          <a:xfrm>
            <a:off x="2795588" y="1939925"/>
            <a:ext cx="3262312" cy="2366963"/>
            <a:chOff x="1761" y="1222"/>
            <a:chExt cx="2055" cy="1491"/>
          </a:xfrm>
        </p:grpSpPr>
        <p:sp>
          <p:nvSpPr>
            <p:cNvPr id="32925" name="Line 154"/>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p:spPr>
          <p:txBody>
            <a:bodyPr/>
            <a:lstStyle/>
            <a:p>
              <a:endParaRPr lang="en-US"/>
            </a:p>
          </p:txBody>
        </p:sp>
        <p:sp>
          <p:nvSpPr>
            <p:cNvPr id="32926" name="Line 155"/>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p:spPr>
          <p:txBody>
            <a:bodyPr/>
            <a:lstStyle/>
            <a:p>
              <a:endParaRPr lang="en-US"/>
            </a:p>
          </p:txBody>
        </p:sp>
        <p:sp>
          <p:nvSpPr>
            <p:cNvPr id="32927" name="Line 156"/>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p:spPr>
          <p:txBody>
            <a:bodyPr/>
            <a:lstStyle/>
            <a:p>
              <a:endParaRPr lang="en-US"/>
            </a:p>
          </p:txBody>
        </p:sp>
      </p:grpSp>
      <p:grpSp>
        <p:nvGrpSpPr>
          <p:cNvPr id="8" name="Group 171"/>
          <p:cNvGrpSpPr>
            <a:grpSpLocks/>
          </p:cNvGrpSpPr>
          <p:nvPr/>
        </p:nvGrpSpPr>
        <p:grpSpPr bwMode="auto">
          <a:xfrm>
            <a:off x="1898650" y="1042988"/>
            <a:ext cx="1874838" cy="2120900"/>
            <a:chOff x="1196" y="657"/>
            <a:chExt cx="1181" cy="1336"/>
          </a:xfrm>
        </p:grpSpPr>
        <p:sp>
          <p:nvSpPr>
            <p:cNvPr id="32922" name="Line 163"/>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p:spPr>
          <p:txBody>
            <a:bodyPr/>
            <a:lstStyle/>
            <a:p>
              <a:endParaRPr lang="en-US"/>
            </a:p>
          </p:txBody>
        </p:sp>
        <p:sp>
          <p:nvSpPr>
            <p:cNvPr id="32923" name="Line 164"/>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p:spPr>
          <p:txBody>
            <a:bodyPr/>
            <a:lstStyle/>
            <a:p>
              <a:endParaRPr lang="en-US"/>
            </a:p>
          </p:txBody>
        </p:sp>
        <p:sp>
          <p:nvSpPr>
            <p:cNvPr id="32924" name="Line 165"/>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p:spPr>
          <p:txBody>
            <a:bodyPr/>
            <a:lstStyle/>
            <a:p>
              <a:endParaRPr lang="en-US"/>
            </a:p>
          </p:txBody>
        </p:sp>
      </p:grpSp>
      <p:grpSp>
        <p:nvGrpSpPr>
          <p:cNvPr id="9" name="Group 170"/>
          <p:cNvGrpSpPr>
            <a:grpSpLocks/>
          </p:cNvGrpSpPr>
          <p:nvPr/>
        </p:nvGrpSpPr>
        <p:grpSpPr bwMode="auto">
          <a:xfrm>
            <a:off x="5405438" y="879475"/>
            <a:ext cx="2120900" cy="1876425"/>
            <a:chOff x="3405" y="554"/>
            <a:chExt cx="1336" cy="1182"/>
          </a:xfrm>
        </p:grpSpPr>
        <p:sp>
          <p:nvSpPr>
            <p:cNvPr id="32919" name="Line 160"/>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p:spPr>
          <p:txBody>
            <a:bodyPr/>
            <a:lstStyle/>
            <a:p>
              <a:endParaRPr lang="en-US"/>
            </a:p>
          </p:txBody>
        </p:sp>
        <p:sp>
          <p:nvSpPr>
            <p:cNvPr id="32920" name="Line 161"/>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p:spPr>
          <p:txBody>
            <a:bodyPr/>
            <a:lstStyle/>
            <a:p>
              <a:endParaRPr lang="en-US"/>
            </a:p>
          </p:txBody>
        </p:sp>
        <p:sp>
          <p:nvSpPr>
            <p:cNvPr id="32921" name="Line 162"/>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p:spPr>
          <p:txBody>
            <a:bodyPr/>
            <a:lstStyle/>
            <a:p>
              <a:endParaRPr lang="en-US"/>
            </a:p>
          </p:txBody>
        </p:sp>
      </p:grpSp>
      <p:grpSp>
        <p:nvGrpSpPr>
          <p:cNvPr id="10" name="Group 169"/>
          <p:cNvGrpSpPr>
            <a:grpSpLocks/>
          </p:cNvGrpSpPr>
          <p:nvPr/>
        </p:nvGrpSpPr>
        <p:grpSpPr bwMode="auto">
          <a:xfrm>
            <a:off x="3856038" y="3898900"/>
            <a:ext cx="2120900" cy="1793875"/>
            <a:chOff x="2429" y="2456"/>
            <a:chExt cx="1336" cy="1130"/>
          </a:xfrm>
        </p:grpSpPr>
        <p:sp>
          <p:nvSpPr>
            <p:cNvPr id="32916" name="Line 15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p:spPr>
          <p:txBody>
            <a:bodyPr/>
            <a:lstStyle/>
            <a:p>
              <a:endParaRPr lang="en-US"/>
            </a:p>
          </p:txBody>
        </p:sp>
        <p:sp>
          <p:nvSpPr>
            <p:cNvPr id="32917" name="Line 15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p:spPr>
          <p:txBody>
            <a:bodyPr/>
            <a:lstStyle/>
            <a:p>
              <a:endParaRPr lang="en-US"/>
            </a:p>
          </p:txBody>
        </p:sp>
        <p:sp>
          <p:nvSpPr>
            <p:cNvPr id="32918" name="Line 15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p:spPr>
          <p:txBody>
            <a:bodyPr/>
            <a:lstStyle/>
            <a:p>
              <a:endParaRPr lang="en-US"/>
            </a:p>
          </p:txBody>
        </p:sp>
      </p:grpSp>
      <p:grpSp>
        <p:nvGrpSpPr>
          <p:cNvPr id="11" name="Group 2"/>
          <p:cNvGrpSpPr>
            <a:grpSpLocks noChangeAspect="1"/>
          </p:cNvGrpSpPr>
          <p:nvPr/>
        </p:nvGrpSpPr>
        <p:grpSpPr bwMode="auto">
          <a:xfrm>
            <a:off x="1244600" y="227013"/>
            <a:ext cx="6853238" cy="6200775"/>
            <a:chOff x="1056" y="288"/>
            <a:chExt cx="4032" cy="3648"/>
          </a:xfrm>
        </p:grpSpPr>
        <p:sp>
          <p:nvSpPr>
            <p:cNvPr id="32805" name="Oval 3"/>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06" name="Oval 4"/>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07" name="Oval 5"/>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08" name="Oval 6"/>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09" name="Oval 7"/>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0" name="Oval 8"/>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1" name="Oval 9"/>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2" name="Oval 10"/>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3" name="Oval 11"/>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4" name="Oval 12"/>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5" name="Oval 13"/>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6" name="Oval 14"/>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7" name="Oval 15"/>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8" name="Oval 16"/>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19" name="Oval 17"/>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0" name="Oval 18"/>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1" name="Oval 19"/>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2" name="Oval 20"/>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3" name="Oval 21"/>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4" name="Oval 22"/>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5" name="Oval 23"/>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6" name="Oval 24"/>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7" name="Oval 25"/>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8" name="Oval 26"/>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29" name="Oval 27"/>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0" name="Oval 28"/>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1" name="Oval 29"/>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2" name="Oval 30"/>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3" name="Oval 31"/>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4" name="Oval 32"/>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5" name="Oval 33"/>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6" name="Oval 34"/>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7" name="Oval 35"/>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8" name="Oval 36"/>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39" name="Oval 37"/>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0" name="Oval 38"/>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1" name="Oval 39"/>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2" name="Oval 40"/>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3" name="Oval 41"/>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4" name="Oval 42"/>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5" name="Oval 43"/>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6" name="Oval 44"/>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7" name="Oval 45"/>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8" name="Oval 46"/>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49" name="Oval 47"/>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0" name="Oval 48"/>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1" name="Oval 49"/>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2" name="Oval 50"/>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3" name="Oval 51"/>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4" name="Oval 52"/>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5" name="Oval 53"/>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6" name="Oval 54"/>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7" name="Oval 55"/>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8" name="Oval 56"/>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59" name="Oval 57"/>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0" name="Oval 58"/>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1" name="Oval 59"/>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2" name="Oval 60"/>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3" name="Oval 61"/>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4" name="Oval 62"/>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5" name="Oval 63"/>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6" name="Oval 64"/>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7" name="Oval 65"/>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8" name="Oval 66"/>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69" name="Oval 67"/>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0" name="Oval 68"/>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1" name="Oval 69"/>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2" name="Oval 70"/>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3" name="Oval 71"/>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4" name="Oval 72"/>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5" name="Oval 73"/>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6" name="Oval 74"/>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7" name="Oval 75"/>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8" name="Oval 76"/>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79" name="Oval 77"/>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0" name="Oval 78"/>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1" name="Oval 79"/>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2" name="Oval 80"/>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3" name="Oval 81"/>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4" name="Oval 82"/>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5" name="Oval 83"/>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6" name="Oval 84"/>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7" name="Oval 85"/>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8" name="Oval 86"/>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89" name="Oval 87"/>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0" name="Oval 88"/>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1" name="Oval 89"/>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2" name="Oval 90"/>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3" name="Oval 91"/>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4" name="Oval 92"/>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5" name="Oval 93"/>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6" name="Oval 94"/>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7" name="Oval 95"/>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8" name="Oval 96"/>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899" name="Oval 97"/>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0" name="Oval 98"/>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1" name="Oval 99"/>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2" name="Oval 100"/>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3" name="Oval 101"/>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4" name="Oval 102"/>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5" name="Oval 103"/>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6" name="Oval 104"/>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7" name="Oval 105"/>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8" name="Oval 106"/>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09" name="Oval 107"/>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0" name="Oval 108"/>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1" name="Oval 109"/>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2" name="Oval 110"/>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3" name="Oval 111"/>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4" name="Oval 112"/>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915" name="Oval 113"/>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2" name="Group 114"/>
          <p:cNvGrpSpPr>
            <a:grpSpLocks noChangeAspect="1"/>
          </p:cNvGrpSpPr>
          <p:nvPr/>
        </p:nvGrpSpPr>
        <p:grpSpPr bwMode="auto">
          <a:xfrm>
            <a:off x="1652588" y="390525"/>
            <a:ext cx="5384800" cy="4486275"/>
            <a:chOff x="864" y="192"/>
            <a:chExt cx="3168" cy="2640"/>
          </a:xfrm>
        </p:grpSpPr>
        <p:sp>
          <p:nvSpPr>
            <p:cNvPr id="32802" name="Line 115"/>
            <p:cNvSpPr>
              <a:spLocks noChangeAspect="1" noChangeShapeType="1"/>
            </p:cNvSpPr>
            <p:nvPr/>
          </p:nvSpPr>
          <p:spPr bwMode="auto">
            <a:xfrm flipH="1">
              <a:off x="864" y="1536"/>
              <a:ext cx="1584" cy="1296"/>
            </a:xfrm>
            <a:prstGeom prst="line">
              <a:avLst/>
            </a:prstGeom>
            <a:noFill/>
            <a:ln w="63500">
              <a:solidFill>
                <a:srgbClr val="008000"/>
              </a:solidFill>
              <a:round/>
              <a:headEnd/>
              <a:tailEnd/>
            </a:ln>
          </p:spPr>
          <p:txBody>
            <a:bodyPr/>
            <a:lstStyle/>
            <a:p>
              <a:endParaRPr lang="en-US"/>
            </a:p>
          </p:txBody>
        </p:sp>
        <p:sp>
          <p:nvSpPr>
            <p:cNvPr id="32803" name="Line 116"/>
            <p:cNvSpPr>
              <a:spLocks noChangeAspect="1" noChangeShapeType="1"/>
            </p:cNvSpPr>
            <p:nvPr/>
          </p:nvSpPr>
          <p:spPr bwMode="auto">
            <a:xfrm flipV="1">
              <a:off x="2448" y="192"/>
              <a:ext cx="0" cy="1344"/>
            </a:xfrm>
            <a:prstGeom prst="line">
              <a:avLst/>
            </a:prstGeom>
            <a:noFill/>
            <a:ln w="63500">
              <a:solidFill>
                <a:srgbClr val="008000"/>
              </a:solidFill>
              <a:round/>
              <a:headEnd/>
              <a:tailEnd/>
            </a:ln>
          </p:spPr>
          <p:txBody>
            <a:bodyPr/>
            <a:lstStyle/>
            <a:p>
              <a:endParaRPr lang="en-US"/>
            </a:p>
          </p:txBody>
        </p:sp>
        <p:sp>
          <p:nvSpPr>
            <p:cNvPr id="32804" name="Line 117"/>
            <p:cNvSpPr>
              <a:spLocks noChangeAspect="1" noChangeShapeType="1"/>
            </p:cNvSpPr>
            <p:nvPr/>
          </p:nvSpPr>
          <p:spPr bwMode="auto">
            <a:xfrm>
              <a:off x="2448" y="1536"/>
              <a:ext cx="1584" cy="1008"/>
            </a:xfrm>
            <a:prstGeom prst="line">
              <a:avLst/>
            </a:prstGeom>
            <a:noFill/>
            <a:ln w="63500">
              <a:solidFill>
                <a:srgbClr val="008000"/>
              </a:solidFill>
              <a:round/>
              <a:headEnd/>
              <a:tailEnd/>
            </a:ln>
          </p:spPr>
          <p:txBody>
            <a:bodyPr/>
            <a:lstStyle/>
            <a:p>
              <a:endParaRPr lang="en-US"/>
            </a:p>
          </p:txBody>
        </p:sp>
      </p:grpSp>
      <p:sp>
        <p:nvSpPr>
          <p:cNvPr id="85119" name="AutoShape 127"/>
          <p:cNvSpPr>
            <a:spLocks noChangeAspect="1" noChangeArrowheads="1"/>
          </p:cNvSpPr>
          <p:nvPr/>
        </p:nvSpPr>
        <p:spPr bwMode="auto">
          <a:xfrm>
            <a:off x="4800600" y="38862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0" name="AutoShape 128"/>
          <p:cNvSpPr>
            <a:spLocks noChangeAspect="1" noChangeArrowheads="1"/>
          </p:cNvSpPr>
          <p:nvPr/>
        </p:nvSpPr>
        <p:spPr bwMode="auto">
          <a:xfrm>
            <a:off x="4876800" y="45720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1" name="AutoShape 129"/>
          <p:cNvSpPr>
            <a:spLocks noChangeAspect="1" noChangeArrowheads="1"/>
          </p:cNvSpPr>
          <p:nvPr/>
        </p:nvSpPr>
        <p:spPr bwMode="auto">
          <a:xfrm>
            <a:off x="3886200" y="62484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2" name="AutoShape 130"/>
          <p:cNvSpPr>
            <a:spLocks noChangeAspect="1" noChangeArrowheads="1"/>
          </p:cNvSpPr>
          <p:nvPr/>
        </p:nvSpPr>
        <p:spPr bwMode="auto">
          <a:xfrm>
            <a:off x="5029200" y="18288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3" name="AutoShape 131"/>
          <p:cNvSpPr>
            <a:spLocks noChangeAspect="1" noChangeArrowheads="1"/>
          </p:cNvSpPr>
          <p:nvPr/>
        </p:nvSpPr>
        <p:spPr bwMode="auto">
          <a:xfrm>
            <a:off x="6248400" y="2057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4" name="AutoShape 132"/>
          <p:cNvSpPr>
            <a:spLocks noChangeAspect="1" noChangeArrowheads="1"/>
          </p:cNvSpPr>
          <p:nvPr/>
        </p:nvSpPr>
        <p:spPr bwMode="auto">
          <a:xfrm>
            <a:off x="5715000" y="13716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5" name="AutoShape 133"/>
          <p:cNvSpPr>
            <a:spLocks noChangeAspect="1" noChangeArrowheads="1"/>
          </p:cNvSpPr>
          <p:nvPr/>
        </p:nvSpPr>
        <p:spPr bwMode="auto">
          <a:xfrm>
            <a:off x="2971800" y="2514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6" name="AutoShape 134"/>
          <p:cNvSpPr>
            <a:spLocks noChangeAspect="1" noChangeArrowheads="1"/>
          </p:cNvSpPr>
          <p:nvPr/>
        </p:nvSpPr>
        <p:spPr bwMode="auto">
          <a:xfrm>
            <a:off x="3048000" y="129540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27" name="AutoShape 135"/>
          <p:cNvSpPr>
            <a:spLocks noChangeAspect="1" noChangeArrowheads="1"/>
          </p:cNvSpPr>
          <p:nvPr/>
        </p:nvSpPr>
        <p:spPr bwMode="auto">
          <a:xfrm>
            <a:off x="1676400" y="1371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85131" name="AutoShape 139"/>
          <p:cNvSpPr>
            <a:spLocks noChangeAspect="1" noChangeArrowheads="1"/>
          </p:cNvSpPr>
          <p:nvPr/>
        </p:nvSpPr>
        <p:spPr bwMode="auto">
          <a:xfrm>
            <a:off x="4027488" y="33321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85132" name="AutoShape 140"/>
          <p:cNvSpPr>
            <a:spLocks noChangeAspect="1" noChangeArrowheads="1"/>
          </p:cNvSpPr>
          <p:nvPr/>
        </p:nvSpPr>
        <p:spPr bwMode="auto">
          <a:xfrm>
            <a:off x="5599113" y="71437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85133" name="AutoShape 141"/>
          <p:cNvSpPr>
            <a:spLocks noChangeAspect="1" noChangeArrowheads="1"/>
          </p:cNvSpPr>
          <p:nvPr/>
        </p:nvSpPr>
        <p:spPr bwMode="auto">
          <a:xfrm>
            <a:off x="3946525" y="233838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grpSp>
        <p:nvGrpSpPr>
          <p:cNvPr id="13" name="Group 142"/>
          <p:cNvGrpSpPr>
            <a:grpSpLocks/>
          </p:cNvGrpSpPr>
          <p:nvPr/>
        </p:nvGrpSpPr>
        <p:grpSpPr bwMode="auto">
          <a:xfrm>
            <a:off x="511175" y="390525"/>
            <a:ext cx="3262313" cy="2855913"/>
            <a:chOff x="322" y="246"/>
            <a:chExt cx="2055" cy="1799"/>
          </a:xfrm>
        </p:grpSpPr>
        <p:sp>
          <p:nvSpPr>
            <p:cNvPr id="32799" name="Line 143"/>
            <p:cNvSpPr>
              <a:spLocks noChangeAspect="1" noChangeShapeType="1"/>
            </p:cNvSpPr>
            <p:nvPr/>
          </p:nvSpPr>
          <p:spPr bwMode="auto">
            <a:xfrm flipV="1">
              <a:off x="322" y="1274"/>
              <a:ext cx="1233" cy="308"/>
            </a:xfrm>
            <a:prstGeom prst="line">
              <a:avLst/>
            </a:prstGeom>
            <a:noFill/>
            <a:ln w="38100">
              <a:solidFill>
                <a:srgbClr val="0000FF"/>
              </a:solidFill>
              <a:round/>
              <a:headEnd/>
              <a:tailEnd/>
            </a:ln>
          </p:spPr>
          <p:txBody>
            <a:bodyPr/>
            <a:lstStyle/>
            <a:p>
              <a:endParaRPr lang="en-US"/>
            </a:p>
          </p:txBody>
        </p:sp>
        <p:sp>
          <p:nvSpPr>
            <p:cNvPr id="32800" name="Line 144"/>
            <p:cNvSpPr>
              <a:spLocks noChangeAspect="1" noChangeShapeType="1"/>
            </p:cNvSpPr>
            <p:nvPr/>
          </p:nvSpPr>
          <p:spPr bwMode="auto">
            <a:xfrm flipH="1" flipV="1">
              <a:off x="1555" y="1274"/>
              <a:ext cx="720" cy="771"/>
            </a:xfrm>
            <a:prstGeom prst="line">
              <a:avLst/>
            </a:prstGeom>
            <a:noFill/>
            <a:ln w="38100">
              <a:solidFill>
                <a:srgbClr val="0000FF"/>
              </a:solidFill>
              <a:round/>
              <a:headEnd/>
              <a:tailEnd/>
            </a:ln>
          </p:spPr>
          <p:txBody>
            <a:bodyPr/>
            <a:lstStyle/>
            <a:p>
              <a:endParaRPr lang="en-US"/>
            </a:p>
          </p:txBody>
        </p:sp>
        <p:sp>
          <p:nvSpPr>
            <p:cNvPr id="32801" name="Line 145"/>
            <p:cNvSpPr>
              <a:spLocks noChangeAspect="1" noChangeShapeType="1"/>
            </p:cNvSpPr>
            <p:nvPr/>
          </p:nvSpPr>
          <p:spPr bwMode="auto">
            <a:xfrm flipH="1">
              <a:off x="1555" y="246"/>
              <a:ext cx="822" cy="1028"/>
            </a:xfrm>
            <a:prstGeom prst="line">
              <a:avLst/>
            </a:prstGeom>
            <a:noFill/>
            <a:ln w="38100">
              <a:solidFill>
                <a:srgbClr val="0000FF"/>
              </a:solidFill>
              <a:round/>
              <a:headEnd/>
              <a:tailEnd/>
            </a:ln>
          </p:spPr>
          <p:txBody>
            <a:bodyPr/>
            <a:lstStyle/>
            <a:p>
              <a:endParaRPr lang="en-US"/>
            </a:p>
          </p:txBody>
        </p:sp>
      </p:grpSp>
      <p:grpSp>
        <p:nvGrpSpPr>
          <p:cNvPr id="14" name="Group 146"/>
          <p:cNvGrpSpPr>
            <a:grpSpLocks/>
          </p:cNvGrpSpPr>
          <p:nvPr/>
        </p:nvGrpSpPr>
        <p:grpSpPr bwMode="auto">
          <a:xfrm>
            <a:off x="4344988" y="390525"/>
            <a:ext cx="2936875" cy="3752850"/>
            <a:chOff x="2737" y="246"/>
            <a:chExt cx="1850" cy="2364"/>
          </a:xfrm>
        </p:grpSpPr>
        <p:sp>
          <p:nvSpPr>
            <p:cNvPr id="32796" name="Line 147"/>
            <p:cNvSpPr>
              <a:spLocks noChangeAspect="1" noChangeShapeType="1"/>
            </p:cNvSpPr>
            <p:nvPr/>
          </p:nvSpPr>
          <p:spPr bwMode="auto">
            <a:xfrm flipV="1">
              <a:off x="2737" y="1017"/>
              <a:ext cx="1285" cy="103"/>
            </a:xfrm>
            <a:prstGeom prst="line">
              <a:avLst/>
            </a:prstGeom>
            <a:noFill/>
            <a:ln w="38100">
              <a:solidFill>
                <a:srgbClr val="0000FF"/>
              </a:solidFill>
              <a:round/>
              <a:headEnd/>
              <a:tailEnd/>
            </a:ln>
          </p:spPr>
          <p:txBody>
            <a:bodyPr/>
            <a:lstStyle/>
            <a:p>
              <a:endParaRPr lang="en-US"/>
            </a:p>
          </p:txBody>
        </p:sp>
        <p:sp>
          <p:nvSpPr>
            <p:cNvPr id="32797" name="Line 148"/>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p:spPr>
          <p:txBody>
            <a:bodyPr/>
            <a:lstStyle/>
            <a:p>
              <a:endParaRPr lang="en-US"/>
            </a:p>
          </p:txBody>
        </p:sp>
        <p:sp>
          <p:nvSpPr>
            <p:cNvPr id="32798" name="Line 149"/>
            <p:cNvSpPr>
              <a:spLocks noChangeAspect="1" noChangeShapeType="1"/>
            </p:cNvSpPr>
            <p:nvPr/>
          </p:nvSpPr>
          <p:spPr bwMode="auto">
            <a:xfrm flipH="1">
              <a:off x="4022" y="246"/>
              <a:ext cx="565" cy="771"/>
            </a:xfrm>
            <a:prstGeom prst="line">
              <a:avLst/>
            </a:prstGeom>
            <a:noFill/>
            <a:ln w="38100">
              <a:solidFill>
                <a:srgbClr val="0000FF"/>
              </a:solidFill>
              <a:round/>
              <a:headEnd/>
              <a:tailEnd/>
            </a:ln>
          </p:spPr>
          <p:txBody>
            <a:bodyPr/>
            <a:lstStyle/>
            <a:p>
              <a:endParaRPr lang="en-US"/>
            </a:p>
          </p:txBody>
        </p:sp>
      </p:grpSp>
      <p:grpSp>
        <p:nvGrpSpPr>
          <p:cNvPr id="15" name="Group 150"/>
          <p:cNvGrpSpPr>
            <a:grpSpLocks/>
          </p:cNvGrpSpPr>
          <p:nvPr/>
        </p:nvGrpSpPr>
        <p:grpSpPr bwMode="auto">
          <a:xfrm>
            <a:off x="1816100" y="3327400"/>
            <a:ext cx="3833813" cy="2773363"/>
            <a:chOff x="1144" y="2096"/>
            <a:chExt cx="2415" cy="1747"/>
          </a:xfrm>
        </p:grpSpPr>
        <p:sp>
          <p:nvSpPr>
            <p:cNvPr id="32793" name="Line 151"/>
            <p:cNvSpPr>
              <a:spLocks noChangeAspect="1" noChangeShapeType="1"/>
            </p:cNvSpPr>
            <p:nvPr/>
          </p:nvSpPr>
          <p:spPr bwMode="auto">
            <a:xfrm>
              <a:off x="2994" y="3021"/>
              <a:ext cx="565" cy="822"/>
            </a:xfrm>
            <a:prstGeom prst="line">
              <a:avLst/>
            </a:prstGeom>
            <a:noFill/>
            <a:ln w="38100">
              <a:solidFill>
                <a:srgbClr val="0000FF"/>
              </a:solidFill>
              <a:round/>
              <a:headEnd/>
              <a:tailEnd/>
            </a:ln>
          </p:spPr>
          <p:txBody>
            <a:bodyPr/>
            <a:lstStyle/>
            <a:p>
              <a:endParaRPr lang="en-US"/>
            </a:p>
          </p:txBody>
        </p:sp>
        <p:sp>
          <p:nvSpPr>
            <p:cNvPr id="32794" name="Line 152"/>
            <p:cNvSpPr>
              <a:spLocks noChangeAspect="1" noChangeShapeType="1"/>
            </p:cNvSpPr>
            <p:nvPr/>
          </p:nvSpPr>
          <p:spPr bwMode="auto">
            <a:xfrm>
              <a:off x="1144" y="2969"/>
              <a:ext cx="1850" cy="52"/>
            </a:xfrm>
            <a:prstGeom prst="line">
              <a:avLst/>
            </a:prstGeom>
            <a:noFill/>
            <a:ln w="38100">
              <a:solidFill>
                <a:srgbClr val="0000FF"/>
              </a:solidFill>
              <a:round/>
              <a:headEnd/>
              <a:tailEnd/>
            </a:ln>
          </p:spPr>
          <p:txBody>
            <a:bodyPr/>
            <a:lstStyle/>
            <a:p>
              <a:endParaRPr lang="en-US"/>
            </a:p>
          </p:txBody>
        </p:sp>
        <p:sp>
          <p:nvSpPr>
            <p:cNvPr id="32795" name="Line 153"/>
            <p:cNvSpPr>
              <a:spLocks noChangeAspect="1" noChangeShapeType="1"/>
            </p:cNvSpPr>
            <p:nvPr/>
          </p:nvSpPr>
          <p:spPr bwMode="auto">
            <a:xfrm flipH="1">
              <a:off x="2994" y="2096"/>
              <a:ext cx="360" cy="925"/>
            </a:xfrm>
            <a:prstGeom prst="line">
              <a:avLst/>
            </a:prstGeom>
            <a:noFill/>
            <a:ln w="38100">
              <a:solidFill>
                <a:srgbClr val="0000FF"/>
              </a:solidFill>
              <a:round/>
              <a:headEnd/>
              <a:tailEnd/>
            </a:ln>
          </p:spPr>
          <p:txBody>
            <a:bodyPr/>
            <a:lstStyle/>
            <a:p>
              <a:endParaRPr lang="en-US"/>
            </a:p>
          </p:txBody>
        </p:sp>
      </p:grpSp>
      <p:sp>
        <p:nvSpPr>
          <p:cNvPr id="85159" name="AutoShape 167"/>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5131"/>
                                        </p:tgtEl>
                                        <p:attrNameLst>
                                          <p:attrName>style.visibility</p:attrName>
                                        </p:attrNameLst>
                                      </p:cBhvr>
                                      <p:to>
                                        <p:strVal val="visible"/>
                                      </p:to>
                                    </p:set>
                                    <p:animEffect transition="in" filter="dissolve">
                                      <p:cBhvr>
                                        <p:cTn id="7" dur="500"/>
                                        <p:tgtEl>
                                          <p:spTgt spid="851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5132"/>
                                        </p:tgtEl>
                                        <p:attrNameLst>
                                          <p:attrName>style.visibility</p:attrName>
                                        </p:attrNameLst>
                                      </p:cBhvr>
                                      <p:to>
                                        <p:strVal val="visible"/>
                                      </p:to>
                                    </p:set>
                                    <p:animEffect transition="in" filter="dissolve">
                                      <p:cBhvr>
                                        <p:cTn id="10" dur="500"/>
                                        <p:tgtEl>
                                          <p:spTgt spid="851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5133"/>
                                        </p:tgtEl>
                                        <p:attrNameLst>
                                          <p:attrName>style.visibility</p:attrName>
                                        </p:attrNameLst>
                                      </p:cBhvr>
                                      <p:to>
                                        <p:strVal val="visible"/>
                                      </p:to>
                                    </p:set>
                                    <p:animEffect transition="in" filter="dissolve">
                                      <p:cBhvr>
                                        <p:cTn id="13" dur="500"/>
                                        <p:tgtEl>
                                          <p:spTgt spid="85133"/>
                                        </p:tgtEl>
                                      </p:cBhvr>
                                    </p:animEffect>
                                  </p:childTnLst>
                                </p:cTn>
                              </p:par>
                            </p:childTnLst>
                          </p:cTn>
                        </p:par>
                        <p:par>
                          <p:cTn id="14" fill="hold">
                            <p:stCondLst>
                              <p:cond delay="500"/>
                            </p:stCondLst>
                            <p:childTnLst>
                              <p:par>
                                <p:cTn id="15" presetID="0" presetClass="path" presetSubtype="0" accel="50000" decel="50000" fill="hold" grpId="1" nodeType="afterEffect">
                                  <p:stCondLst>
                                    <p:cond delay="0"/>
                                  </p:stCondLst>
                                  <p:childTnLst>
                                    <p:animMotion origin="layout" path="M 4.16667E-6 1.85185E-6 C -0.00625 -0.00278 -0.01007 -0.01019 -0.01615 -0.01343 C -0.01702 -0.01458 -0.01771 -0.01597 -0.01875 -0.01667 C -0.0198 -0.01759 -0.02153 -0.01713 -0.0224 -0.01829 C -0.02344 -0.01968 -0.02292 -0.02199 -0.02379 -0.02338 C -0.02657 -0.02778 -0.03351 -0.03333 -0.0375 -0.03495 C -0.03837 -0.03611 -0.03889 -0.0375 -0.03994 -0.03843 C -0.04115 -0.03935 -0.04271 -0.03889 -0.04375 -0.04005 C -0.04497 -0.0412 -0.04497 -0.04398 -0.04619 -0.04491 C -0.04844 -0.04676 -0.05365 -0.04838 -0.05365 -0.04838 C -0.05747 -0.05324 -0.0658 -0.05764 -0.07119 -0.05995 C -0.07448 -0.06435 -0.07934 -0.06806 -0.08369 -0.06991 C -0.09619 -0.08657 -0.13021 -0.08333 -0.14254 -0.08333 " pathEditMode="relative" ptsTypes="ffffffffffffA">
                                      <p:cBhvr>
                                        <p:cTn id="16" dur="2000" fill="hold"/>
                                        <p:tgtEl>
                                          <p:spTgt spid="85133"/>
                                        </p:tgtEl>
                                        <p:attrNameLst>
                                          <p:attrName>ppt_x</p:attrName>
                                          <p:attrName>ppt_y</p:attrName>
                                        </p:attrNameLst>
                                      </p:cBhvr>
                                    </p:animMotion>
                                  </p:childTnLst>
                                </p:cTn>
                              </p:par>
                              <p:par>
                                <p:cTn id="17" presetID="0" presetClass="path" presetSubtype="0" accel="50000" decel="50000" fill="hold" grpId="1" nodeType="withEffect">
                                  <p:stCondLst>
                                    <p:cond delay="0"/>
                                  </p:stCondLst>
                                  <p:childTnLst>
                                    <p:animMotion origin="layout" path="M -1.94444E-6 -7.77778E-6 C 0.00139 0.01666 0.00191 0.05624 0.00625 0.06504 C 0.01042 0.08564 0.00885 0.09675 0.02014 0.1118 C 0.02326 0.12476 0.02083 0.1405 0.03125 0.14513 C 0.03281 0.15046 0.03264 0.14837 0.03264 0.15185 " pathEditMode="relative" ptsTypes="ffffA">
                                      <p:cBhvr>
                                        <p:cTn id="18" dur="2000" fill="hold"/>
                                        <p:tgtEl>
                                          <p:spTgt spid="85132"/>
                                        </p:tgtEl>
                                        <p:attrNameLst>
                                          <p:attrName>ppt_x</p:attrName>
                                          <p:attrName>ppt_y</p:attrName>
                                        </p:attrNameLst>
                                      </p:cBhvr>
                                    </p:animMotion>
                                  </p:childTnLst>
                                </p:cTn>
                              </p:par>
                              <p:par>
                                <p:cTn id="19" presetID="0" presetClass="path" presetSubtype="0" accel="50000" decel="50000" fill="hold" grpId="1" nodeType="withEffect">
                                  <p:stCondLst>
                                    <p:cond delay="0"/>
                                  </p:stCondLst>
                                  <p:childTnLst>
                                    <p:animMotion origin="layout" path="M 3.61111E-6 2.59259E-6 C 0.0033 0.01342 0.0066 0.02685 0.01007 0.04004 C 0.01163 0.04606 0.01163 0.05185 0.01493 0.05671 C 0.01667 0.06273 0.02153 0.0662 0.02622 0.06828 C 0.02743 0.07708 0.02743 0.07893 0.03368 0.08171 C 0.03924 0.08865 0.04253 0.1081 0.04253 0.11828 " pathEditMode="relative" ptsTypes="fffffA">
                                      <p:cBhvr>
                                        <p:cTn id="20" dur="2000" fill="hold"/>
                                        <p:tgtEl>
                                          <p:spTgt spid="85131"/>
                                        </p:tgtEl>
                                        <p:attrNameLst>
                                          <p:attrName>ppt_x</p:attrName>
                                          <p:attrName>ppt_y</p:attrName>
                                        </p:attrNameLst>
                                      </p:cBhvr>
                                    </p:animMotion>
                                  </p:childTnLst>
                                </p:cTn>
                              </p:par>
                            </p:childTnLst>
                          </p:cTn>
                        </p:par>
                        <p:par>
                          <p:cTn id="21" fill="hold">
                            <p:stCondLst>
                              <p:cond delay="2500"/>
                            </p:stCondLst>
                            <p:childTnLst>
                              <p:par>
                                <p:cTn id="22" presetID="16" presetClass="entr" presetSubtype="26" fill="hold" nodeType="afterEffect">
                                  <p:stCondLst>
                                    <p:cond delay="0"/>
                                  </p:stCondLst>
                                  <p:iterate type="lt">
                                    <p:tmPct val="0"/>
                                  </p:iterate>
                                  <p:childTnLst>
                                    <p:set>
                                      <p:cBhvr>
                                        <p:cTn id="23" dur="1" fill="hold">
                                          <p:stCondLst>
                                            <p:cond delay="0"/>
                                          </p:stCondLst>
                                        </p:cTn>
                                        <p:tgtEl>
                                          <p:spTgt spid="12"/>
                                        </p:tgtEl>
                                        <p:attrNameLst>
                                          <p:attrName>style.visibility</p:attrName>
                                        </p:attrNameLst>
                                      </p:cBhvr>
                                      <p:to>
                                        <p:strVal val="visible"/>
                                      </p:to>
                                    </p:set>
                                    <p:animEffect transition="in" filter="barn(inHorizontal)">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5120"/>
                                        </p:tgtEl>
                                        <p:attrNameLst>
                                          <p:attrName>style.visibility</p:attrName>
                                        </p:attrNameLst>
                                      </p:cBhvr>
                                      <p:to>
                                        <p:strVal val="visible"/>
                                      </p:to>
                                    </p:set>
                                    <p:animEffect transition="in" filter="dissolve">
                                      <p:cBhvr>
                                        <p:cTn id="29" dur="500"/>
                                        <p:tgtEl>
                                          <p:spTgt spid="8512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5119"/>
                                        </p:tgtEl>
                                        <p:attrNameLst>
                                          <p:attrName>style.visibility</p:attrName>
                                        </p:attrNameLst>
                                      </p:cBhvr>
                                      <p:to>
                                        <p:strVal val="visible"/>
                                      </p:to>
                                    </p:set>
                                    <p:animEffect transition="in" filter="dissolve">
                                      <p:cBhvr>
                                        <p:cTn id="32" dur="500"/>
                                        <p:tgtEl>
                                          <p:spTgt spid="8511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5121"/>
                                        </p:tgtEl>
                                        <p:attrNameLst>
                                          <p:attrName>style.visibility</p:attrName>
                                        </p:attrNameLst>
                                      </p:cBhvr>
                                      <p:to>
                                        <p:strVal val="visible"/>
                                      </p:to>
                                    </p:set>
                                    <p:animEffect transition="in" filter="dissolve">
                                      <p:cBhvr>
                                        <p:cTn id="35" dur="500"/>
                                        <p:tgtEl>
                                          <p:spTgt spid="85121"/>
                                        </p:tgtEl>
                                      </p:cBhvr>
                                    </p:animEffect>
                                  </p:childTnLst>
                                </p:cTn>
                              </p:par>
                            </p:childTnLst>
                          </p:cTn>
                        </p:par>
                        <p:par>
                          <p:cTn id="36" fill="hold">
                            <p:stCondLst>
                              <p:cond delay="500"/>
                            </p:stCondLst>
                            <p:childTnLst>
                              <p:par>
                                <p:cTn id="37" presetID="0" presetClass="path" presetSubtype="0" accel="50000" decel="50000" fill="hold" grpId="1" nodeType="afterEffect">
                                  <p:stCondLst>
                                    <p:cond delay="0"/>
                                  </p:stCondLst>
                                  <p:childTnLst>
                                    <p:animMotion origin="layout" path="M -1.38889E-6 -3.33333E-6 C -0.00295 0.00394 -0.00851 0.00811 -0.0125 0.01019 C -0.02135 0.00949 -0.03004 0.00926 -0.03889 0.00834 C -0.04601 0.00741 -0.04757 -0.00393 -0.05382 -0.00648 C -0.05417 -0.0081 -0.05399 -0.01064 -0.05504 -0.01157 C -0.05712 -0.01365 -0.0625 -0.01481 -0.0625 -0.01481 C -0.06997 -0.02476 -0.08281 -0.02314 -0.09254 -0.02314 " pathEditMode="relative" ptsTypes="ffffffA">
                                      <p:cBhvr>
                                        <p:cTn id="38" dur="2000" fill="hold"/>
                                        <p:tgtEl>
                                          <p:spTgt spid="85119"/>
                                        </p:tgtEl>
                                        <p:attrNameLst>
                                          <p:attrName>ppt_x</p:attrName>
                                          <p:attrName>ppt_y</p:attrName>
                                        </p:attrNameLst>
                                      </p:cBhvr>
                                    </p:animMotion>
                                  </p:childTnLst>
                                </p:cTn>
                              </p:par>
                              <p:par>
                                <p:cTn id="39" presetID="0" presetClass="path" presetSubtype="0" accel="50000" decel="50000" fill="hold" grpId="1" nodeType="withEffect">
                                  <p:stCondLst>
                                    <p:cond delay="0"/>
                                  </p:stCondLst>
                                  <p:childTnLst>
                                    <p:animMotion origin="layout" path="M 0.0 -1.48148E-6 C 0.02517 0.00533 0.01424 0.00301 0.03264 0.00648 C 0.03628 0.02685 0.05764 0.0169 0.0651 0.01759 C 0.07604 0.02384 0.07448 0.02384 0.09514 0.01759 C 0.0967 0.01713 0.09653 0.01273 0.09757 0.01065 C 0.09861 0.00926 0.10017 0.0081 0.10139 0.00648 C 0.10278 -0.00116 0.10451 -0.00555 0.10764 -0.01111 C 0.10799 -0.01319 0.10851 -0.01528 0.10885 -0.01759 C 0.10938 -0.02037 0.11007 -0.02592 0.11007 -0.02569 " pathEditMode="relative" rAng="0" ptsTypes="ffffffffA">
                                      <p:cBhvr>
                                        <p:cTn id="40" dur="2000" fill="hold"/>
                                        <p:tgtEl>
                                          <p:spTgt spid="85120"/>
                                        </p:tgtEl>
                                        <p:attrNameLst>
                                          <p:attrName>ppt_x</p:attrName>
                                          <p:attrName>ppt_y</p:attrName>
                                        </p:attrNameLst>
                                      </p:cBhvr>
                                      <p:rCtr x="55" y="0"/>
                                    </p:animMotion>
                                  </p:childTnLst>
                                </p:cTn>
                              </p:par>
                              <p:par>
                                <p:cTn id="41" presetID="0" presetClass="path" presetSubtype="0" accel="50000" decel="50000" fill="hold" grpId="1" nodeType="withEffect">
                                  <p:stCondLst>
                                    <p:cond delay="0"/>
                                  </p:stCondLst>
                                  <p:childTnLst>
                                    <p:animMotion origin="layout" path="M -6.66667E-6 -7.40741E-6 C 0.00156 -0.00232 0.00381 -0.00394 0.00503 -0.00672 C 0.00711 -0.01135 0.00746 -0.01829 0.00868 -0.02339 C 0.00833 -0.0345 0.00833 -0.04561 0.00746 -0.05672 C 0.00642 -0.06945 -6.66667E-6 -0.0801 -0.00504 -0.09005 C -0.0066 -0.0963 -0.00782 -0.10255 -0.01007 -0.10834 " pathEditMode="relative" ptsTypes="fffffA">
                                      <p:cBhvr>
                                        <p:cTn id="42" dur="2000" fill="hold"/>
                                        <p:tgtEl>
                                          <p:spTgt spid="85121"/>
                                        </p:tgtEl>
                                        <p:attrNameLst>
                                          <p:attrName>ppt_x</p:attrName>
                                          <p:attrName>ppt_y</p:attrName>
                                        </p:attrNameLst>
                                      </p:cBhvr>
                                    </p:animMotion>
                                  </p:childTnLst>
                                </p:cTn>
                              </p:par>
                            </p:childTnLst>
                          </p:cTn>
                        </p:par>
                        <p:par>
                          <p:cTn id="43" fill="hold">
                            <p:stCondLst>
                              <p:cond delay="2500"/>
                            </p:stCondLst>
                            <p:childTnLst>
                              <p:par>
                                <p:cTn id="44" presetID="8"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amond(in)">
                                      <p:cBhvr>
                                        <p:cTn id="46" dur="2000"/>
                                        <p:tgtEl>
                                          <p:spTgt spid="15"/>
                                        </p:tgtEl>
                                      </p:cBhvr>
                                    </p:animEffect>
                                  </p:childTnLst>
                                </p:cTn>
                              </p:par>
                            </p:childTnLst>
                          </p:cTn>
                        </p:par>
                        <p:par>
                          <p:cTn id="47" fill="hold">
                            <p:stCondLst>
                              <p:cond delay="4500"/>
                            </p:stCondLst>
                            <p:childTnLst>
                              <p:par>
                                <p:cTn id="48" presetID="9" presetClass="entr" presetSubtype="0" fill="hold" grpId="0" nodeType="afterEffect">
                                  <p:stCondLst>
                                    <p:cond delay="0"/>
                                  </p:stCondLst>
                                  <p:childTnLst>
                                    <p:set>
                                      <p:cBhvr>
                                        <p:cTn id="49" dur="1" fill="hold">
                                          <p:stCondLst>
                                            <p:cond delay="0"/>
                                          </p:stCondLst>
                                        </p:cTn>
                                        <p:tgtEl>
                                          <p:spTgt spid="85122"/>
                                        </p:tgtEl>
                                        <p:attrNameLst>
                                          <p:attrName>style.visibility</p:attrName>
                                        </p:attrNameLst>
                                      </p:cBhvr>
                                      <p:to>
                                        <p:strVal val="visible"/>
                                      </p:to>
                                    </p:set>
                                    <p:animEffect transition="in" filter="dissolve">
                                      <p:cBhvr>
                                        <p:cTn id="50" dur="500"/>
                                        <p:tgtEl>
                                          <p:spTgt spid="8512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85123"/>
                                        </p:tgtEl>
                                        <p:attrNameLst>
                                          <p:attrName>style.visibility</p:attrName>
                                        </p:attrNameLst>
                                      </p:cBhvr>
                                      <p:to>
                                        <p:strVal val="visible"/>
                                      </p:to>
                                    </p:set>
                                    <p:animEffect transition="in" filter="dissolve">
                                      <p:cBhvr>
                                        <p:cTn id="53" dur="500"/>
                                        <p:tgtEl>
                                          <p:spTgt spid="8512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85124"/>
                                        </p:tgtEl>
                                        <p:attrNameLst>
                                          <p:attrName>style.visibility</p:attrName>
                                        </p:attrNameLst>
                                      </p:cBhvr>
                                      <p:to>
                                        <p:strVal val="visible"/>
                                      </p:to>
                                    </p:set>
                                    <p:animEffect transition="in" filter="dissolve">
                                      <p:cBhvr>
                                        <p:cTn id="56" dur="500"/>
                                        <p:tgtEl>
                                          <p:spTgt spid="85124"/>
                                        </p:tgtEl>
                                      </p:cBhvr>
                                    </p:animEffect>
                                  </p:childTnLst>
                                </p:cTn>
                              </p:par>
                            </p:childTnLst>
                          </p:cTn>
                        </p:par>
                        <p:par>
                          <p:cTn id="57" fill="hold">
                            <p:stCondLst>
                              <p:cond delay="5000"/>
                            </p:stCondLst>
                            <p:childTnLst>
                              <p:par>
                                <p:cTn id="58" presetID="0" presetClass="path" presetSubtype="0" accel="50000" decel="50000" fill="hold" grpId="1" nodeType="afterEffect">
                                  <p:stCondLst>
                                    <p:cond delay="0"/>
                                  </p:stCondLst>
                                  <p:childTnLst>
                                    <p:animMotion origin="layout" path="M 2.77778E-6 -3.33333E-6 C 0.00138 0.01274 0.00086 0.01088 0.00625 0.01852 C 0.00781 0.02454 0.00954 0.02963 0.01128 0.03519 C 0.01562 0.04862 0.01111 0.0419 0.01631 0.04838 C 0.01909 0.05996 0.01684 0.05579 0.02135 0.06181 C 0.02204 0.06806 0.02222 0.07871 0.02621 0.08334 C 0.02847 0.08588 0.03385 0.09005 0.03385 0.09005 C 0.03541 0.09885 0.03628 0.1088 0.04131 0.11505 C 0.04097 0.11783 0.0401 0.12338 0.0401 0.12338 " pathEditMode="relative" ptsTypes="ffffffffA">
                                      <p:cBhvr>
                                        <p:cTn id="59" dur="2000" fill="hold"/>
                                        <p:tgtEl>
                                          <p:spTgt spid="85122"/>
                                        </p:tgtEl>
                                        <p:attrNameLst>
                                          <p:attrName>ppt_x</p:attrName>
                                          <p:attrName>ppt_y</p:attrName>
                                        </p:attrNameLst>
                                      </p:cBhvr>
                                    </p:animMotion>
                                  </p:childTnLst>
                                </p:cTn>
                              </p:par>
                              <p:par>
                                <p:cTn id="60" presetID="0" presetClass="path" presetSubtype="0" accel="50000" decel="50000" fill="hold" grpId="1" nodeType="withEffect">
                                  <p:stCondLst>
                                    <p:cond delay="0"/>
                                  </p:stCondLst>
                                  <p:childTnLst>
                                    <p:animMotion origin="layout" path="M 6.11111E-6 4.81481E-6 C 0.02049 0.00208 0.01129 0.00093 0.02379 0.00648 C 0.02622 0.00764 0.02882 0.0088 0.03126 0.00995 C 0.03247 0.01042 0.03386 0.01111 0.03507 0.01157 C 0.03629 0.01204 0.03872 0.01319 0.03872 0.01319 C 0.04341 0.01944 0.06042 0.02268 0.06754 0.02315 C 0.10539 0.025 0.11025 0.025 0.13247 0.025 " pathEditMode="relative" ptsTypes="ffffffA">
                                      <p:cBhvr>
                                        <p:cTn id="61" dur="2000" fill="hold"/>
                                        <p:tgtEl>
                                          <p:spTgt spid="85123"/>
                                        </p:tgtEl>
                                        <p:attrNameLst>
                                          <p:attrName>ppt_x</p:attrName>
                                          <p:attrName>ppt_y</p:attrName>
                                        </p:attrNameLst>
                                      </p:cBhvr>
                                    </p:animMotion>
                                  </p:childTnLst>
                                </p:cTn>
                              </p:par>
                              <p:par>
                                <p:cTn id="62" presetID="0" presetClass="path" presetSubtype="0" accel="50000" decel="50000" fill="hold" grpId="1" nodeType="withEffect">
                                  <p:stCondLst>
                                    <p:cond delay="0"/>
                                  </p:stCondLst>
                                  <p:childTnLst>
                                    <p:animMotion origin="layout" path="M -6.66667E-6 6.66667E-6 C -0.00139 -0.01087 -0.00278 -0.02522 -0.00886 -0.03333 C -0.00921 -0.03495 -0.00938 -0.0368 -0.01007 -0.03819 C -0.0106 -0.03958 -0.01198 -0.04027 -0.01251 -0.04166 C -0.02101 -0.06411 -0.01077 -0.04282 -0.01754 -0.05647 C -0.01928 -0.06365 -0.02292 -0.06759 -0.02761 -0.07152 C -0.02796 -0.07314 -0.02796 -0.07522 -0.02882 -0.07661 C -0.02969 -0.07823 -0.03126 -0.0787 -0.03247 -0.07985 C -0.03733 -0.08495 -0.04167 -0.09235 -0.04757 -0.0949 C -0.04879 -0.09606 -0.05122 -0.09814 -0.05122 -0.09814 " pathEditMode="relative" ptsTypes="fffffffffA">
                                      <p:cBhvr>
                                        <p:cTn id="63" dur="2000" fill="hold"/>
                                        <p:tgtEl>
                                          <p:spTgt spid="85124"/>
                                        </p:tgtEl>
                                        <p:attrNameLst>
                                          <p:attrName>ppt_x</p:attrName>
                                          <p:attrName>ppt_y</p:attrName>
                                        </p:attrNameLst>
                                      </p:cBhvr>
                                    </p:animMotion>
                                  </p:childTnLst>
                                </p:cTn>
                              </p:par>
                            </p:childTnLst>
                          </p:cTn>
                        </p:par>
                        <p:par>
                          <p:cTn id="64" fill="hold">
                            <p:stCondLst>
                              <p:cond delay="7000"/>
                            </p:stCondLst>
                            <p:childTnLst>
                              <p:par>
                                <p:cTn id="65" presetID="8"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diamond(in)">
                                      <p:cBhvr>
                                        <p:cTn id="67" dur="2000"/>
                                        <p:tgtEl>
                                          <p:spTgt spid="14"/>
                                        </p:tgtEl>
                                      </p:cBhvr>
                                    </p:animEffect>
                                  </p:childTnLst>
                                </p:cTn>
                              </p:par>
                            </p:childTnLst>
                          </p:cTn>
                        </p:par>
                        <p:par>
                          <p:cTn id="68" fill="hold">
                            <p:stCondLst>
                              <p:cond delay="9000"/>
                            </p:stCondLst>
                            <p:childTnLst>
                              <p:par>
                                <p:cTn id="69" presetID="9" presetClass="entr" presetSubtype="0" fill="hold" grpId="0" nodeType="afterEffect">
                                  <p:stCondLst>
                                    <p:cond delay="0"/>
                                  </p:stCondLst>
                                  <p:childTnLst>
                                    <p:set>
                                      <p:cBhvr>
                                        <p:cTn id="70" dur="1" fill="hold">
                                          <p:stCondLst>
                                            <p:cond delay="0"/>
                                          </p:stCondLst>
                                        </p:cTn>
                                        <p:tgtEl>
                                          <p:spTgt spid="85126"/>
                                        </p:tgtEl>
                                        <p:attrNameLst>
                                          <p:attrName>style.visibility</p:attrName>
                                        </p:attrNameLst>
                                      </p:cBhvr>
                                      <p:to>
                                        <p:strVal val="visible"/>
                                      </p:to>
                                    </p:set>
                                    <p:animEffect transition="in" filter="dissolve">
                                      <p:cBhvr>
                                        <p:cTn id="71" dur="500"/>
                                        <p:tgtEl>
                                          <p:spTgt spid="85126"/>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85125"/>
                                        </p:tgtEl>
                                        <p:attrNameLst>
                                          <p:attrName>style.visibility</p:attrName>
                                        </p:attrNameLst>
                                      </p:cBhvr>
                                      <p:to>
                                        <p:strVal val="visible"/>
                                      </p:to>
                                    </p:set>
                                    <p:animEffect transition="in" filter="dissolve">
                                      <p:cBhvr>
                                        <p:cTn id="74" dur="500"/>
                                        <p:tgtEl>
                                          <p:spTgt spid="85125"/>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85127"/>
                                        </p:tgtEl>
                                        <p:attrNameLst>
                                          <p:attrName>style.visibility</p:attrName>
                                        </p:attrNameLst>
                                      </p:cBhvr>
                                      <p:to>
                                        <p:strVal val="visible"/>
                                      </p:to>
                                    </p:set>
                                    <p:animEffect transition="in" filter="dissolve">
                                      <p:cBhvr>
                                        <p:cTn id="77" dur="500"/>
                                        <p:tgtEl>
                                          <p:spTgt spid="85127"/>
                                        </p:tgtEl>
                                      </p:cBhvr>
                                    </p:animEffect>
                                  </p:childTnLst>
                                </p:cTn>
                              </p:par>
                            </p:childTnLst>
                          </p:cTn>
                        </p:par>
                        <p:par>
                          <p:cTn id="78" fill="hold">
                            <p:stCondLst>
                              <p:cond delay="9500"/>
                            </p:stCondLst>
                            <p:childTnLst>
                              <p:par>
                                <p:cTn id="79" presetID="0" presetClass="path" presetSubtype="0" accel="50000" decel="50000" fill="hold" grpId="1" nodeType="afterEffect">
                                  <p:stCondLst>
                                    <p:cond delay="0"/>
                                  </p:stCondLst>
                                  <p:childTnLst>
                                    <p:animMotion origin="layout" path="M -6.66667E-6 -3.33333E-6 C -0.00869 0.0007 -0.01754 0.00024 -0.02622 0.00186 C -0.02744 0.00209 -0.02778 0.0044 -0.02882 0.0051 C -0.03126 0.00672 -0.03629 0.00834 -0.03629 0.00834 C -0.03941 0.01274 -0.04358 0.0169 -0.04636 0.02176 C -0.0507 0.0294 -0.05261 0.0382 -0.05747 0.04514 C -0.0599 0.05348 -0.06042 0.06227 -0.06511 0.06852 C -0.06632 0.07315 -0.06737 0.075 -0.06997 0.07848 " pathEditMode="relative" ptsTypes="fffffffA">
                                      <p:cBhvr>
                                        <p:cTn id="80" dur="2000" fill="hold"/>
                                        <p:tgtEl>
                                          <p:spTgt spid="85125"/>
                                        </p:tgtEl>
                                        <p:attrNameLst>
                                          <p:attrName>ppt_x</p:attrName>
                                          <p:attrName>ppt_y</p:attrName>
                                        </p:attrNameLst>
                                      </p:cBhvr>
                                    </p:animMotion>
                                  </p:childTnLst>
                                </p:cTn>
                              </p:par>
                              <p:par>
                                <p:cTn id="81" presetID="0" presetClass="path" presetSubtype="0" accel="50000" decel="50000" fill="hold" grpId="1" nodeType="withEffect">
                                  <p:stCondLst>
                                    <p:cond delay="0"/>
                                  </p:stCondLst>
                                  <p:childTnLst>
                                    <p:animMotion origin="layout" path="M 8.33333E-7 -3.7037E-7 C 0.00017 0.00116 0.00191 0.01273 0.0026 0.01343 C 0.00469 0.01551 0.00764 0.01551 0.01007 0.01667 C 0.01129 0.01713 0.01389 0.01829 0.01389 0.01829 C 0.01528 0.02593 0.0151 0.02894 0.02014 0.03334 C 0.02274 0.04398 0.0191 0.03357 0.02639 0.04005 C 0.0276 0.04121 0.0276 0.04375 0.02882 0.04491 C 0.02986 0.04607 0.03142 0.04607 0.03264 0.04676 C 0.03403 0.05232 0.03559 0.05602 0.03889 0.05996 C 0.03976 0.06389 0.03924 0.06875 0.04132 0.07176 C 0.04445 0.07662 0.04844 0.07801 0.0526 0.0801 C 0.05486 0.08912 0.05399 0.10139 0.06129 0.1051 C 0.06163 0.10672 0.06163 0.1088 0.0625 0.10996 C 0.06354 0.11111 0.06563 0.11019 0.06632 0.11158 C 0.06649 0.11204 0.07014 0.1257 0.07014 0.12824 " pathEditMode="relative" ptsTypes="ffffffffffffffA">
                                      <p:cBhvr>
                                        <p:cTn id="82" dur="2000" fill="hold"/>
                                        <p:tgtEl>
                                          <p:spTgt spid="85126"/>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6.11111E-6 6.66667E-6 C 0.004 -0.01573 -0.00138 0.00695 0.00261 -0.03333 C 0.00296 -0.0368 0.00417 -0.04004 0.00504 -0.04328 C 0.00539 -0.0449 0.00626 -0.04814 0.00626 -0.04814 C 0.00747 -0.07268 0.00747 -0.06365 0.00747 -0.07499 " pathEditMode="relative" ptsTypes="ffffA">
                                      <p:cBhvr>
                                        <p:cTn id="84" dur="2000" fill="hold"/>
                                        <p:tgtEl>
                                          <p:spTgt spid="85127"/>
                                        </p:tgtEl>
                                        <p:attrNameLst>
                                          <p:attrName>ppt_x</p:attrName>
                                          <p:attrName>ppt_y</p:attrName>
                                        </p:attrNameLst>
                                      </p:cBhvr>
                                    </p:animMotion>
                                  </p:childTnLst>
                                </p:cTn>
                              </p:par>
                            </p:childTnLst>
                          </p:cTn>
                        </p:par>
                        <p:par>
                          <p:cTn id="85" fill="hold">
                            <p:stCondLst>
                              <p:cond delay="11500"/>
                            </p:stCondLst>
                            <p:childTnLst>
                              <p:par>
                                <p:cTn id="86" presetID="8" presetClass="entr" presetSubtype="16"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diamond(in)">
                                      <p:cBhvr>
                                        <p:cTn id="88" dur="20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85159"/>
                                        </p:tgtEl>
                                        <p:attrNameLst>
                                          <p:attrName>style.visibility</p:attrName>
                                        </p:attrNameLst>
                                      </p:cBhvr>
                                      <p:to>
                                        <p:strVal val="visible"/>
                                      </p:to>
                                    </p:set>
                                    <p:animEffect transition="in" filter="dissolve">
                                      <p:cBhvr>
                                        <p:cTn id="93" dur="500"/>
                                        <p:tgtEl>
                                          <p:spTgt spid="85159"/>
                                        </p:tgtEl>
                                      </p:cBhvr>
                                    </p:animEffect>
                                  </p:childTnLst>
                                </p:cTn>
                              </p:par>
                            </p:childTnLst>
                          </p:cTn>
                        </p:par>
                        <p:par>
                          <p:cTn id="94" fill="hold">
                            <p:stCondLst>
                              <p:cond delay="500"/>
                            </p:stCondLst>
                            <p:childTnLst>
                              <p:par>
                                <p:cTn id="95" presetID="9" presetClass="entr" presetSubtype="0" fill="hold" nodeType="after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dissolve">
                                      <p:cBhvr>
                                        <p:cTn id="97" dur="500"/>
                                        <p:tgtEl>
                                          <p:spTgt spid="7"/>
                                        </p:tgtEl>
                                      </p:cBhvr>
                                    </p:animEffect>
                                  </p:childTnLst>
                                </p:cTn>
                              </p:par>
                            </p:childTnLst>
                          </p:cTn>
                        </p:par>
                        <p:par>
                          <p:cTn id="98" fill="hold">
                            <p:stCondLst>
                              <p:cond delay="1000"/>
                            </p:stCondLst>
                            <p:childTnLst>
                              <p:par>
                                <p:cTn id="99" presetID="20" presetClass="entr" presetSubtype="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edge">
                                      <p:cBhvr>
                                        <p:cTn id="101" dur="2000"/>
                                        <p:tgtEl>
                                          <p:spTgt spid="10"/>
                                        </p:tgtEl>
                                      </p:cBhvr>
                                    </p:animEffect>
                                  </p:childTnLst>
                                </p:cTn>
                              </p:par>
                            </p:childTnLst>
                          </p:cTn>
                        </p:par>
                        <p:par>
                          <p:cTn id="102" fill="hold">
                            <p:stCondLst>
                              <p:cond delay="3000"/>
                            </p:stCondLst>
                            <p:childTnLst>
                              <p:par>
                                <p:cTn id="103" presetID="20" presetClass="entr" presetSubtype="0" fill="hold"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edge">
                                      <p:cBhvr>
                                        <p:cTn id="105" dur="2000"/>
                                        <p:tgtEl>
                                          <p:spTgt spid="9"/>
                                        </p:tgtEl>
                                      </p:cBhvr>
                                    </p:animEffect>
                                  </p:childTnLst>
                                </p:cTn>
                              </p:par>
                            </p:childTnLst>
                          </p:cTn>
                        </p:par>
                        <p:par>
                          <p:cTn id="106" fill="hold">
                            <p:stCondLst>
                              <p:cond delay="5000"/>
                            </p:stCondLst>
                            <p:childTnLst>
                              <p:par>
                                <p:cTn id="107" presetID="20" presetClass="entr" presetSubtype="0" fill="hold" nodeType="after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wedge">
                                      <p:cBhvr>
                                        <p:cTn id="109" dur="2000"/>
                                        <p:tgtEl>
                                          <p:spTgt spid="8"/>
                                        </p:tgtEl>
                                      </p:cBhvr>
                                    </p:animEffect>
                                  </p:childTnLst>
                                </p:cTn>
                              </p:par>
                            </p:childTnLst>
                          </p:cTn>
                        </p:par>
                        <p:par>
                          <p:cTn id="110" fill="hold">
                            <p:stCondLst>
                              <p:cond delay="7000"/>
                            </p:stCondLst>
                            <p:childTnLst>
                              <p:par>
                                <p:cTn id="111" presetID="10" presetClass="exit" presetSubtype="0" fill="hold" nodeType="afterEffect">
                                  <p:stCondLst>
                                    <p:cond delay="0"/>
                                  </p:stCondLst>
                                  <p:childTnLst>
                                    <p:animEffect transition="out" filter="fade">
                                      <p:cBhvr>
                                        <p:cTn id="112" dur="5000"/>
                                        <p:tgtEl>
                                          <p:spTgt spid="11"/>
                                        </p:tgtEl>
                                      </p:cBhvr>
                                    </p:animEffect>
                                    <p:set>
                                      <p:cBhvr>
                                        <p:cTn id="113" dur="1" fill="hold">
                                          <p:stCondLst>
                                            <p:cond delay="4999"/>
                                          </p:stCondLst>
                                        </p:cTn>
                                        <p:tgtEl>
                                          <p:spTgt spid="11"/>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0"/>
                                        <p:tgtEl>
                                          <p:spTgt spid="15"/>
                                        </p:tgtEl>
                                      </p:cBhvr>
                                    </p:animEffect>
                                    <p:set>
                                      <p:cBhvr>
                                        <p:cTn id="118" dur="1" fill="hold">
                                          <p:stCondLst>
                                            <p:cond delay="4999"/>
                                          </p:stCondLst>
                                        </p:cTn>
                                        <p:tgtEl>
                                          <p:spTgt spid="15"/>
                                        </p:tgtEl>
                                        <p:attrNameLst>
                                          <p:attrName>style.visibility</p:attrName>
                                        </p:attrNameLst>
                                      </p:cBhvr>
                                      <p:to>
                                        <p:strVal val="hidden"/>
                                      </p:to>
                                    </p:set>
                                  </p:childTnLst>
                                </p:cTn>
                              </p:par>
                              <p:par>
                                <p:cTn id="119" presetID="10" presetClass="exit" presetSubtype="0" fill="hold" nodeType="withEffect">
                                  <p:stCondLst>
                                    <p:cond delay="0"/>
                                  </p:stCondLst>
                                  <p:iterate type="lt">
                                    <p:tmPct val="0"/>
                                  </p:iterate>
                                  <p:childTnLst>
                                    <p:animEffect transition="out" filter="fade">
                                      <p:cBhvr>
                                        <p:cTn id="120" dur="5000"/>
                                        <p:tgtEl>
                                          <p:spTgt spid="12"/>
                                        </p:tgtEl>
                                      </p:cBhvr>
                                    </p:animEffect>
                                    <p:set>
                                      <p:cBhvr>
                                        <p:cTn id="121" dur="1" fill="hold">
                                          <p:stCondLst>
                                            <p:cond delay="4999"/>
                                          </p:stCondLst>
                                        </p:cTn>
                                        <p:tgtEl>
                                          <p:spTgt spid="12"/>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0"/>
                                        <p:tgtEl>
                                          <p:spTgt spid="14"/>
                                        </p:tgtEl>
                                      </p:cBhvr>
                                    </p:animEffect>
                                    <p:set>
                                      <p:cBhvr>
                                        <p:cTn id="124" dur="1" fill="hold">
                                          <p:stCondLst>
                                            <p:cond delay="4999"/>
                                          </p:stCondLst>
                                        </p:cTn>
                                        <p:tgtEl>
                                          <p:spTgt spid="14"/>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0"/>
                                        <p:tgtEl>
                                          <p:spTgt spid="13"/>
                                        </p:tgtEl>
                                      </p:cBhvr>
                                    </p:animEffect>
                                    <p:set>
                                      <p:cBhvr>
                                        <p:cTn id="127" dur="1" fill="hold">
                                          <p:stCondLst>
                                            <p:cond delay="4999"/>
                                          </p:stCondLst>
                                        </p:cTn>
                                        <p:tgtEl>
                                          <p:spTgt spid="13"/>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fade">
                                      <p:cBhvr>
                                        <p:cTn id="1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19" grpId="0" animBg="1"/>
      <p:bldP spid="85119" grpId="1" animBg="1"/>
      <p:bldP spid="85120" grpId="0" animBg="1"/>
      <p:bldP spid="85120" grpId="1" animBg="1"/>
      <p:bldP spid="85121" grpId="0" animBg="1"/>
      <p:bldP spid="85121" grpId="1" animBg="1"/>
      <p:bldP spid="85122" grpId="0" animBg="1"/>
      <p:bldP spid="85122" grpId="1" animBg="1"/>
      <p:bldP spid="85123" grpId="0" animBg="1"/>
      <p:bldP spid="85123" grpId="1" animBg="1"/>
      <p:bldP spid="85124" grpId="0" animBg="1"/>
      <p:bldP spid="85124" grpId="1" animBg="1"/>
      <p:bldP spid="85125" grpId="0" animBg="1"/>
      <p:bldP spid="85125" grpId="1" animBg="1"/>
      <p:bldP spid="85126" grpId="0" animBg="1"/>
      <p:bldP spid="85126" grpId="1" animBg="1"/>
      <p:bldP spid="85127" grpId="0" animBg="1"/>
      <p:bldP spid="85127" grpId="1" animBg="1"/>
      <p:bldP spid="85131" grpId="0" animBg="1"/>
      <p:bldP spid="85131" grpId="1" animBg="1"/>
      <p:bldP spid="85132" grpId="0" animBg="1"/>
      <p:bldP spid="85132" grpId="1" animBg="1"/>
      <p:bldP spid="85133" grpId="0" animBg="1"/>
      <p:bldP spid="85133" grpId="1" animBg="1"/>
      <p:bldP spid="851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4"/>
          <p:cNvGrpSpPr>
            <a:grpSpLocks/>
          </p:cNvGrpSpPr>
          <p:nvPr/>
        </p:nvGrpSpPr>
        <p:grpSpPr bwMode="auto">
          <a:xfrm>
            <a:off x="1898650" y="879475"/>
            <a:ext cx="5627688" cy="4813300"/>
            <a:chOff x="1196" y="554"/>
            <a:chExt cx="3545" cy="3032"/>
          </a:xfrm>
        </p:grpSpPr>
        <p:grpSp>
          <p:nvGrpSpPr>
            <p:cNvPr id="3" name="Group 158"/>
            <p:cNvGrpSpPr>
              <a:grpSpLocks/>
            </p:cNvGrpSpPr>
            <p:nvPr/>
          </p:nvGrpSpPr>
          <p:grpSpPr bwMode="auto">
            <a:xfrm>
              <a:off x="1761" y="1222"/>
              <a:ext cx="2055" cy="1491"/>
              <a:chOff x="1761" y="1222"/>
              <a:chExt cx="2055" cy="1491"/>
            </a:xfrm>
          </p:grpSpPr>
          <p:sp>
            <p:nvSpPr>
              <p:cNvPr id="33821" name="Line 159"/>
              <p:cNvSpPr>
                <a:spLocks noChangeAspect="1" noChangeShapeType="1"/>
              </p:cNvSpPr>
              <p:nvPr/>
            </p:nvSpPr>
            <p:spPr bwMode="auto">
              <a:xfrm flipH="1" flipV="1">
                <a:off x="1761" y="1222"/>
                <a:ext cx="976" cy="720"/>
              </a:xfrm>
              <a:prstGeom prst="line">
                <a:avLst/>
              </a:prstGeom>
              <a:noFill/>
              <a:ln w="38100">
                <a:solidFill>
                  <a:schemeClr val="tx1"/>
                </a:solidFill>
                <a:round/>
                <a:headEnd/>
                <a:tailEnd/>
              </a:ln>
            </p:spPr>
            <p:txBody>
              <a:bodyPr/>
              <a:lstStyle/>
              <a:p>
                <a:endParaRPr lang="en-US"/>
              </a:p>
            </p:txBody>
          </p:sp>
          <p:sp>
            <p:nvSpPr>
              <p:cNvPr id="33822" name="Line 160"/>
              <p:cNvSpPr>
                <a:spLocks noChangeAspect="1" noChangeShapeType="1"/>
              </p:cNvSpPr>
              <p:nvPr/>
            </p:nvSpPr>
            <p:spPr bwMode="auto">
              <a:xfrm flipV="1">
                <a:off x="2737" y="1274"/>
                <a:ext cx="1079" cy="668"/>
              </a:xfrm>
              <a:prstGeom prst="line">
                <a:avLst/>
              </a:prstGeom>
              <a:noFill/>
              <a:ln w="38100">
                <a:solidFill>
                  <a:schemeClr val="tx1"/>
                </a:solidFill>
                <a:round/>
                <a:headEnd/>
                <a:tailEnd/>
              </a:ln>
            </p:spPr>
            <p:txBody>
              <a:bodyPr/>
              <a:lstStyle/>
              <a:p>
                <a:endParaRPr lang="en-US"/>
              </a:p>
            </p:txBody>
          </p:sp>
          <p:sp>
            <p:nvSpPr>
              <p:cNvPr id="33823" name="Line 161"/>
              <p:cNvSpPr>
                <a:spLocks noChangeAspect="1" noChangeShapeType="1"/>
              </p:cNvSpPr>
              <p:nvPr/>
            </p:nvSpPr>
            <p:spPr bwMode="auto">
              <a:xfrm>
                <a:off x="2737" y="1942"/>
                <a:ext cx="154" cy="771"/>
              </a:xfrm>
              <a:prstGeom prst="line">
                <a:avLst/>
              </a:prstGeom>
              <a:noFill/>
              <a:ln w="38100">
                <a:solidFill>
                  <a:schemeClr val="tx1"/>
                </a:solidFill>
                <a:round/>
                <a:headEnd/>
                <a:tailEnd/>
              </a:ln>
            </p:spPr>
            <p:txBody>
              <a:bodyPr/>
              <a:lstStyle/>
              <a:p>
                <a:endParaRPr lang="en-US"/>
              </a:p>
            </p:txBody>
          </p:sp>
        </p:grpSp>
        <p:grpSp>
          <p:nvGrpSpPr>
            <p:cNvPr id="4" name="Group 162"/>
            <p:cNvGrpSpPr>
              <a:grpSpLocks/>
            </p:cNvGrpSpPr>
            <p:nvPr/>
          </p:nvGrpSpPr>
          <p:grpSpPr bwMode="auto">
            <a:xfrm>
              <a:off x="1196" y="657"/>
              <a:ext cx="1181" cy="1336"/>
              <a:chOff x="1196" y="657"/>
              <a:chExt cx="1181" cy="1336"/>
            </a:xfrm>
          </p:grpSpPr>
          <p:sp>
            <p:nvSpPr>
              <p:cNvPr id="33818" name="Line 163"/>
              <p:cNvSpPr>
                <a:spLocks noChangeAspect="1" noChangeShapeType="1"/>
              </p:cNvSpPr>
              <p:nvPr/>
            </p:nvSpPr>
            <p:spPr bwMode="auto">
              <a:xfrm>
                <a:off x="1812" y="1274"/>
                <a:ext cx="565" cy="154"/>
              </a:xfrm>
              <a:prstGeom prst="line">
                <a:avLst/>
              </a:prstGeom>
              <a:noFill/>
              <a:ln w="38100">
                <a:solidFill>
                  <a:schemeClr val="tx1"/>
                </a:solidFill>
                <a:round/>
                <a:headEnd/>
                <a:tailEnd/>
              </a:ln>
            </p:spPr>
            <p:txBody>
              <a:bodyPr/>
              <a:lstStyle/>
              <a:p>
                <a:endParaRPr lang="en-US"/>
              </a:p>
            </p:txBody>
          </p:sp>
          <p:sp>
            <p:nvSpPr>
              <p:cNvPr id="33819" name="Line 164"/>
              <p:cNvSpPr>
                <a:spLocks noChangeAspect="1" noChangeShapeType="1"/>
              </p:cNvSpPr>
              <p:nvPr/>
            </p:nvSpPr>
            <p:spPr bwMode="auto">
              <a:xfrm>
                <a:off x="1196" y="657"/>
                <a:ext cx="616" cy="617"/>
              </a:xfrm>
              <a:prstGeom prst="line">
                <a:avLst/>
              </a:prstGeom>
              <a:noFill/>
              <a:ln w="38100">
                <a:solidFill>
                  <a:schemeClr val="tx1"/>
                </a:solidFill>
                <a:round/>
                <a:headEnd/>
                <a:tailEnd/>
              </a:ln>
            </p:spPr>
            <p:txBody>
              <a:bodyPr/>
              <a:lstStyle/>
              <a:p>
                <a:endParaRPr lang="en-US"/>
              </a:p>
            </p:txBody>
          </p:sp>
          <p:sp>
            <p:nvSpPr>
              <p:cNvPr id="33820" name="Line 165"/>
              <p:cNvSpPr>
                <a:spLocks noChangeAspect="1" noChangeShapeType="1"/>
              </p:cNvSpPr>
              <p:nvPr/>
            </p:nvSpPr>
            <p:spPr bwMode="auto">
              <a:xfrm flipH="1">
                <a:off x="1555" y="1274"/>
                <a:ext cx="257" cy="719"/>
              </a:xfrm>
              <a:prstGeom prst="line">
                <a:avLst/>
              </a:prstGeom>
              <a:noFill/>
              <a:ln w="38100">
                <a:solidFill>
                  <a:schemeClr val="tx1"/>
                </a:solidFill>
                <a:round/>
                <a:headEnd/>
                <a:tailEnd/>
              </a:ln>
            </p:spPr>
            <p:txBody>
              <a:bodyPr/>
              <a:lstStyle/>
              <a:p>
                <a:endParaRPr lang="en-US"/>
              </a:p>
            </p:txBody>
          </p:sp>
        </p:grpSp>
        <p:grpSp>
          <p:nvGrpSpPr>
            <p:cNvPr id="5" name="Group 166"/>
            <p:cNvGrpSpPr>
              <a:grpSpLocks/>
            </p:cNvGrpSpPr>
            <p:nvPr/>
          </p:nvGrpSpPr>
          <p:grpSpPr bwMode="auto">
            <a:xfrm>
              <a:off x="3405" y="554"/>
              <a:ext cx="1336" cy="1182"/>
              <a:chOff x="3405" y="554"/>
              <a:chExt cx="1336" cy="1182"/>
            </a:xfrm>
          </p:grpSpPr>
          <p:sp>
            <p:nvSpPr>
              <p:cNvPr id="33815" name="Line 167"/>
              <p:cNvSpPr>
                <a:spLocks noChangeAspect="1" noChangeShapeType="1"/>
              </p:cNvSpPr>
              <p:nvPr/>
            </p:nvSpPr>
            <p:spPr bwMode="auto">
              <a:xfrm>
                <a:off x="3405" y="554"/>
                <a:ext cx="411" cy="720"/>
              </a:xfrm>
              <a:prstGeom prst="line">
                <a:avLst/>
              </a:prstGeom>
              <a:noFill/>
              <a:ln w="38100">
                <a:solidFill>
                  <a:schemeClr val="tx1"/>
                </a:solidFill>
                <a:round/>
                <a:headEnd/>
                <a:tailEnd/>
              </a:ln>
            </p:spPr>
            <p:txBody>
              <a:bodyPr/>
              <a:lstStyle/>
              <a:p>
                <a:endParaRPr lang="en-US"/>
              </a:p>
            </p:txBody>
          </p:sp>
          <p:sp>
            <p:nvSpPr>
              <p:cNvPr id="33816" name="Line 168"/>
              <p:cNvSpPr>
                <a:spLocks noChangeAspect="1" noChangeShapeType="1"/>
              </p:cNvSpPr>
              <p:nvPr/>
            </p:nvSpPr>
            <p:spPr bwMode="auto">
              <a:xfrm>
                <a:off x="3816" y="1274"/>
                <a:ext cx="925" cy="205"/>
              </a:xfrm>
              <a:prstGeom prst="line">
                <a:avLst/>
              </a:prstGeom>
              <a:noFill/>
              <a:ln w="38100">
                <a:solidFill>
                  <a:schemeClr val="tx1"/>
                </a:solidFill>
                <a:round/>
                <a:headEnd/>
                <a:tailEnd/>
              </a:ln>
            </p:spPr>
            <p:txBody>
              <a:bodyPr/>
              <a:lstStyle/>
              <a:p>
                <a:endParaRPr lang="en-US"/>
              </a:p>
            </p:txBody>
          </p:sp>
          <p:sp>
            <p:nvSpPr>
              <p:cNvPr id="33817" name="Line 169"/>
              <p:cNvSpPr>
                <a:spLocks noChangeAspect="1" noChangeShapeType="1"/>
              </p:cNvSpPr>
              <p:nvPr/>
            </p:nvSpPr>
            <p:spPr bwMode="auto">
              <a:xfrm flipV="1">
                <a:off x="3508" y="1274"/>
                <a:ext cx="308" cy="462"/>
              </a:xfrm>
              <a:prstGeom prst="line">
                <a:avLst/>
              </a:prstGeom>
              <a:noFill/>
              <a:ln w="38100">
                <a:solidFill>
                  <a:schemeClr val="tx1"/>
                </a:solidFill>
                <a:round/>
                <a:headEnd/>
                <a:tailEnd/>
              </a:ln>
            </p:spPr>
            <p:txBody>
              <a:bodyPr/>
              <a:lstStyle/>
              <a:p>
                <a:endParaRPr lang="en-US"/>
              </a:p>
            </p:txBody>
          </p:sp>
        </p:grpSp>
        <p:grpSp>
          <p:nvGrpSpPr>
            <p:cNvPr id="6" name="Group 170"/>
            <p:cNvGrpSpPr>
              <a:grpSpLocks/>
            </p:cNvGrpSpPr>
            <p:nvPr/>
          </p:nvGrpSpPr>
          <p:grpSpPr bwMode="auto">
            <a:xfrm>
              <a:off x="2429" y="2456"/>
              <a:ext cx="1336" cy="1130"/>
              <a:chOff x="2429" y="2456"/>
              <a:chExt cx="1336" cy="1130"/>
            </a:xfrm>
          </p:grpSpPr>
          <p:sp>
            <p:nvSpPr>
              <p:cNvPr id="33812" name="Line 171"/>
              <p:cNvSpPr>
                <a:spLocks noChangeAspect="1" noChangeShapeType="1"/>
              </p:cNvSpPr>
              <p:nvPr/>
            </p:nvSpPr>
            <p:spPr bwMode="auto">
              <a:xfrm flipH="1" flipV="1">
                <a:off x="2891" y="2764"/>
                <a:ext cx="874" cy="103"/>
              </a:xfrm>
              <a:prstGeom prst="line">
                <a:avLst/>
              </a:prstGeom>
              <a:noFill/>
              <a:ln w="38100">
                <a:solidFill>
                  <a:schemeClr val="tx1"/>
                </a:solidFill>
                <a:round/>
                <a:headEnd/>
                <a:tailEnd/>
              </a:ln>
            </p:spPr>
            <p:txBody>
              <a:bodyPr/>
              <a:lstStyle/>
              <a:p>
                <a:endParaRPr lang="en-US"/>
              </a:p>
            </p:txBody>
          </p:sp>
          <p:sp>
            <p:nvSpPr>
              <p:cNvPr id="33813" name="Line 172"/>
              <p:cNvSpPr>
                <a:spLocks noChangeAspect="1" noChangeShapeType="1"/>
              </p:cNvSpPr>
              <p:nvPr/>
            </p:nvSpPr>
            <p:spPr bwMode="auto">
              <a:xfrm flipV="1">
                <a:off x="2429" y="2764"/>
                <a:ext cx="462" cy="822"/>
              </a:xfrm>
              <a:prstGeom prst="line">
                <a:avLst/>
              </a:prstGeom>
              <a:noFill/>
              <a:ln w="38100">
                <a:solidFill>
                  <a:schemeClr val="tx1"/>
                </a:solidFill>
                <a:round/>
                <a:headEnd/>
                <a:tailEnd/>
              </a:ln>
            </p:spPr>
            <p:txBody>
              <a:bodyPr/>
              <a:lstStyle/>
              <a:p>
                <a:endParaRPr lang="en-US"/>
              </a:p>
            </p:txBody>
          </p:sp>
          <p:sp>
            <p:nvSpPr>
              <p:cNvPr id="33814" name="Line 173"/>
              <p:cNvSpPr>
                <a:spLocks noChangeAspect="1" noChangeShapeType="1"/>
              </p:cNvSpPr>
              <p:nvPr/>
            </p:nvSpPr>
            <p:spPr bwMode="auto">
              <a:xfrm>
                <a:off x="2583" y="2456"/>
                <a:ext cx="308" cy="308"/>
              </a:xfrm>
              <a:prstGeom prst="line">
                <a:avLst/>
              </a:prstGeom>
              <a:noFill/>
              <a:ln w="38100">
                <a:solidFill>
                  <a:schemeClr val="tx1"/>
                </a:solidFill>
                <a:round/>
                <a:headEnd/>
                <a:tailEnd/>
              </a:ln>
            </p:spPr>
            <p:txBody>
              <a:bodyPr/>
              <a:lstStyle/>
              <a:p>
                <a:endParaRPr lang="en-US"/>
              </a:p>
            </p:txBody>
          </p:sp>
        </p:grpSp>
      </p:grpSp>
      <p:sp>
        <p:nvSpPr>
          <p:cNvPr id="33795" name="AutoShape 141"/>
          <p:cNvSpPr>
            <a:spLocks noChangeAspect="1" noChangeArrowheads="1"/>
          </p:cNvSpPr>
          <p:nvPr/>
        </p:nvSpPr>
        <p:spPr bwMode="auto">
          <a:xfrm>
            <a:off x="3773488" y="5529263"/>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796" name="AutoShape 142"/>
          <p:cNvSpPr>
            <a:spLocks noChangeAspect="1" noChangeArrowheads="1"/>
          </p:cNvSpPr>
          <p:nvPr/>
        </p:nvSpPr>
        <p:spPr bwMode="auto">
          <a:xfrm>
            <a:off x="5895975" y="44688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797" name="AutoShape 143"/>
          <p:cNvSpPr>
            <a:spLocks noChangeAspect="1" noChangeArrowheads="1"/>
          </p:cNvSpPr>
          <p:nvPr/>
        </p:nvSpPr>
        <p:spPr bwMode="auto">
          <a:xfrm>
            <a:off x="3937000" y="37353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798" name="AutoShape 147"/>
          <p:cNvSpPr>
            <a:spLocks noChangeAspect="1" noChangeArrowheads="1"/>
          </p:cNvSpPr>
          <p:nvPr/>
        </p:nvSpPr>
        <p:spPr bwMode="auto">
          <a:xfrm>
            <a:off x="2306638" y="308292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799" name="AutoShape 148"/>
          <p:cNvSpPr>
            <a:spLocks noChangeAspect="1" noChangeArrowheads="1"/>
          </p:cNvSpPr>
          <p:nvPr/>
        </p:nvSpPr>
        <p:spPr bwMode="auto">
          <a:xfrm>
            <a:off x="3692525" y="218440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0" name="AutoShape 149"/>
          <p:cNvSpPr>
            <a:spLocks noChangeAspect="1" noChangeArrowheads="1"/>
          </p:cNvSpPr>
          <p:nvPr/>
        </p:nvSpPr>
        <p:spPr bwMode="auto">
          <a:xfrm>
            <a:off x="1735138" y="8794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1" name="AutoShape 150"/>
          <p:cNvSpPr>
            <a:spLocks noChangeAspect="1" noChangeArrowheads="1"/>
          </p:cNvSpPr>
          <p:nvPr/>
        </p:nvSpPr>
        <p:spPr bwMode="auto">
          <a:xfrm>
            <a:off x="5241925" y="71755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2" name="AutoShape 151"/>
          <p:cNvSpPr>
            <a:spLocks noChangeAspect="1" noChangeArrowheads="1"/>
          </p:cNvSpPr>
          <p:nvPr/>
        </p:nvSpPr>
        <p:spPr bwMode="auto">
          <a:xfrm>
            <a:off x="5405438" y="26749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3" name="AutoShape 152"/>
          <p:cNvSpPr>
            <a:spLocks noChangeAspect="1" noChangeArrowheads="1"/>
          </p:cNvSpPr>
          <p:nvPr/>
        </p:nvSpPr>
        <p:spPr bwMode="auto">
          <a:xfrm>
            <a:off x="7445375" y="22669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3804" name="AutoShape 154"/>
          <p:cNvSpPr>
            <a:spLocks noChangeAspect="1" noChangeArrowheads="1"/>
          </p:cNvSpPr>
          <p:nvPr/>
        </p:nvSpPr>
        <p:spPr bwMode="auto">
          <a:xfrm>
            <a:off x="4427538" y="414337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3805" name="AutoShape 155"/>
          <p:cNvSpPr>
            <a:spLocks noChangeAspect="1" noChangeArrowheads="1"/>
          </p:cNvSpPr>
          <p:nvPr/>
        </p:nvSpPr>
        <p:spPr bwMode="auto">
          <a:xfrm>
            <a:off x="5895975" y="177800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3806" name="AutoShape 156"/>
          <p:cNvSpPr>
            <a:spLocks noChangeAspect="1" noChangeArrowheads="1"/>
          </p:cNvSpPr>
          <p:nvPr/>
        </p:nvSpPr>
        <p:spPr bwMode="auto">
          <a:xfrm>
            <a:off x="2632075" y="1778000"/>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3807" name="AutoShape 175"/>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155"/>
          <p:cNvSpPr>
            <a:spLocks noChangeShapeType="1"/>
          </p:cNvSpPr>
          <p:nvPr/>
        </p:nvSpPr>
        <p:spPr bwMode="auto">
          <a:xfrm>
            <a:off x="5410200" y="990600"/>
            <a:ext cx="762000" cy="1066800"/>
          </a:xfrm>
          <a:prstGeom prst="line">
            <a:avLst/>
          </a:prstGeom>
          <a:noFill/>
          <a:ln w="38100">
            <a:solidFill>
              <a:schemeClr val="tx1"/>
            </a:solidFill>
            <a:round/>
            <a:headEnd/>
            <a:tailEnd/>
          </a:ln>
        </p:spPr>
        <p:txBody>
          <a:bodyPr/>
          <a:lstStyle/>
          <a:p>
            <a:endParaRPr lang="en-US"/>
          </a:p>
        </p:txBody>
      </p:sp>
      <p:sp>
        <p:nvSpPr>
          <p:cNvPr id="34819" name="Line 156"/>
          <p:cNvSpPr>
            <a:spLocks noChangeShapeType="1"/>
          </p:cNvSpPr>
          <p:nvPr/>
        </p:nvSpPr>
        <p:spPr bwMode="auto">
          <a:xfrm flipH="1">
            <a:off x="5715000" y="1981200"/>
            <a:ext cx="457200" cy="838200"/>
          </a:xfrm>
          <a:prstGeom prst="line">
            <a:avLst/>
          </a:prstGeom>
          <a:noFill/>
          <a:ln w="38100">
            <a:solidFill>
              <a:schemeClr val="tx1"/>
            </a:solidFill>
            <a:round/>
            <a:headEnd/>
            <a:tailEnd/>
          </a:ln>
        </p:spPr>
        <p:txBody>
          <a:bodyPr/>
          <a:lstStyle/>
          <a:p>
            <a:endParaRPr lang="en-US"/>
          </a:p>
        </p:txBody>
      </p:sp>
      <p:sp>
        <p:nvSpPr>
          <p:cNvPr id="34820" name="Line 157"/>
          <p:cNvSpPr>
            <a:spLocks noChangeShapeType="1"/>
          </p:cNvSpPr>
          <p:nvPr/>
        </p:nvSpPr>
        <p:spPr bwMode="auto">
          <a:xfrm>
            <a:off x="6096000" y="1981200"/>
            <a:ext cx="1371600" cy="533400"/>
          </a:xfrm>
          <a:prstGeom prst="line">
            <a:avLst/>
          </a:prstGeom>
          <a:noFill/>
          <a:ln w="38100">
            <a:solidFill>
              <a:schemeClr val="tx1"/>
            </a:solidFill>
            <a:round/>
            <a:headEnd/>
            <a:tailEnd/>
          </a:ln>
        </p:spPr>
        <p:txBody>
          <a:bodyPr/>
          <a:lstStyle/>
          <a:p>
            <a:endParaRPr lang="en-US"/>
          </a:p>
        </p:txBody>
      </p:sp>
      <p:sp>
        <p:nvSpPr>
          <p:cNvPr id="34821" name="Line 2"/>
          <p:cNvSpPr>
            <a:spLocks noChangeShapeType="1"/>
          </p:cNvSpPr>
          <p:nvPr/>
        </p:nvSpPr>
        <p:spPr bwMode="auto">
          <a:xfrm>
            <a:off x="4343400" y="3810000"/>
            <a:ext cx="685800" cy="381000"/>
          </a:xfrm>
          <a:prstGeom prst="line">
            <a:avLst/>
          </a:prstGeom>
          <a:noFill/>
          <a:ln w="38100">
            <a:solidFill>
              <a:schemeClr val="tx1"/>
            </a:solidFill>
            <a:round/>
            <a:headEnd/>
            <a:tailEnd/>
          </a:ln>
        </p:spPr>
        <p:txBody>
          <a:bodyPr/>
          <a:lstStyle/>
          <a:p>
            <a:endParaRPr lang="en-US"/>
          </a:p>
        </p:txBody>
      </p:sp>
      <p:sp>
        <p:nvSpPr>
          <p:cNvPr id="34822" name="Line 3"/>
          <p:cNvSpPr>
            <a:spLocks noChangeShapeType="1"/>
          </p:cNvSpPr>
          <p:nvPr/>
        </p:nvSpPr>
        <p:spPr bwMode="auto">
          <a:xfrm flipH="1">
            <a:off x="4191000" y="4191000"/>
            <a:ext cx="685800" cy="1295400"/>
          </a:xfrm>
          <a:prstGeom prst="line">
            <a:avLst/>
          </a:prstGeom>
          <a:noFill/>
          <a:ln w="38100">
            <a:solidFill>
              <a:schemeClr val="tx1"/>
            </a:solidFill>
            <a:round/>
            <a:headEnd/>
            <a:tailEnd/>
          </a:ln>
        </p:spPr>
        <p:txBody>
          <a:bodyPr/>
          <a:lstStyle/>
          <a:p>
            <a:endParaRPr lang="en-US"/>
          </a:p>
        </p:txBody>
      </p:sp>
      <p:sp>
        <p:nvSpPr>
          <p:cNvPr id="34823" name="Line 4"/>
          <p:cNvSpPr>
            <a:spLocks noChangeShapeType="1"/>
          </p:cNvSpPr>
          <p:nvPr/>
        </p:nvSpPr>
        <p:spPr bwMode="auto">
          <a:xfrm>
            <a:off x="4876800" y="4191000"/>
            <a:ext cx="1371600" cy="381000"/>
          </a:xfrm>
          <a:prstGeom prst="line">
            <a:avLst/>
          </a:prstGeom>
          <a:noFill/>
          <a:ln w="38100">
            <a:solidFill>
              <a:schemeClr val="tx1"/>
            </a:solidFill>
            <a:round/>
            <a:headEnd/>
            <a:tailEnd/>
          </a:ln>
        </p:spPr>
        <p:txBody>
          <a:bodyPr/>
          <a:lstStyle/>
          <a:p>
            <a:endParaRPr lang="en-US"/>
          </a:p>
        </p:txBody>
      </p:sp>
      <p:sp>
        <p:nvSpPr>
          <p:cNvPr id="34824" name="Line 11"/>
          <p:cNvSpPr>
            <a:spLocks noChangeShapeType="1"/>
          </p:cNvSpPr>
          <p:nvPr/>
        </p:nvSpPr>
        <p:spPr bwMode="auto">
          <a:xfrm>
            <a:off x="2209800" y="1066800"/>
            <a:ext cx="990600" cy="838200"/>
          </a:xfrm>
          <a:prstGeom prst="line">
            <a:avLst/>
          </a:prstGeom>
          <a:noFill/>
          <a:ln w="38100">
            <a:solidFill>
              <a:schemeClr val="tx1"/>
            </a:solidFill>
            <a:round/>
            <a:headEnd/>
            <a:tailEnd/>
          </a:ln>
        </p:spPr>
        <p:txBody>
          <a:bodyPr/>
          <a:lstStyle/>
          <a:p>
            <a:endParaRPr lang="en-US"/>
          </a:p>
        </p:txBody>
      </p:sp>
      <p:sp>
        <p:nvSpPr>
          <p:cNvPr id="34825" name="Line 12"/>
          <p:cNvSpPr>
            <a:spLocks noChangeShapeType="1"/>
          </p:cNvSpPr>
          <p:nvPr/>
        </p:nvSpPr>
        <p:spPr bwMode="auto">
          <a:xfrm>
            <a:off x="3200400" y="1905000"/>
            <a:ext cx="838200" cy="381000"/>
          </a:xfrm>
          <a:prstGeom prst="line">
            <a:avLst/>
          </a:prstGeom>
          <a:noFill/>
          <a:ln w="38100">
            <a:solidFill>
              <a:schemeClr val="tx1"/>
            </a:solidFill>
            <a:round/>
            <a:headEnd/>
            <a:tailEnd/>
          </a:ln>
        </p:spPr>
        <p:txBody>
          <a:bodyPr/>
          <a:lstStyle/>
          <a:p>
            <a:endParaRPr lang="en-US"/>
          </a:p>
        </p:txBody>
      </p:sp>
      <p:sp>
        <p:nvSpPr>
          <p:cNvPr id="34826" name="Line 13"/>
          <p:cNvSpPr>
            <a:spLocks noChangeShapeType="1"/>
          </p:cNvSpPr>
          <p:nvPr/>
        </p:nvSpPr>
        <p:spPr bwMode="auto">
          <a:xfrm flipH="1">
            <a:off x="2743200" y="1905000"/>
            <a:ext cx="457200" cy="1219200"/>
          </a:xfrm>
          <a:prstGeom prst="line">
            <a:avLst/>
          </a:prstGeom>
          <a:noFill/>
          <a:ln w="38100">
            <a:solidFill>
              <a:schemeClr val="tx1"/>
            </a:solidFill>
            <a:round/>
            <a:headEnd/>
            <a:tailEnd/>
          </a:ln>
        </p:spPr>
        <p:txBody>
          <a:bodyPr/>
          <a:lstStyle/>
          <a:p>
            <a:endParaRPr lang="en-US"/>
          </a:p>
        </p:txBody>
      </p:sp>
      <p:sp>
        <p:nvSpPr>
          <p:cNvPr id="34827" name="Line 16"/>
          <p:cNvSpPr>
            <a:spLocks noChangeShapeType="1"/>
          </p:cNvSpPr>
          <p:nvPr/>
        </p:nvSpPr>
        <p:spPr bwMode="auto">
          <a:xfrm>
            <a:off x="3200400" y="1905000"/>
            <a:ext cx="1371600" cy="838200"/>
          </a:xfrm>
          <a:prstGeom prst="line">
            <a:avLst/>
          </a:prstGeom>
          <a:noFill/>
          <a:ln w="38100">
            <a:solidFill>
              <a:schemeClr val="tx1"/>
            </a:solidFill>
            <a:round/>
            <a:headEnd/>
            <a:tailEnd/>
          </a:ln>
        </p:spPr>
        <p:txBody>
          <a:bodyPr/>
          <a:lstStyle/>
          <a:p>
            <a:endParaRPr lang="en-US"/>
          </a:p>
        </p:txBody>
      </p:sp>
      <p:sp>
        <p:nvSpPr>
          <p:cNvPr id="34828" name="Line 17"/>
          <p:cNvSpPr>
            <a:spLocks noChangeShapeType="1"/>
          </p:cNvSpPr>
          <p:nvPr/>
        </p:nvSpPr>
        <p:spPr bwMode="auto">
          <a:xfrm flipH="1">
            <a:off x="4572000" y="1981200"/>
            <a:ext cx="1600200" cy="762000"/>
          </a:xfrm>
          <a:prstGeom prst="line">
            <a:avLst/>
          </a:prstGeom>
          <a:noFill/>
          <a:ln w="38100">
            <a:solidFill>
              <a:schemeClr val="tx1"/>
            </a:solidFill>
            <a:round/>
            <a:headEnd/>
            <a:tailEnd/>
          </a:ln>
        </p:spPr>
        <p:txBody>
          <a:bodyPr/>
          <a:lstStyle/>
          <a:p>
            <a:endParaRPr lang="en-US"/>
          </a:p>
        </p:txBody>
      </p:sp>
      <p:sp>
        <p:nvSpPr>
          <p:cNvPr id="34829" name="Line 18"/>
          <p:cNvSpPr>
            <a:spLocks noChangeShapeType="1"/>
          </p:cNvSpPr>
          <p:nvPr/>
        </p:nvSpPr>
        <p:spPr bwMode="auto">
          <a:xfrm flipH="1" flipV="1">
            <a:off x="4495800" y="2743200"/>
            <a:ext cx="457200" cy="1447800"/>
          </a:xfrm>
          <a:prstGeom prst="line">
            <a:avLst/>
          </a:prstGeom>
          <a:noFill/>
          <a:ln w="38100">
            <a:solidFill>
              <a:schemeClr val="tx1"/>
            </a:solidFill>
            <a:round/>
            <a:headEnd/>
            <a:tailEnd/>
          </a:ln>
        </p:spPr>
        <p:txBody>
          <a:bodyPr/>
          <a:lstStyle/>
          <a:p>
            <a:endParaRPr lang="en-US"/>
          </a:p>
        </p:txBody>
      </p:sp>
      <p:sp>
        <p:nvSpPr>
          <p:cNvPr id="34830" name="Line 38"/>
          <p:cNvSpPr>
            <a:spLocks noChangeShapeType="1"/>
          </p:cNvSpPr>
          <p:nvPr/>
        </p:nvSpPr>
        <p:spPr bwMode="auto">
          <a:xfrm>
            <a:off x="6096000" y="1981200"/>
            <a:ext cx="381000" cy="152400"/>
          </a:xfrm>
          <a:prstGeom prst="line">
            <a:avLst/>
          </a:prstGeom>
          <a:noFill/>
          <a:ln w="9525">
            <a:solidFill>
              <a:schemeClr val="tx1"/>
            </a:solidFill>
            <a:round/>
            <a:headEnd/>
            <a:tailEnd/>
          </a:ln>
        </p:spPr>
        <p:txBody>
          <a:bodyPr/>
          <a:lstStyle/>
          <a:p>
            <a:endParaRPr lang="en-US"/>
          </a:p>
        </p:txBody>
      </p:sp>
      <p:sp>
        <p:nvSpPr>
          <p:cNvPr id="34831" name="AutoShape 49"/>
          <p:cNvSpPr>
            <a:spLocks noChangeAspect="1" noChangeArrowheads="1"/>
          </p:cNvSpPr>
          <p:nvPr/>
        </p:nvSpPr>
        <p:spPr bwMode="auto">
          <a:xfrm>
            <a:off x="2667000" y="29718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2" name="AutoShape 65"/>
          <p:cNvSpPr>
            <a:spLocks noChangeAspect="1" noChangeArrowheads="1"/>
          </p:cNvSpPr>
          <p:nvPr/>
        </p:nvSpPr>
        <p:spPr bwMode="auto">
          <a:xfrm>
            <a:off x="4264025" y="2473325"/>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4833" name="AutoShape 66"/>
          <p:cNvSpPr>
            <a:spLocks noChangeAspect="1" noChangeArrowheads="1"/>
          </p:cNvSpPr>
          <p:nvPr/>
        </p:nvSpPr>
        <p:spPr bwMode="auto">
          <a:xfrm>
            <a:off x="4248150" y="3708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4" name="AutoShape 74"/>
          <p:cNvSpPr>
            <a:spLocks noChangeAspect="1" noChangeArrowheads="1"/>
          </p:cNvSpPr>
          <p:nvPr/>
        </p:nvSpPr>
        <p:spPr bwMode="auto">
          <a:xfrm>
            <a:off x="4064000" y="53641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5" name="AutoShape 82"/>
          <p:cNvSpPr>
            <a:spLocks noChangeAspect="1" noChangeArrowheads="1"/>
          </p:cNvSpPr>
          <p:nvPr/>
        </p:nvSpPr>
        <p:spPr bwMode="auto">
          <a:xfrm>
            <a:off x="6162675" y="44148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6" name="AutoShape 90"/>
          <p:cNvSpPr>
            <a:spLocks noChangeAspect="1" noChangeArrowheads="1"/>
          </p:cNvSpPr>
          <p:nvPr/>
        </p:nvSpPr>
        <p:spPr bwMode="auto">
          <a:xfrm>
            <a:off x="7315200" y="23622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37" name="AutoShape 98"/>
          <p:cNvSpPr>
            <a:spLocks noChangeAspect="1" noChangeArrowheads="1"/>
          </p:cNvSpPr>
          <p:nvPr/>
        </p:nvSpPr>
        <p:spPr bwMode="auto">
          <a:xfrm>
            <a:off x="4740275" y="399891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4838" name="AutoShape 106"/>
          <p:cNvSpPr>
            <a:spLocks noChangeAspect="1" noChangeArrowheads="1"/>
          </p:cNvSpPr>
          <p:nvPr/>
        </p:nvSpPr>
        <p:spPr bwMode="auto">
          <a:xfrm>
            <a:off x="5934075" y="180340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4839" name="AutoShape 115"/>
          <p:cNvSpPr>
            <a:spLocks noChangeAspect="1" noChangeArrowheads="1"/>
          </p:cNvSpPr>
          <p:nvPr/>
        </p:nvSpPr>
        <p:spPr bwMode="auto">
          <a:xfrm>
            <a:off x="2944813" y="1703388"/>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4840" name="AutoShape 123"/>
          <p:cNvSpPr>
            <a:spLocks noChangeAspect="1" noChangeArrowheads="1"/>
          </p:cNvSpPr>
          <p:nvPr/>
        </p:nvSpPr>
        <p:spPr bwMode="auto">
          <a:xfrm>
            <a:off x="3867150" y="216535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41" name="AutoShape 138"/>
          <p:cNvSpPr>
            <a:spLocks noChangeAspect="1" noChangeArrowheads="1"/>
          </p:cNvSpPr>
          <p:nvPr/>
        </p:nvSpPr>
        <p:spPr bwMode="auto">
          <a:xfrm>
            <a:off x="2103438" y="9652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42" name="AutoShape 139"/>
          <p:cNvSpPr>
            <a:spLocks noChangeAspect="1" noChangeArrowheads="1"/>
          </p:cNvSpPr>
          <p:nvPr/>
        </p:nvSpPr>
        <p:spPr bwMode="auto">
          <a:xfrm>
            <a:off x="5324475" y="9271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4843" name="AutoShape 147"/>
          <p:cNvSpPr>
            <a:spLocks noChangeAspect="1" noChangeArrowheads="1"/>
          </p:cNvSpPr>
          <p:nvPr/>
        </p:nvSpPr>
        <p:spPr bwMode="auto">
          <a:xfrm>
            <a:off x="5557838" y="27130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142"/>
          <p:cNvSpPr>
            <a:spLocks noChangeShapeType="1"/>
          </p:cNvSpPr>
          <p:nvPr/>
        </p:nvSpPr>
        <p:spPr bwMode="auto">
          <a:xfrm>
            <a:off x="5562600" y="1219200"/>
            <a:ext cx="685800" cy="762000"/>
          </a:xfrm>
          <a:prstGeom prst="line">
            <a:avLst/>
          </a:prstGeom>
          <a:noFill/>
          <a:ln w="38100">
            <a:solidFill>
              <a:schemeClr val="tx1"/>
            </a:solidFill>
            <a:round/>
            <a:headEnd/>
            <a:tailEnd/>
          </a:ln>
        </p:spPr>
        <p:txBody>
          <a:bodyPr/>
          <a:lstStyle/>
          <a:p>
            <a:endParaRPr lang="en-US"/>
          </a:p>
        </p:txBody>
      </p:sp>
      <p:sp>
        <p:nvSpPr>
          <p:cNvPr id="35843" name="Line 143"/>
          <p:cNvSpPr>
            <a:spLocks noChangeShapeType="1"/>
          </p:cNvSpPr>
          <p:nvPr/>
        </p:nvSpPr>
        <p:spPr bwMode="auto">
          <a:xfrm flipH="1">
            <a:off x="5791200" y="1981200"/>
            <a:ext cx="533400" cy="914400"/>
          </a:xfrm>
          <a:prstGeom prst="line">
            <a:avLst/>
          </a:prstGeom>
          <a:noFill/>
          <a:ln w="38100">
            <a:solidFill>
              <a:schemeClr val="tx1"/>
            </a:solidFill>
            <a:round/>
            <a:headEnd/>
            <a:tailEnd/>
          </a:ln>
        </p:spPr>
        <p:txBody>
          <a:bodyPr/>
          <a:lstStyle/>
          <a:p>
            <a:endParaRPr lang="en-US"/>
          </a:p>
        </p:txBody>
      </p:sp>
      <p:sp>
        <p:nvSpPr>
          <p:cNvPr id="35844" name="Line 144"/>
          <p:cNvSpPr>
            <a:spLocks noChangeShapeType="1"/>
          </p:cNvSpPr>
          <p:nvPr/>
        </p:nvSpPr>
        <p:spPr bwMode="auto">
          <a:xfrm>
            <a:off x="6248400" y="2057400"/>
            <a:ext cx="1066800" cy="609600"/>
          </a:xfrm>
          <a:prstGeom prst="line">
            <a:avLst/>
          </a:prstGeom>
          <a:noFill/>
          <a:ln w="38100">
            <a:solidFill>
              <a:schemeClr val="tx1"/>
            </a:solidFill>
            <a:round/>
            <a:headEnd/>
            <a:tailEnd/>
          </a:ln>
        </p:spPr>
        <p:txBody>
          <a:bodyPr/>
          <a:lstStyle/>
          <a:p>
            <a:endParaRPr lang="en-US"/>
          </a:p>
        </p:txBody>
      </p:sp>
      <p:sp>
        <p:nvSpPr>
          <p:cNvPr id="35845" name="Line 2"/>
          <p:cNvSpPr>
            <a:spLocks noChangeShapeType="1"/>
          </p:cNvSpPr>
          <p:nvPr/>
        </p:nvSpPr>
        <p:spPr bwMode="auto">
          <a:xfrm>
            <a:off x="4724400" y="3810000"/>
            <a:ext cx="609600" cy="228600"/>
          </a:xfrm>
          <a:prstGeom prst="line">
            <a:avLst/>
          </a:prstGeom>
          <a:noFill/>
          <a:ln w="38100">
            <a:solidFill>
              <a:schemeClr val="tx1"/>
            </a:solidFill>
            <a:round/>
            <a:headEnd/>
            <a:tailEnd/>
          </a:ln>
        </p:spPr>
        <p:txBody>
          <a:bodyPr/>
          <a:lstStyle/>
          <a:p>
            <a:endParaRPr lang="en-US"/>
          </a:p>
        </p:txBody>
      </p:sp>
      <p:sp>
        <p:nvSpPr>
          <p:cNvPr id="35846" name="Line 3"/>
          <p:cNvSpPr>
            <a:spLocks noChangeShapeType="1"/>
          </p:cNvSpPr>
          <p:nvPr/>
        </p:nvSpPr>
        <p:spPr bwMode="auto">
          <a:xfrm flipH="1">
            <a:off x="4495800" y="4038600"/>
            <a:ext cx="838200" cy="1295400"/>
          </a:xfrm>
          <a:prstGeom prst="line">
            <a:avLst/>
          </a:prstGeom>
          <a:noFill/>
          <a:ln w="38100">
            <a:solidFill>
              <a:schemeClr val="tx1"/>
            </a:solidFill>
            <a:round/>
            <a:headEnd/>
            <a:tailEnd/>
          </a:ln>
        </p:spPr>
        <p:txBody>
          <a:bodyPr/>
          <a:lstStyle/>
          <a:p>
            <a:endParaRPr lang="en-US"/>
          </a:p>
        </p:txBody>
      </p:sp>
      <p:sp>
        <p:nvSpPr>
          <p:cNvPr id="35847" name="Line 4"/>
          <p:cNvSpPr>
            <a:spLocks noChangeShapeType="1"/>
          </p:cNvSpPr>
          <p:nvPr/>
        </p:nvSpPr>
        <p:spPr bwMode="auto">
          <a:xfrm>
            <a:off x="5334000" y="4038600"/>
            <a:ext cx="1143000" cy="457200"/>
          </a:xfrm>
          <a:prstGeom prst="line">
            <a:avLst/>
          </a:prstGeom>
          <a:noFill/>
          <a:ln w="38100">
            <a:solidFill>
              <a:schemeClr val="tx1"/>
            </a:solidFill>
            <a:round/>
            <a:headEnd/>
            <a:tailEnd/>
          </a:ln>
        </p:spPr>
        <p:txBody>
          <a:bodyPr/>
          <a:lstStyle/>
          <a:p>
            <a:endParaRPr lang="en-US"/>
          </a:p>
        </p:txBody>
      </p:sp>
      <p:sp>
        <p:nvSpPr>
          <p:cNvPr id="35848" name="Line 11"/>
          <p:cNvSpPr>
            <a:spLocks noChangeShapeType="1"/>
          </p:cNvSpPr>
          <p:nvPr/>
        </p:nvSpPr>
        <p:spPr bwMode="auto">
          <a:xfrm>
            <a:off x="2590800" y="1143000"/>
            <a:ext cx="762000" cy="685800"/>
          </a:xfrm>
          <a:prstGeom prst="line">
            <a:avLst/>
          </a:prstGeom>
          <a:noFill/>
          <a:ln w="38100">
            <a:solidFill>
              <a:schemeClr val="tx1"/>
            </a:solidFill>
            <a:round/>
            <a:headEnd/>
            <a:tailEnd/>
          </a:ln>
        </p:spPr>
        <p:txBody>
          <a:bodyPr/>
          <a:lstStyle/>
          <a:p>
            <a:endParaRPr lang="en-US"/>
          </a:p>
        </p:txBody>
      </p:sp>
      <p:sp>
        <p:nvSpPr>
          <p:cNvPr id="35849" name="Line 12"/>
          <p:cNvSpPr>
            <a:spLocks noChangeShapeType="1"/>
          </p:cNvSpPr>
          <p:nvPr/>
        </p:nvSpPr>
        <p:spPr bwMode="auto">
          <a:xfrm>
            <a:off x="3352800" y="1752600"/>
            <a:ext cx="838200" cy="533400"/>
          </a:xfrm>
          <a:prstGeom prst="line">
            <a:avLst/>
          </a:prstGeom>
          <a:noFill/>
          <a:ln w="38100">
            <a:solidFill>
              <a:schemeClr val="tx1"/>
            </a:solidFill>
            <a:round/>
            <a:headEnd/>
            <a:tailEnd/>
          </a:ln>
        </p:spPr>
        <p:txBody>
          <a:bodyPr/>
          <a:lstStyle/>
          <a:p>
            <a:endParaRPr lang="en-US"/>
          </a:p>
        </p:txBody>
      </p:sp>
      <p:sp>
        <p:nvSpPr>
          <p:cNvPr id="35850" name="Line 13"/>
          <p:cNvSpPr>
            <a:spLocks noChangeShapeType="1"/>
          </p:cNvSpPr>
          <p:nvPr/>
        </p:nvSpPr>
        <p:spPr bwMode="auto">
          <a:xfrm flipH="1">
            <a:off x="3200400" y="1828800"/>
            <a:ext cx="228600" cy="1143000"/>
          </a:xfrm>
          <a:prstGeom prst="line">
            <a:avLst/>
          </a:prstGeom>
          <a:noFill/>
          <a:ln w="38100">
            <a:solidFill>
              <a:schemeClr val="tx1"/>
            </a:solidFill>
            <a:round/>
            <a:headEnd/>
            <a:tailEnd/>
          </a:ln>
        </p:spPr>
        <p:txBody>
          <a:bodyPr/>
          <a:lstStyle/>
          <a:p>
            <a:endParaRPr lang="en-US"/>
          </a:p>
        </p:txBody>
      </p:sp>
      <p:sp>
        <p:nvSpPr>
          <p:cNvPr id="35851" name="Line 16"/>
          <p:cNvSpPr>
            <a:spLocks noChangeShapeType="1"/>
          </p:cNvSpPr>
          <p:nvPr/>
        </p:nvSpPr>
        <p:spPr bwMode="auto">
          <a:xfrm>
            <a:off x="3429000" y="1828800"/>
            <a:ext cx="1295400" cy="762000"/>
          </a:xfrm>
          <a:prstGeom prst="line">
            <a:avLst/>
          </a:prstGeom>
          <a:noFill/>
          <a:ln w="38100">
            <a:solidFill>
              <a:schemeClr val="tx1"/>
            </a:solidFill>
            <a:round/>
            <a:headEnd/>
            <a:tailEnd/>
          </a:ln>
        </p:spPr>
        <p:txBody>
          <a:bodyPr/>
          <a:lstStyle/>
          <a:p>
            <a:endParaRPr lang="en-US"/>
          </a:p>
        </p:txBody>
      </p:sp>
      <p:sp>
        <p:nvSpPr>
          <p:cNvPr id="35852" name="Line 17"/>
          <p:cNvSpPr>
            <a:spLocks noChangeShapeType="1"/>
          </p:cNvSpPr>
          <p:nvPr/>
        </p:nvSpPr>
        <p:spPr bwMode="auto">
          <a:xfrm flipH="1">
            <a:off x="4724400" y="2057400"/>
            <a:ext cx="1524000" cy="457200"/>
          </a:xfrm>
          <a:prstGeom prst="line">
            <a:avLst/>
          </a:prstGeom>
          <a:noFill/>
          <a:ln w="38100">
            <a:solidFill>
              <a:schemeClr val="tx1"/>
            </a:solidFill>
            <a:round/>
            <a:headEnd/>
            <a:tailEnd/>
          </a:ln>
        </p:spPr>
        <p:txBody>
          <a:bodyPr/>
          <a:lstStyle/>
          <a:p>
            <a:endParaRPr lang="en-US"/>
          </a:p>
        </p:txBody>
      </p:sp>
      <p:sp>
        <p:nvSpPr>
          <p:cNvPr id="35853" name="Line 18"/>
          <p:cNvSpPr>
            <a:spLocks noChangeShapeType="1"/>
          </p:cNvSpPr>
          <p:nvPr/>
        </p:nvSpPr>
        <p:spPr bwMode="auto">
          <a:xfrm flipH="1" flipV="1">
            <a:off x="4724400" y="2514600"/>
            <a:ext cx="609600" cy="1600200"/>
          </a:xfrm>
          <a:prstGeom prst="line">
            <a:avLst/>
          </a:prstGeom>
          <a:noFill/>
          <a:ln w="38100">
            <a:solidFill>
              <a:schemeClr val="tx1"/>
            </a:solidFill>
            <a:round/>
            <a:headEnd/>
            <a:tailEnd/>
          </a:ln>
        </p:spPr>
        <p:txBody>
          <a:bodyPr/>
          <a:lstStyle/>
          <a:p>
            <a:endParaRPr lang="en-US"/>
          </a:p>
        </p:txBody>
      </p:sp>
      <p:sp>
        <p:nvSpPr>
          <p:cNvPr id="35854" name="AutoShape 37"/>
          <p:cNvSpPr>
            <a:spLocks noChangeAspect="1" noChangeArrowheads="1"/>
          </p:cNvSpPr>
          <p:nvPr/>
        </p:nvSpPr>
        <p:spPr bwMode="auto">
          <a:xfrm>
            <a:off x="3048000" y="2895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55" name="AutoShape 45"/>
          <p:cNvSpPr>
            <a:spLocks noChangeAspect="1" noChangeArrowheads="1"/>
          </p:cNvSpPr>
          <p:nvPr/>
        </p:nvSpPr>
        <p:spPr bwMode="auto">
          <a:xfrm>
            <a:off x="4459288" y="2244725"/>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5856" name="AutoShape 54"/>
          <p:cNvSpPr>
            <a:spLocks noChangeAspect="1" noChangeArrowheads="1"/>
          </p:cNvSpPr>
          <p:nvPr/>
        </p:nvSpPr>
        <p:spPr bwMode="auto">
          <a:xfrm>
            <a:off x="4591050" y="36734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57" name="AutoShape 62"/>
          <p:cNvSpPr>
            <a:spLocks noChangeAspect="1" noChangeArrowheads="1"/>
          </p:cNvSpPr>
          <p:nvPr/>
        </p:nvSpPr>
        <p:spPr bwMode="auto">
          <a:xfrm>
            <a:off x="4419600" y="5181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58" name="AutoShape 70"/>
          <p:cNvSpPr>
            <a:spLocks noChangeAspect="1" noChangeArrowheads="1"/>
          </p:cNvSpPr>
          <p:nvPr/>
        </p:nvSpPr>
        <p:spPr bwMode="auto">
          <a:xfrm>
            <a:off x="6356350" y="43465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59" name="AutoShape 78"/>
          <p:cNvSpPr>
            <a:spLocks noChangeAspect="1" noChangeArrowheads="1"/>
          </p:cNvSpPr>
          <p:nvPr/>
        </p:nvSpPr>
        <p:spPr bwMode="auto">
          <a:xfrm>
            <a:off x="7162800" y="2514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60" name="AutoShape 86"/>
          <p:cNvSpPr>
            <a:spLocks noChangeAspect="1" noChangeArrowheads="1"/>
          </p:cNvSpPr>
          <p:nvPr/>
        </p:nvSpPr>
        <p:spPr bwMode="auto">
          <a:xfrm>
            <a:off x="5106988" y="384968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5861" name="AutoShape 94"/>
          <p:cNvSpPr>
            <a:spLocks noChangeAspect="1" noChangeArrowheads="1"/>
          </p:cNvSpPr>
          <p:nvPr/>
        </p:nvSpPr>
        <p:spPr bwMode="auto">
          <a:xfrm>
            <a:off x="6007100" y="1830388"/>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5862" name="AutoShape 103"/>
          <p:cNvSpPr>
            <a:spLocks noChangeAspect="1" noChangeArrowheads="1"/>
          </p:cNvSpPr>
          <p:nvPr/>
        </p:nvSpPr>
        <p:spPr bwMode="auto">
          <a:xfrm>
            <a:off x="3217863" y="1622425"/>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5863" name="AutoShape 111"/>
          <p:cNvSpPr>
            <a:spLocks noChangeAspect="1" noChangeArrowheads="1"/>
          </p:cNvSpPr>
          <p:nvPr/>
        </p:nvSpPr>
        <p:spPr bwMode="auto">
          <a:xfrm>
            <a:off x="4065588" y="2170113"/>
            <a:ext cx="244475" cy="246062"/>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64" name="AutoShape 124"/>
          <p:cNvSpPr>
            <a:spLocks noChangeAspect="1" noChangeArrowheads="1"/>
          </p:cNvSpPr>
          <p:nvPr/>
        </p:nvSpPr>
        <p:spPr bwMode="auto">
          <a:xfrm>
            <a:off x="2443163" y="1041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65" name="AutoShape 127"/>
          <p:cNvSpPr>
            <a:spLocks noChangeAspect="1" noChangeArrowheads="1"/>
          </p:cNvSpPr>
          <p:nvPr/>
        </p:nvSpPr>
        <p:spPr bwMode="auto">
          <a:xfrm>
            <a:off x="5408613" y="1123950"/>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5866" name="AutoShape 135"/>
          <p:cNvSpPr>
            <a:spLocks noChangeAspect="1" noChangeArrowheads="1"/>
          </p:cNvSpPr>
          <p:nvPr/>
        </p:nvSpPr>
        <p:spPr bwMode="auto">
          <a:xfrm>
            <a:off x="5649913" y="27241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132"/>
          <p:cNvSpPr>
            <a:spLocks noChangeShapeType="1"/>
          </p:cNvSpPr>
          <p:nvPr/>
        </p:nvSpPr>
        <p:spPr bwMode="auto">
          <a:xfrm>
            <a:off x="5562600" y="1447800"/>
            <a:ext cx="871538" cy="765175"/>
          </a:xfrm>
          <a:prstGeom prst="line">
            <a:avLst/>
          </a:prstGeom>
          <a:noFill/>
          <a:ln w="38100">
            <a:solidFill>
              <a:schemeClr val="tx1"/>
            </a:solidFill>
            <a:round/>
            <a:headEnd/>
            <a:tailEnd/>
          </a:ln>
        </p:spPr>
        <p:txBody>
          <a:bodyPr/>
          <a:lstStyle/>
          <a:p>
            <a:endParaRPr lang="en-US"/>
          </a:p>
        </p:txBody>
      </p:sp>
      <p:sp>
        <p:nvSpPr>
          <p:cNvPr id="36867" name="Line 133"/>
          <p:cNvSpPr>
            <a:spLocks noChangeShapeType="1"/>
          </p:cNvSpPr>
          <p:nvPr/>
        </p:nvSpPr>
        <p:spPr bwMode="auto">
          <a:xfrm flipH="1">
            <a:off x="5867400" y="2057400"/>
            <a:ext cx="457200" cy="838200"/>
          </a:xfrm>
          <a:prstGeom prst="line">
            <a:avLst/>
          </a:prstGeom>
          <a:noFill/>
          <a:ln w="38100">
            <a:solidFill>
              <a:schemeClr val="tx1"/>
            </a:solidFill>
            <a:round/>
            <a:headEnd/>
            <a:tailEnd/>
          </a:ln>
        </p:spPr>
        <p:txBody>
          <a:bodyPr/>
          <a:lstStyle/>
          <a:p>
            <a:endParaRPr lang="en-US"/>
          </a:p>
        </p:txBody>
      </p:sp>
      <p:sp>
        <p:nvSpPr>
          <p:cNvPr id="36868" name="Line 134"/>
          <p:cNvSpPr>
            <a:spLocks noChangeShapeType="1"/>
          </p:cNvSpPr>
          <p:nvPr/>
        </p:nvSpPr>
        <p:spPr bwMode="auto">
          <a:xfrm>
            <a:off x="6324600" y="2057400"/>
            <a:ext cx="838200" cy="685800"/>
          </a:xfrm>
          <a:prstGeom prst="line">
            <a:avLst/>
          </a:prstGeom>
          <a:noFill/>
          <a:ln w="38100">
            <a:solidFill>
              <a:schemeClr val="tx1"/>
            </a:solidFill>
            <a:round/>
            <a:headEnd/>
            <a:tailEnd/>
          </a:ln>
        </p:spPr>
        <p:txBody>
          <a:bodyPr/>
          <a:lstStyle/>
          <a:p>
            <a:endParaRPr lang="en-US"/>
          </a:p>
        </p:txBody>
      </p:sp>
      <p:sp>
        <p:nvSpPr>
          <p:cNvPr id="36869" name="Line 2"/>
          <p:cNvSpPr>
            <a:spLocks noChangeShapeType="1"/>
          </p:cNvSpPr>
          <p:nvPr/>
        </p:nvSpPr>
        <p:spPr bwMode="auto">
          <a:xfrm>
            <a:off x="5029200" y="3810000"/>
            <a:ext cx="685800" cy="152400"/>
          </a:xfrm>
          <a:prstGeom prst="line">
            <a:avLst/>
          </a:prstGeom>
          <a:noFill/>
          <a:ln w="38100">
            <a:solidFill>
              <a:schemeClr val="tx1"/>
            </a:solidFill>
            <a:round/>
            <a:headEnd/>
            <a:tailEnd/>
          </a:ln>
        </p:spPr>
        <p:txBody>
          <a:bodyPr/>
          <a:lstStyle/>
          <a:p>
            <a:endParaRPr lang="en-US"/>
          </a:p>
        </p:txBody>
      </p:sp>
      <p:sp>
        <p:nvSpPr>
          <p:cNvPr id="36870" name="Line 3"/>
          <p:cNvSpPr>
            <a:spLocks noChangeShapeType="1"/>
          </p:cNvSpPr>
          <p:nvPr/>
        </p:nvSpPr>
        <p:spPr bwMode="auto">
          <a:xfrm flipH="1">
            <a:off x="4953000" y="3810000"/>
            <a:ext cx="685800" cy="1295400"/>
          </a:xfrm>
          <a:prstGeom prst="line">
            <a:avLst/>
          </a:prstGeom>
          <a:noFill/>
          <a:ln w="38100">
            <a:solidFill>
              <a:schemeClr val="tx1"/>
            </a:solidFill>
            <a:round/>
            <a:headEnd/>
            <a:tailEnd/>
          </a:ln>
        </p:spPr>
        <p:txBody>
          <a:bodyPr/>
          <a:lstStyle/>
          <a:p>
            <a:endParaRPr lang="en-US"/>
          </a:p>
        </p:txBody>
      </p:sp>
      <p:sp>
        <p:nvSpPr>
          <p:cNvPr id="36871" name="Line 4"/>
          <p:cNvSpPr>
            <a:spLocks noChangeShapeType="1"/>
          </p:cNvSpPr>
          <p:nvPr/>
        </p:nvSpPr>
        <p:spPr bwMode="auto">
          <a:xfrm>
            <a:off x="5638800" y="3886200"/>
            <a:ext cx="1066800" cy="533400"/>
          </a:xfrm>
          <a:prstGeom prst="line">
            <a:avLst/>
          </a:prstGeom>
          <a:noFill/>
          <a:ln w="38100">
            <a:solidFill>
              <a:schemeClr val="tx1"/>
            </a:solidFill>
            <a:round/>
            <a:headEnd/>
            <a:tailEnd/>
          </a:ln>
        </p:spPr>
        <p:txBody>
          <a:bodyPr/>
          <a:lstStyle/>
          <a:p>
            <a:endParaRPr lang="en-US"/>
          </a:p>
        </p:txBody>
      </p:sp>
      <p:sp>
        <p:nvSpPr>
          <p:cNvPr id="36872" name="Line 11"/>
          <p:cNvSpPr>
            <a:spLocks noChangeShapeType="1"/>
          </p:cNvSpPr>
          <p:nvPr/>
        </p:nvSpPr>
        <p:spPr bwMode="auto">
          <a:xfrm>
            <a:off x="3657600" y="1752600"/>
            <a:ext cx="1371600" cy="457200"/>
          </a:xfrm>
          <a:prstGeom prst="line">
            <a:avLst/>
          </a:prstGeom>
          <a:noFill/>
          <a:ln w="38100">
            <a:solidFill>
              <a:schemeClr val="tx1"/>
            </a:solidFill>
            <a:round/>
            <a:headEnd/>
            <a:tailEnd/>
          </a:ln>
        </p:spPr>
        <p:txBody>
          <a:bodyPr/>
          <a:lstStyle/>
          <a:p>
            <a:endParaRPr lang="en-US"/>
          </a:p>
        </p:txBody>
      </p:sp>
      <p:sp>
        <p:nvSpPr>
          <p:cNvPr id="36873" name="Line 12"/>
          <p:cNvSpPr>
            <a:spLocks noChangeShapeType="1"/>
          </p:cNvSpPr>
          <p:nvPr/>
        </p:nvSpPr>
        <p:spPr bwMode="auto">
          <a:xfrm>
            <a:off x="3733800" y="1752600"/>
            <a:ext cx="609600" cy="533400"/>
          </a:xfrm>
          <a:prstGeom prst="line">
            <a:avLst/>
          </a:prstGeom>
          <a:noFill/>
          <a:ln w="38100">
            <a:solidFill>
              <a:schemeClr val="tx1"/>
            </a:solidFill>
            <a:round/>
            <a:headEnd/>
            <a:tailEnd/>
          </a:ln>
        </p:spPr>
        <p:txBody>
          <a:bodyPr/>
          <a:lstStyle/>
          <a:p>
            <a:endParaRPr lang="en-US"/>
          </a:p>
        </p:txBody>
      </p:sp>
      <p:sp>
        <p:nvSpPr>
          <p:cNvPr id="36874" name="Line 13"/>
          <p:cNvSpPr>
            <a:spLocks noChangeShapeType="1"/>
          </p:cNvSpPr>
          <p:nvPr/>
        </p:nvSpPr>
        <p:spPr bwMode="auto">
          <a:xfrm flipH="1">
            <a:off x="3505200" y="1752600"/>
            <a:ext cx="228600" cy="1219200"/>
          </a:xfrm>
          <a:prstGeom prst="line">
            <a:avLst/>
          </a:prstGeom>
          <a:noFill/>
          <a:ln w="38100">
            <a:solidFill>
              <a:schemeClr val="tx1"/>
            </a:solidFill>
            <a:round/>
            <a:headEnd/>
            <a:tailEnd/>
          </a:ln>
        </p:spPr>
        <p:txBody>
          <a:bodyPr/>
          <a:lstStyle/>
          <a:p>
            <a:endParaRPr lang="en-US"/>
          </a:p>
        </p:txBody>
      </p:sp>
      <p:sp>
        <p:nvSpPr>
          <p:cNvPr id="36875" name="Line 16"/>
          <p:cNvSpPr>
            <a:spLocks noChangeShapeType="1"/>
          </p:cNvSpPr>
          <p:nvPr/>
        </p:nvSpPr>
        <p:spPr bwMode="auto">
          <a:xfrm flipH="1" flipV="1">
            <a:off x="2895600" y="1219200"/>
            <a:ext cx="762000" cy="609600"/>
          </a:xfrm>
          <a:prstGeom prst="line">
            <a:avLst/>
          </a:prstGeom>
          <a:noFill/>
          <a:ln w="38100">
            <a:solidFill>
              <a:schemeClr val="tx1"/>
            </a:solidFill>
            <a:round/>
            <a:headEnd/>
            <a:tailEnd/>
          </a:ln>
        </p:spPr>
        <p:txBody>
          <a:bodyPr/>
          <a:lstStyle/>
          <a:p>
            <a:endParaRPr lang="en-US"/>
          </a:p>
        </p:txBody>
      </p:sp>
      <p:sp>
        <p:nvSpPr>
          <p:cNvPr id="36876" name="Line 17"/>
          <p:cNvSpPr>
            <a:spLocks noChangeShapeType="1"/>
          </p:cNvSpPr>
          <p:nvPr/>
        </p:nvSpPr>
        <p:spPr bwMode="auto">
          <a:xfrm flipH="1">
            <a:off x="4953000" y="2057400"/>
            <a:ext cx="1371600" cy="152400"/>
          </a:xfrm>
          <a:prstGeom prst="line">
            <a:avLst/>
          </a:prstGeom>
          <a:noFill/>
          <a:ln w="38100">
            <a:solidFill>
              <a:schemeClr val="tx1"/>
            </a:solidFill>
            <a:round/>
            <a:headEnd/>
            <a:tailEnd/>
          </a:ln>
        </p:spPr>
        <p:txBody>
          <a:bodyPr/>
          <a:lstStyle/>
          <a:p>
            <a:endParaRPr lang="en-US"/>
          </a:p>
        </p:txBody>
      </p:sp>
      <p:sp>
        <p:nvSpPr>
          <p:cNvPr id="36877" name="Line 18"/>
          <p:cNvSpPr>
            <a:spLocks noChangeShapeType="1"/>
          </p:cNvSpPr>
          <p:nvPr/>
        </p:nvSpPr>
        <p:spPr bwMode="auto">
          <a:xfrm flipH="1" flipV="1">
            <a:off x="4953000" y="2209800"/>
            <a:ext cx="685800" cy="1752600"/>
          </a:xfrm>
          <a:prstGeom prst="line">
            <a:avLst/>
          </a:prstGeom>
          <a:noFill/>
          <a:ln w="38100">
            <a:solidFill>
              <a:schemeClr val="tx1"/>
            </a:solidFill>
            <a:round/>
            <a:headEnd/>
            <a:tailEnd/>
          </a:ln>
        </p:spPr>
        <p:txBody>
          <a:bodyPr/>
          <a:lstStyle/>
          <a:p>
            <a:endParaRPr lang="en-US"/>
          </a:p>
        </p:txBody>
      </p:sp>
      <p:sp>
        <p:nvSpPr>
          <p:cNvPr id="36878" name="Line 25"/>
          <p:cNvSpPr>
            <a:spLocks noChangeShapeType="1"/>
          </p:cNvSpPr>
          <p:nvPr/>
        </p:nvSpPr>
        <p:spPr bwMode="auto">
          <a:xfrm>
            <a:off x="6096000" y="1981200"/>
            <a:ext cx="381000" cy="152400"/>
          </a:xfrm>
          <a:prstGeom prst="line">
            <a:avLst/>
          </a:prstGeom>
          <a:noFill/>
          <a:ln w="9525">
            <a:solidFill>
              <a:schemeClr val="tx1"/>
            </a:solidFill>
            <a:round/>
            <a:headEnd/>
            <a:tailEnd/>
          </a:ln>
        </p:spPr>
        <p:txBody>
          <a:bodyPr/>
          <a:lstStyle/>
          <a:p>
            <a:endParaRPr lang="en-US"/>
          </a:p>
        </p:txBody>
      </p:sp>
      <p:sp>
        <p:nvSpPr>
          <p:cNvPr id="36879" name="AutoShape 37"/>
          <p:cNvSpPr>
            <a:spLocks noChangeAspect="1" noChangeArrowheads="1"/>
          </p:cNvSpPr>
          <p:nvPr/>
        </p:nvSpPr>
        <p:spPr bwMode="auto">
          <a:xfrm>
            <a:off x="3429000" y="2819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0" name="AutoShape 45"/>
          <p:cNvSpPr>
            <a:spLocks noChangeAspect="1" noChangeArrowheads="1"/>
          </p:cNvSpPr>
          <p:nvPr/>
        </p:nvSpPr>
        <p:spPr bwMode="auto">
          <a:xfrm>
            <a:off x="4686300" y="1936750"/>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6881" name="AutoShape 52"/>
          <p:cNvSpPr>
            <a:spLocks noChangeAspect="1" noChangeArrowheads="1"/>
          </p:cNvSpPr>
          <p:nvPr/>
        </p:nvSpPr>
        <p:spPr bwMode="auto">
          <a:xfrm>
            <a:off x="4921250" y="36385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2" name="AutoShape 59"/>
          <p:cNvSpPr>
            <a:spLocks noChangeAspect="1" noChangeArrowheads="1"/>
          </p:cNvSpPr>
          <p:nvPr/>
        </p:nvSpPr>
        <p:spPr bwMode="auto">
          <a:xfrm>
            <a:off x="4786313" y="49990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3" name="AutoShape 66"/>
          <p:cNvSpPr>
            <a:spLocks noChangeAspect="1" noChangeArrowheads="1"/>
          </p:cNvSpPr>
          <p:nvPr/>
        </p:nvSpPr>
        <p:spPr bwMode="auto">
          <a:xfrm>
            <a:off x="6597650" y="42783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4" name="AutoShape 73"/>
          <p:cNvSpPr>
            <a:spLocks noChangeAspect="1" noChangeArrowheads="1"/>
          </p:cNvSpPr>
          <p:nvPr/>
        </p:nvSpPr>
        <p:spPr bwMode="auto">
          <a:xfrm>
            <a:off x="7073900" y="26225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5" name="AutoShape 80"/>
          <p:cNvSpPr>
            <a:spLocks noChangeAspect="1" noChangeArrowheads="1"/>
          </p:cNvSpPr>
          <p:nvPr/>
        </p:nvSpPr>
        <p:spPr bwMode="auto">
          <a:xfrm>
            <a:off x="5449888" y="36877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6886" name="AutoShape 87"/>
          <p:cNvSpPr>
            <a:spLocks noChangeAspect="1" noChangeArrowheads="1"/>
          </p:cNvSpPr>
          <p:nvPr/>
        </p:nvSpPr>
        <p:spPr bwMode="auto">
          <a:xfrm>
            <a:off x="6097588"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6887" name="AutoShape 95"/>
          <p:cNvSpPr>
            <a:spLocks noChangeAspect="1" noChangeArrowheads="1"/>
          </p:cNvSpPr>
          <p:nvPr/>
        </p:nvSpPr>
        <p:spPr bwMode="auto">
          <a:xfrm>
            <a:off x="3495675" y="155733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6888" name="AutoShape 102"/>
          <p:cNvSpPr>
            <a:spLocks noChangeAspect="1" noChangeArrowheads="1"/>
          </p:cNvSpPr>
          <p:nvPr/>
        </p:nvSpPr>
        <p:spPr bwMode="auto">
          <a:xfrm>
            <a:off x="4230688" y="2105025"/>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89" name="AutoShape 108"/>
          <p:cNvSpPr>
            <a:spLocks noChangeAspect="1" noChangeArrowheads="1"/>
          </p:cNvSpPr>
          <p:nvPr/>
        </p:nvSpPr>
        <p:spPr bwMode="auto">
          <a:xfrm>
            <a:off x="2781300" y="10937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90" name="AutoShape 116"/>
          <p:cNvSpPr>
            <a:spLocks noChangeAspect="1" noChangeArrowheads="1"/>
          </p:cNvSpPr>
          <p:nvPr/>
        </p:nvSpPr>
        <p:spPr bwMode="auto">
          <a:xfrm>
            <a:off x="5476875" y="1296988"/>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6891" name="AutoShape 123"/>
          <p:cNvSpPr>
            <a:spLocks noChangeAspect="1" noChangeArrowheads="1"/>
          </p:cNvSpPr>
          <p:nvPr/>
        </p:nvSpPr>
        <p:spPr bwMode="auto">
          <a:xfrm>
            <a:off x="5740400" y="27352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116"/>
          <p:cNvSpPr>
            <a:spLocks noChangeShapeType="1"/>
          </p:cNvSpPr>
          <p:nvPr/>
        </p:nvSpPr>
        <p:spPr bwMode="auto">
          <a:xfrm>
            <a:off x="5715000" y="1600200"/>
            <a:ext cx="533400" cy="457200"/>
          </a:xfrm>
          <a:prstGeom prst="line">
            <a:avLst/>
          </a:prstGeom>
          <a:noFill/>
          <a:ln w="38100">
            <a:solidFill>
              <a:schemeClr val="tx1"/>
            </a:solidFill>
            <a:round/>
            <a:headEnd/>
            <a:tailEnd/>
          </a:ln>
        </p:spPr>
        <p:txBody>
          <a:bodyPr/>
          <a:lstStyle/>
          <a:p>
            <a:endParaRPr lang="en-US"/>
          </a:p>
        </p:txBody>
      </p:sp>
      <p:sp>
        <p:nvSpPr>
          <p:cNvPr id="37891" name="Line 117"/>
          <p:cNvSpPr>
            <a:spLocks noChangeShapeType="1"/>
          </p:cNvSpPr>
          <p:nvPr/>
        </p:nvSpPr>
        <p:spPr bwMode="auto">
          <a:xfrm flipH="1">
            <a:off x="6019800" y="2057400"/>
            <a:ext cx="304800" cy="838200"/>
          </a:xfrm>
          <a:prstGeom prst="line">
            <a:avLst/>
          </a:prstGeom>
          <a:noFill/>
          <a:ln w="38100">
            <a:solidFill>
              <a:schemeClr val="tx1"/>
            </a:solidFill>
            <a:round/>
            <a:headEnd/>
            <a:tailEnd/>
          </a:ln>
        </p:spPr>
        <p:txBody>
          <a:bodyPr/>
          <a:lstStyle/>
          <a:p>
            <a:endParaRPr lang="en-US"/>
          </a:p>
        </p:txBody>
      </p:sp>
      <p:sp>
        <p:nvSpPr>
          <p:cNvPr id="37892" name="Line 118"/>
          <p:cNvSpPr>
            <a:spLocks noChangeShapeType="1"/>
          </p:cNvSpPr>
          <p:nvPr/>
        </p:nvSpPr>
        <p:spPr bwMode="auto">
          <a:xfrm>
            <a:off x="6324600" y="2133600"/>
            <a:ext cx="762000" cy="762000"/>
          </a:xfrm>
          <a:prstGeom prst="line">
            <a:avLst/>
          </a:prstGeom>
          <a:noFill/>
          <a:ln w="38100">
            <a:solidFill>
              <a:schemeClr val="tx1"/>
            </a:solidFill>
            <a:round/>
            <a:headEnd/>
            <a:tailEnd/>
          </a:ln>
        </p:spPr>
        <p:txBody>
          <a:bodyPr/>
          <a:lstStyle/>
          <a:p>
            <a:endParaRPr lang="en-US"/>
          </a:p>
        </p:txBody>
      </p:sp>
      <p:sp>
        <p:nvSpPr>
          <p:cNvPr id="37893" name="Line 2"/>
          <p:cNvSpPr>
            <a:spLocks noChangeShapeType="1"/>
          </p:cNvSpPr>
          <p:nvPr/>
        </p:nvSpPr>
        <p:spPr bwMode="auto">
          <a:xfrm flipV="1">
            <a:off x="5334000" y="3657600"/>
            <a:ext cx="685800" cy="76200"/>
          </a:xfrm>
          <a:prstGeom prst="line">
            <a:avLst/>
          </a:prstGeom>
          <a:noFill/>
          <a:ln w="38100">
            <a:solidFill>
              <a:schemeClr val="tx1"/>
            </a:solidFill>
            <a:round/>
            <a:headEnd/>
            <a:tailEnd/>
          </a:ln>
        </p:spPr>
        <p:txBody>
          <a:bodyPr/>
          <a:lstStyle/>
          <a:p>
            <a:endParaRPr lang="en-US"/>
          </a:p>
        </p:txBody>
      </p:sp>
      <p:sp>
        <p:nvSpPr>
          <p:cNvPr id="37894" name="Line 3"/>
          <p:cNvSpPr>
            <a:spLocks noChangeShapeType="1"/>
          </p:cNvSpPr>
          <p:nvPr/>
        </p:nvSpPr>
        <p:spPr bwMode="auto">
          <a:xfrm flipH="1">
            <a:off x="5257800" y="3733800"/>
            <a:ext cx="762000" cy="1219200"/>
          </a:xfrm>
          <a:prstGeom prst="line">
            <a:avLst/>
          </a:prstGeom>
          <a:noFill/>
          <a:ln w="38100">
            <a:solidFill>
              <a:schemeClr val="tx1"/>
            </a:solidFill>
            <a:round/>
            <a:headEnd/>
            <a:tailEnd/>
          </a:ln>
        </p:spPr>
        <p:txBody>
          <a:bodyPr/>
          <a:lstStyle/>
          <a:p>
            <a:endParaRPr lang="en-US"/>
          </a:p>
        </p:txBody>
      </p:sp>
      <p:sp>
        <p:nvSpPr>
          <p:cNvPr id="37895" name="Line 4"/>
          <p:cNvSpPr>
            <a:spLocks noChangeShapeType="1"/>
          </p:cNvSpPr>
          <p:nvPr/>
        </p:nvSpPr>
        <p:spPr bwMode="auto">
          <a:xfrm>
            <a:off x="5943600" y="3733800"/>
            <a:ext cx="990600" cy="609600"/>
          </a:xfrm>
          <a:prstGeom prst="line">
            <a:avLst/>
          </a:prstGeom>
          <a:noFill/>
          <a:ln w="38100">
            <a:solidFill>
              <a:schemeClr val="tx1"/>
            </a:solidFill>
            <a:round/>
            <a:headEnd/>
            <a:tailEnd/>
          </a:ln>
        </p:spPr>
        <p:txBody>
          <a:bodyPr/>
          <a:lstStyle/>
          <a:p>
            <a:endParaRPr lang="en-US"/>
          </a:p>
        </p:txBody>
      </p:sp>
      <p:sp>
        <p:nvSpPr>
          <p:cNvPr id="37896" name="Line 11"/>
          <p:cNvSpPr>
            <a:spLocks noChangeShapeType="1"/>
          </p:cNvSpPr>
          <p:nvPr/>
        </p:nvSpPr>
        <p:spPr bwMode="auto">
          <a:xfrm>
            <a:off x="3276600" y="1295400"/>
            <a:ext cx="762000" cy="381000"/>
          </a:xfrm>
          <a:prstGeom prst="line">
            <a:avLst/>
          </a:prstGeom>
          <a:noFill/>
          <a:ln w="38100">
            <a:solidFill>
              <a:schemeClr val="tx1"/>
            </a:solidFill>
            <a:round/>
            <a:headEnd/>
            <a:tailEnd/>
          </a:ln>
        </p:spPr>
        <p:txBody>
          <a:bodyPr/>
          <a:lstStyle/>
          <a:p>
            <a:endParaRPr lang="en-US"/>
          </a:p>
        </p:txBody>
      </p:sp>
      <p:sp>
        <p:nvSpPr>
          <p:cNvPr id="37897" name="Line 12"/>
          <p:cNvSpPr>
            <a:spLocks noChangeShapeType="1"/>
          </p:cNvSpPr>
          <p:nvPr/>
        </p:nvSpPr>
        <p:spPr bwMode="auto">
          <a:xfrm>
            <a:off x="3962400" y="1676400"/>
            <a:ext cx="609600" cy="533400"/>
          </a:xfrm>
          <a:prstGeom prst="line">
            <a:avLst/>
          </a:prstGeom>
          <a:noFill/>
          <a:ln w="38100">
            <a:solidFill>
              <a:schemeClr val="tx1"/>
            </a:solidFill>
            <a:round/>
            <a:headEnd/>
            <a:tailEnd/>
          </a:ln>
        </p:spPr>
        <p:txBody>
          <a:bodyPr/>
          <a:lstStyle/>
          <a:p>
            <a:endParaRPr lang="en-US"/>
          </a:p>
        </p:txBody>
      </p:sp>
      <p:sp>
        <p:nvSpPr>
          <p:cNvPr id="37898" name="Line 13"/>
          <p:cNvSpPr>
            <a:spLocks noChangeShapeType="1"/>
          </p:cNvSpPr>
          <p:nvPr/>
        </p:nvSpPr>
        <p:spPr bwMode="auto">
          <a:xfrm flipH="1">
            <a:off x="3886200" y="1752600"/>
            <a:ext cx="76200" cy="1143000"/>
          </a:xfrm>
          <a:prstGeom prst="line">
            <a:avLst/>
          </a:prstGeom>
          <a:noFill/>
          <a:ln w="38100">
            <a:solidFill>
              <a:schemeClr val="tx1"/>
            </a:solidFill>
            <a:round/>
            <a:headEnd/>
            <a:tailEnd/>
          </a:ln>
        </p:spPr>
        <p:txBody>
          <a:bodyPr/>
          <a:lstStyle/>
          <a:p>
            <a:endParaRPr lang="en-US"/>
          </a:p>
        </p:txBody>
      </p:sp>
      <p:sp>
        <p:nvSpPr>
          <p:cNvPr id="37899" name="Line 16"/>
          <p:cNvSpPr>
            <a:spLocks noChangeShapeType="1"/>
          </p:cNvSpPr>
          <p:nvPr/>
        </p:nvSpPr>
        <p:spPr bwMode="auto">
          <a:xfrm>
            <a:off x="3962400" y="1676400"/>
            <a:ext cx="1219200" cy="228600"/>
          </a:xfrm>
          <a:prstGeom prst="line">
            <a:avLst/>
          </a:prstGeom>
          <a:noFill/>
          <a:ln w="38100">
            <a:solidFill>
              <a:schemeClr val="tx1"/>
            </a:solidFill>
            <a:round/>
            <a:headEnd/>
            <a:tailEnd/>
          </a:ln>
        </p:spPr>
        <p:txBody>
          <a:bodyPr/>
          <a:lstStyle/>
          <a:p>
            <a:endParaRPr lang="en-US"/>
          </a:p>
        </p:txBody>
      </p:sp>
      <p:sp>
        <p:nvSpPr>
          <p:cNvPr id="37900" name="Line 17"/>
          <p:cNvSpPr>
            <a:spLocks noChangeShapeType="1"/>
          </p:cNvSpPr>
          <p:nvPr/>
        </p:nvSpPr>
        <p:spPr bwMode="auto">
          <a:xfrm flipH="1" flipV="1">
            <a:off x="5181600" y="1905000"/>
            <a:ext cx="1143000" cy="152400"/>
          </a:xfrm>
          <a:prstGeom prst="line">
            <a:avLst/>
          </a:prstGeom>
          <a:noFill/>
          <a:ln w="38100">
            <a:solidFill>
              <a:schemeClr val="tx1"/>
            </a:solidFill>
            <a:round/>
            <a:headEnd/>
            <a:tailEnd/>
          </a:ln>
        </p:spPr>
        <p:txBody>
          <a:bodyPr/>
          <a:lstStyle/>
          <a:p>
            <a:endParaRPr lang="en-US"/>
          </a:p>
        </p:txBody>
      </p:sp>
      <p:sp>
        <p:nvSpPr>
          <p:cNvPr id="37901" name="Line 18"/>
          <p:cNvSpPr>
            <a:spLocks noChangeShapeType="1"/>
          </p:cNvSpPr>
          <p:nvPr/>
        </p:nvSpPr>
        <p:spPr bwMode="auto">
          <a:xfrm flipH="1" flipV="1">
            <a:off x="5181600" y="1905000"/>
            <a:ext cx="838200" cy="1828800"/>
          </a:xfrm>
          <a:prstGeom prst="line">
            <a:avLst/>
          </a:prstGeom>
          <a:noFill/>
          <a:ln w="38100">
            <a:solidFill>
              <a:schemeClr val="tx1"/>
            </a:solidFill>
            <a:round/>
            <a:headEnd/>
            <a:tailEnd/>
          </a:ln>
        </p:spPr>
        <p:txBody>
          <a:bodyPr/>
          <a:lstStyle/>
          <a:p>
            <a:endParaRPr lang="en-US"/>
          </a:p>
        </p:txBody>
      </p:sp>
      <p:sp>
        <p:nvSpPr>
          <p:cNvPr id="37902" name="AutoShape 37"/>
          <p:cNvSpPr>
            <a:spLocks noChangeAspect="1" noChangeArrowheads="1"/>
          </p:cNvSpPr>
          <p:nvPr/>
        </p:nvSpPr>
        <p:spPr bwMode="auto">
          <a:xfrm>
            <a:off x="3808413" y="27098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3" name="AutoShape 44"/>
          <p:cNvSpPr>
            <a:spLocks noChangeAspect="1" noChangeArrowheads="1"/>
          </p:cNvSpPr>
          <p:nvPr/>
        </p:nvSpPr>
        <p:spPr bwMode="auto">
          <a:xfrm>
            <a:off x="4916488" y="1673225"/>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7904" name="AutoShape 50"/>
          <p:cNvSpPr>
            <a:spLocks noChangeAspect="1" noChangeArrowheads="1"/>
          </p:cNvSpPr>
          <p:nvPr/>
        </p:nvSpPr>
        <p:spPr bwMode="auto">
          <a:xfrm>
            <a:off x="5254625" y="36052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5" name="AutoShape 56"/>
          <p:cNvSpPr>
            <a:spLocks noChangeAspect="1" noChangeArrowheads="1"/>
          </p:cNvSpPr>
          <p:nvPr/>
        </p:nvSpPr>
        <p:spPr bwMode="auto">
          <a:xfrm>
            <a:off x="5173663" y="48053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6" name="AutoShape 62"/>
          <p:cNvSpPr>
            <a:spLocks noChangeAspect="1" noChangeArrowheads="1"/>
          </p:cNvSpPr>
          <p:nvPr/>
        </p:nvSpPr>
        <p:spPr bwMode="auto">
          <a:xfrm>
            <a:off x="6826250" y="42100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7" name="AutoShape 68"/>
          <p:cNvSpPr>
            <a:spLocks noChangeAspect="1" noChangeArrowheads="1"/>
          </p:cNvSpPr>
          <p:nvPr/>
        </p:nvSpPr>
        <p:spPr bwMode="auto">
          <a:xfrm>
            <a:off x="6961188" y="27701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08" name="AutoShape 74"/>
          <p:cNvSpPr>
            <a:spLocks noChangeAspect="1" noChangeArrowheads="1"/>
          </p:cNvSpPr>
          <p:nvPr/>
        </p:nvSpPr>
        <p:spPr bwMode="auto">
          <a:xfrm>
            <a:off x="5768975" y="354171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7909" name="AutoShape 79"/>
          <p:cNvSpPr>
            <a:spLocks noChangeAspect="1" noChangeArrowheads="1"/>
          </p:cNvSpPr>
          <p:nvPr/>
        </p:nvSpPr>
        <p:spPr bwMode="auto">
          <a:xfrm>
            <a:off x="6097588"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7910" name="AutoShape 87"/>
          <p:cNvSpPr>
            <a:spLocks noChangeAspect="1" noChangeArrowheads="1"/>
          </p:cNvSpPr>
          <p:nvPr/>
        </p:nvSpPr>
        <p:spPr bwMode="auto">
          <a:xfrm>
            <a:off x="3749675" y="1503363"/>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7911" name="AutoShape 93"/>
          <p:cNvSpPr>
            <a:spLocks noChangeAspect="1" noChangeArrowheads="1"/>
          </p:cNvSpPr>
          <p:nvPr/>
        </p:nvSpPr>
        <p:spPr bwMode="auto">
          <a:xfrm>
            <a:off x="4416425" y="2074863"/>
            <a:ext cx="244475" cy="246062"/>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12" name="AutoShape 99"/>
          <p:cNvSpPr>
            <a:spLocks noChangeAspect="1" noChangeArrowheads="1"/>
          </p:cNvSpPr>
          <p:nvPr/>
        </p:nvSpPr>
        <p:spPr bwMode="auto">
          <a:xfrm>
            <a:off x="3208338" y="12112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13" name="AutoShape 105"/>
          <p:cNvSpPr>
            <a:spLocks noChangeAspect="1" noChangeArrowheads="1"/>
          </p:cNvSpPr>
          <p:nvPr/>
        </p:nvSpPr>
        <p:spPr bwMode="auto">
          <a:xfrm>
            <a:off x="5556250" y="1490663"/>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7914" name="AutoShape 111"/>
          <p:cNvSpPr>
            <a:spLocks noChangeAspect="1" noChangeArrowheads="1"/>
          </p:cNvSpPr>
          <p:nvPr/>
        </p:nvSpPr>
        <p:spPr bwMode="auto">
          <a:xfrm>
            <a:off x="5854700" y="27574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103"/>
          <p:cNvSpPr>
            <a:spLocks noChangeShapeType="1"/>
          </p:cNvSpPr>
          <p:nvPr/>
        </p:nvSpPr>
        <p:spPr bwMode="auto">
          <a:xfrm>
            <a:off x="5791200" y="1828800"/>
            <a:ext cx="533400" cy="228600"/>
          </a:xfrm>
          <a:prstGeom prst="line">
            <a:avLst/>
          </a:prstGeom>
          <a:noFill/>
          <a:ln w="38100">
            <a:solidFill>
              <a:schemeClr val="tx1"/>
            </a:solidFill>
            <a:round/>
            <a:headEnd/>
            <a:tailEnd/>
          </a:ln>
        </p:spPr>
        <p:txBody>
          <a:bodyPr/>
          <a:lstStyle/>
          <a:p>
            <a:endParaRPr lang="en-US"/>
          </a:p>
        </p:txBody>
      </p:sp>
      <p:sp>
        <p:nvSpPr>
          <p:cNvPr id="38915" name="Line 104"/>
          <p:cNvSpPr>
            <a:spLocks noChangeShapeType="1"/>
          </p:cNvSpPr>
          <p:nvPr/>
        </p:nvSpPr>
        <p:spPr bwMode="auto">
          <a:xfrm flipH="1">
            <a:off x="6096000" y="2233613"/>
            <a:ext cx="339725" cy="661987"/>
          </a:xfrm>
          <a:prstGeom prst="line">
            <a:avLst/>
          </a:prstGeom>
          <a:noFill/>
          <a:ln w="38100">
            <a:solidFill>
              <a:schemeClr val="tx1"/>
            </a:solidFill>
            <a:round/>
            <a:headEnd/>
            <a:tailEnd/>
          </a:ln>
        </p:spPr>
        <p:txBody>
          <a:bodyPr/>
          <a:lstStyle/>
          <a:p>
            <a:endParaRPr lang="en-US"/>
          </a:p>
        </p:txBody>
      </p:sp>
      <p:sp>
        <p:nvSpPr>
          <p:cNvPr id="38916" name="Line 105"/>
          <p:cNvSpPr>
            <a:spLocks noChangeShapeType="1"/>
          </p:cNvSpPr>
          <p:nvPr/>
        </p:nvSpPr>
        <p:spPr bwMode="auto">
          <a:xfrm>
            <a:off x="6324600" y="2057400"/>
            <a:ext cx="685800" cy="990600"/>
          </a:xfrm>
          <a:prstGeom prst="line">
            <a:avLst/>
          </a:prstGeom>
          <a:noFill/>
          <a:ln w="38100">
            <a:solidFill>
              <a:schemeClr val="tx1"/>
            </a:solidFill>
            <a:round/>
            <a:headEnd/>
            <a:tailEnd/>
          </a:ln>
        </p:spPr>
        <p:txBody>
          <a:bodyPr/>
          <a:lstStyle/>
          <a:p>
            <a:endParaRPr lang="en-US"/>
          </a:p>
        </p:txBody>
      </p:sp>
      <p:sp>
        <p:nvSpPr>
          <p:cNvPr id="38917" name="Line 2"/>
          <p:cNvSpPr>
            <a:spLocks noChangeShapeType="1"/>
          </p:cNvSpPr>
          <p:nvPr/>
        </p:nvSpPr>
        <p:spPr bwMode="auto">
          <a:xfrm flipV="1">
            <a:off x="5715000" y="3581400"/>
            <a:ext cx="533400" cy="76200"/>
          </a:xfrm>
          <a:prstGeom prst="line">
            <a:avLst/>
          </a:prstGeom>
          <a:noFill/>
          <a:ln w="38100">
            <a:solidFill>
              <a:schemeClr val="tx1"/>
            </a:solidFill>
            <a:round/>
            <a:headEnd/>
            <a:tailEnd/>
          </a:ln>
        </p:spPr>
        <p:txBody>
          <a:bodyPr/>
          <a:lstStyle/>
          <a:p>
            <a:endParaRPr lang="en-US"/>
          </a:p>
        </p:txBody>
      </p:sp>
      <p:sp>
        <p:nvSpPr>
          <p:cNvPr id="38918" name="Line 3"/>
          <p:cNvSpPr>
            <a:spLocks noChangeShapeType="1"/>
          </p:cNvSpPr>
          <p:nvPr/>
        </p:nvSpPr>
        <p:spPr bwMode="auto">
          <a:xfrm flipH="1">
            <a:off x="5715000" y="3581400"/>
            <a:ext cx="533400" cy="1143000"/>
          </a:xfrm>
          <a:prstGeom prst="line">
            <a:avLst/>
          </a:prstGeom>
          <a:noFill/>
          <a:ln w="38100">
            <a:solidFill>
              <a:schemeClr val="tx1"/>
            </a:solidFill>
            <a:round/>
            <a:headEnd/>
            <a:tailEnd/>
          </a:ln>
        </p:spPr>
        <p:txBody>
          <a:bodyPr/>
          <a:lstStyle/>
          <a:p>
            <a:endParaRPr lang="en-US"/>
          </a:p>
        </p:txBody>
      </p:sp>
      <p:sp>
        <p:nvSpPr>
          <p:cNvPr id="38919" name="Line 4"/>
          <p:cNvSpPr>
            <a:spLocks noChangeShapeType="1"/>
          </p:cNvSpPr>
          <p:nvPr/>
        </p:nvSpPr>
        <p:spPr bwMode="auto">
          <a:xfrm>
            <a:off x="6248400" y="3581400"/>
            <a:ext cx="914400" cy="762000"/>
          </a:xfrm>
          <a:prstGeom prst="line">
            <a:avLst/>
          </a:prstGeom>
          <a:noFill/>
          <a:ln w="38100">
            <a:solidFill>
              <a:schemeClr val="tx1"/>
            </a:solidFill>
            <a:round/>
            <a:headEnd/>
            <a:tailEnd/>
          </a:ln>
        </p:spPr>
        <p:txBody>
          <a:bodyPr/>
          <a:lstStyle/>
          <a:p>
            <a:endParaRPr lang="en-US"/>
          </a:p>
        </p:txBody>
      </p:sp>
      <p:sp>
        <p:nvSpPr>
          <p:cNvPr id="38920" name="Line 11"/>
          <p:cNvSpPr>
            <a:spLocks noChangeShapeType="1"/>
          </p:cNvSpPr>
          <p:nvPr/>
        </p:nvSpPr>
        <p:spPr bwMode="auto">
          <a:xfrm>
            <a:off x="3733800" y="1447800"/>
            <a:ext cx="533400" cy="152400"/>
          </a:xfrm>
          <a:prstGeom prst="line">
            <a:avLst/>
          </a:prstGeom>
          <a:noFill/>
          <a:ln w="38100">
            <a:solidFill>
              <a:schemeClr val="tx1"/>
            </a:solidFill>
            <a:round/>
            <a:headEnd/>
            <a:tailEnd/>
          </a:ln>
        </p:spPr>
        <p:txBody>
          <a:bodyPr/>
          <a:lstStyle/>
          <a:p>
            <a:endParaRPr lang="en-US"/>
          </a:p>
        </p:txBody>
      </p:sp>
      <p:sp>
        <p:nvSpPr>
          <p:cNvPr id="38921" name="Line 12"/>
          <p:cNvSpPr>
            <a:spLocks noChangeShapeType="1"/>
          </p:cNvSpPr>
          <p:nvPr/>
        </p:nvSpPr>
        <p:spPr bwMode="auto">
          <a:xfrm>
            <a:off x="4267200" y="1600200"/>
            <a:ext cx="457200" cy="609600"/>
          </a:xfrm>
          <a:prstGeom prst="line">
            <a:avLst/>
          </a:prstGeom>
          <a:noFill/>
          <a:ln w="38100">
            <a:solidFill>
              <a:schemeClr val="tx1"/>
            </a:solidFill>
            <a:round/>
            <a:headEnd/>
            <a:tailEnd/>
          </a:ln>
        </p:spPr>
        <p:txBody>
          <a:bodyPr/>
          <a:lstStyle/>
          <a:p>
            <a:endParaRPr lang="en-US"/>
          </a:p>
        </p:txBody>
      </p:sp>
      <p:sp>
        <p:nvSpPr>
          <p:cNvPr id="38922" name="Line 13"/>
          <p:cNvSpPr>
            <a:spLocks noChangeShapeType="1"/>
          </p:cNvSpPr>
          <p:nvPr/>
        </p:nvSpPr>
        <p:spPr bwMode="auto">
          <a:xfrm>
            <a:off x="4191000" y="1600200"/>
            <a:ext cx="152400" cy="1143000"/>
          </a:xfrm>
          <a:prstGeom prst="line">
            <a:avLst/>
          </a:prstGeom>
          <a:noFill/>
          <a:ln w="38100">
            <a:solidFill>
              <a:schemeClr val="tx1"/>
            </a:solidFill>
            <a:round/>
            <a:headEnd/>
            <a:tailEnd/>
          </a:ln>
        </p:spPr>
        <p:txBody>
          <a:bodyPr/>
          <a:lstStyle/>
          <a:p>
            <a:endParaRPr lang="en-US"/>
          </a:p>
        </p:txBody>
      </p:sp>
      <p:sp>
        <p:nvSpPr>
          <p:cNvPr id="38923" name="Line 16"/>
          <p:cNvSpPr>
            <a:spLocks noChangeShapeType="1"/>
          </p:cNvSpPr>
          <p:nvPr/>
        </p:nvSpPr>
        <p:spPr bwMode="auto">
          <a:xfrm>
            <a:off x="4191000" y="1600200"/>
            <a:ext cx="1295400" cy="76200"/>
          </a:xfrm>
          <a:prstGeom prst="line">
            <a:avLst/>
          </a:prstGeom>
          <a:noFill/>
          <a:ln w="38100">
            <a:solidFill>
              <a:schemeClr val="tx1"/>
            </a:solidFill>
            <a:round/>
            <a:headEnd/>
            <a:tailEnd/>
          </a:ln>
        </p:spPr>
        <p:txBody>
          <a:bodyPr/>
          <a:lstStyle/>
          <a:p>
            <a:endParaRPr lang="en-US"/>
          </a:p>
        </p:txBody>
      </p:sp>
      <p:sp>
        <p:nvSpPr>
          <p:cNvPr id="38924" name="Line 17"/>
          <p:cNvSpPr>
            <a:spLocks noChangeShapeType="1"/>
          </p:cNvSpPr>
          <p:nvPr/>
        </p:nvSpPr>
        <p:spPr bwMode="auto">
          <a:xfrm flipH="1" flipV="1">
            <a:off x="5410200" y="1676400"/>
            <a:ext cx="914400" cy="381000"/>
          </a:xfrm>
          <a:prstGeom prst="line">
            <a:avLst/>
          </a:prstGeom>
          <a:noFill/>
          <a:ln w="38100">
            <a:solidFill>
              <a:schemeClr val="tx1"/>
            </a:solidFill>
            <a:round/>
            <a:headEnd/>
            <a:tailEnd/>
          </a:ln>
        </p:spPr>
        <p:txBody>
          <a:bodyPr/>
          <a:lstStyle/>
          <a:p>
            <a:endParaRPr lang="en-US"/>
          </a:p>
        </p:txBody>
      </p:sp>
      <p:sp>
        <p:nvSpPr>
          <p:cNvPr id="38925" name="Line 18"/>
          <p:cNvSpPr>
            <a:spLocks noChangeShapeType="1"/>
          </p:cNvSpPr>
          <p:nvPr/>
        </p:nvSpPr>
        <p:spPr bwMode="auto">
          <a:xfrm flipH="1" flipV="1">
            <a:off x="5410200" y="1600200"/>
            <a:ext cx="838200" cy="1981200"/>
          </a:xfrm>
          <a:prstGeom prst="line">
            <a:avLst/>
          </a:prstGeom>
          <a:noFill/>
          <a:ln w="38100">
            <a:solidFill>
              <a:schemeClr val="tx1"/>
            </a:solidFill>
            <a:round/>
            <a:headEnd/>
            <a:tailEnd/>
          </a:ln>
        </p:spPr>
        <p:txBody>
          <a:bodyPr/>
          <a:lstStyle/>
          <a:p>
            <a:endParaRPr lang="en-US"/>
          </a:p>
        </p:txBody>
      </p:sp>
      <p:sp>
        <p:nvSpPr>
          <p:cNvPr id="38926" name="AutoShape 36"/>
          <p:cNvSpPr>
            <a:spLocks noChangeAspect="1" noChangeArrowheads="1"/>
          </p:cNvSpPr>
          <p:nvPr/>
        </p:nvSpPr>
        <p:spPr bwMode="auto">
          <a:xfrm>
            <a:off x="4208463" y="26066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27" name="AutoShape 45"/>
          <p:cNvSpPr>
            <a:spLocks noChangeAspect="1" noChangeArrowheads="1"/>
          </p:cNvSpPr>
          <p:nvPr/>
        </p:nvSpPr>
        <p:spPr bwMode="auto">
          <a:xfrm>
            <a:off x="5129213" y="1382713"/>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8928" name="AutoShape 47"/>
          <p:cNvSpPr>
            <a:spLocks noChangeAspect="1" noChangeArrowheads="1"/>
          </p:cNvSpPr>
          <p:nvPr/>
        </p:nvSpPr>
        <p:spPr bwMode="auto">
          <a:xfrm>
            <a:off x="5562600" y="35464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29" name="AutoShape 49"/>
          <p:cNvSpPr>
            <a:spLocks noChangeAspect="1" noChangeArrowheads="1"/>
          </p:cNvSpPr>
          <p:nvPr/>
        </p:nvSpPr>
        <p:spPr bwMode="auto">
          <a:xfrm>
            <a:off x="6213475" y="34782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0" name="AutoShape 52"/>
          <p:cNvSpPr>
            <a:spLocks noChangeAspect="1" noChangeArrowheads="1"/>
          </p:cNvSpPr>
          <p:nvPr/>
        </p:nvSpPr>
        <p:spPr bwMode="auto">
          <a:xfrm>
            <a:off x="5573713" y="45767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1" name="AutoShape 57"/>
          <p:cNvSpPr>
            <a:spLocks noChangeAspect="1" noChangeArrowheads="1"/>
          </p:cNvSpPr>
          <p:nvPr/>
        </p:nvSpPr>
        <p:spPr bwMode="auto">
          <a:xfrm>
            <a:off x="7031038" y="41640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2" name="AutoShape 62"/>
          <p:cNvSpPr>
            <a:spLocks noChangeAspect="1" noChangeArrowheads="1"/>
          </p:cNvSpPr>
          <p:nvPr/>
        </p:nvSpPr>
        <p:spPr bwMode="auto">
          <a:xfrm>
            <a:off x="6858000" y="2895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3" name="AutoShape 67"/>
          <p:cNvSpPr>
            <a:spLocks noChangeAspect="1" noChangeArrowheads="1"/>
          </p:cNvSpPr>
          <p:nvPr/>
        </p:nvSpPr>
        <p:spPr bwMode="auto">
          <a:xfrm>
            <a:off x="6057900" y="338613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8934" name="AutoShape 72"/>
          <p:cNvSpPr>
            <a:spLocks noChangeAspect="1" noChangeArrowheads="1"/>
          </p:cNvSpPr>
          <p:nvPr/>
        </p:nvSpPr>
        <p:spPr bwMode="auto">
          <a:xfrm>
            <a:off x="6121400"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8935" name="AutoShape 79"/>
          <p:cNvSpPr>
            <a:spLocks noChangeAspect="1" noChangeArrowheads="1"/>
          </p:cNvSpPr>
          <p:nvPr/>
        </p:nvSpPr>
        <p:spPr bwMode="auto">
          <a:xfrm>
            <a:off x="4051300" y="1427163"/>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8936" name="AutoShape 84"/>
          <p:cNvSpPr>
            <a:spLocks noChangeAspect="1" noChangeArrowheads="1"/>
          </p:cNvSpPr>
          <p:nvPr/>
        </p:nvSpPr>
        <p:spPr bwMode="auto">
          <a:xfrm>
            <a:off x="4592638" y="204470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7" name="AutoShape 89"/>
          <p:cNvSpPr>
            <a:spLocks noChangeAspect="1" noChangeArrowheads="1"/>
          </p:cNvSpPr>
          <p:nvPr/>
        </p:nvSpPr>
        <p:spPr bwMode="auto">
          <a:xfrm>
            <a:off x="3638550" y="13192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8" name="AutoShape 94"/>
          <p:cNvSpPr>
            <a:spLocks noChangeAspect="1" noChangeArrowheads="1"/>
          </p:cNvSpPr>
          <p:nvPr/>
        </p:nvSpPr>
        <p:spPr bwMode="auto">
          <a:xfrm>
            <a:off x="5637213" y="1685925"/>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8939" name="AutoShape 99"/>
          <p:cNvSpPr>
            <a:spLocks noChangeAspect="1" noChangeArrowheads="1"/>
          </p:cNvSpPr>
          <p:nvPr/>
        </p:nvSpPr>
        <p:spPr bwMode="auto">
          <a:xfrm>
            <a:off x="5935663" y="27701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fake objects to real video</a:t>
            </a:r>
            <a:endParaRPr lang="en-US" dirty="0"/>
          </a:p>
        </p:txBody>
      </p:sp>
      <p:sp>
        <p:nvSpPr>
          <p:cNvPr id="3" name="Content Placeholder 2"/>
          <p:cNvSpPr>
            <a:spLocks noGrp="1"/>
          </p:cNvSpPr>
          <p:nvPr>
            <p:ph idx="1"/>
          </p:nvPr>
        </p:nvSpPr>
        <p:spPr/>
        <p:txBody>
          <a:bodyPr>
            <a:normAutofit/>
          </a:bodyPr>
          <a:lstStyle/>
          <a:p>
            <a:pPr marL="514350" indent="-514350">
              <a:buNone/>
            </a:pPr>
            <a:r>
              <a:rPr lang="en-US" dirty="0" smtClean="0"/>
              <a:t>Approach</a:t>
            </a:r>
          </a:p>
          <a:p>
            <a:pPr marL="514350" indent="-514350">
              <a:buFont typeface="+mj-lt"/>
              <a:buAutoNum type="arabicPeriod"/>
            </a:pPr>
            <a:r>
              <a:rPr lang="en-US" sz="2800" dirty="0" smtClean="0"/>
              <a:t>Recognize and/or track points that give you a coordinate frame</a:t>
            </a:r>
          </a:p>
          <a:p>
            <a:pPr marL="514350" indent="-514350">
              <a:buFont typeface="+mj-lt"/>
              <a:buAutoNum type="arabicPeriod"/>
            </a:pPr>
            <a:r>
              <a:rPr lang="en-US" sz="2800" dirty="0" smtClean="0"/>
              <a:t>Apply </a:t>
            </a:r>
            <a:r>
              <a:rPr lang="en-US" sz="2800" dirty="0" err="1" smtClean="0"/>
              <a:t>homography</a:t>
            </a:r>
            <a:r>
              <a:rPr lang="en-US" sz="2800" dirty="0" smtClean="0"/>
              <a:t> (flat texture) or perspective projection (3D model) to put object into scene</a:t>
            </a:r>
          </a:p>
          <a:p>
            <a:pPr marL="514350" indent="-514350">
              <a:buFont typeface="+mj-lt"/>
              <a:buAutoNum type="arabicPeriod"/>
            </a:pPr>
            <a:endParaRPr lang="en-US" sz="2800" dirty="0" smtClean="0"/>
          </a:p>
          <a:p>
            <a:pPr marL="0" indent="-514350">
              <a:buNone/>
            </a:pPr>
            <a:r>
              <a:rPr lang="en-US" sz="2800" dirty="0" smtClean="0"/>
              <a:t>Main challenge: dealing with lighting, shadows, occlusion</a:t>
            </a:r>
          </a:p>
          <a:p>
            <a:pPr marL="514350" indent="-514350"/>
            <a:endParaRPr lang="en-US" sz="2800" dirty="0" smtClean="0"/>
          </a:p>
          <a:p>
            <a:pPr marL="514350" indent="-514350">
              <a:buNone/>
            </a:pPr>
            <a:endParaRPr lang="en-US" dirty="0" smtClean="0"/>
          </a:p>
          <a:p>
            <a:pPr marL="514350" indent="-514350">
              <a:buNone/>
            </a:pPr>
            <a:endParaRPr lang="en-US" dirty="0" smtClean="0"/>
          </a:p>
        </p:txBody>
      </p:sp>
      <p:pic>
        <p:nvPicPr>
          <p:cNvPr id="577538" name="Picture 2" descr="http://www.cs.cmu.edu/afs/cs.cmu.edu/academic/class/15463-f08/www/final_proj/www/karenliu/freeze.png"/>
          <p:cNvPicPr>
            <a:picLocks noChangeAspect="1" noChangeArrowheads="1"/>
          </p:cNvPicPr>
          <p:nvPr/>
        </p:nvPicPr>
        <p:blipFill>
          <a:blip r:embed="rId2" cstate="print"/>
          <a:srcRect/>
          <a:stretch>
            <a:fillRect/>
          </a:stretch>
        </p:blipFill>
        <p:spPr bwMode="auto">
          <a:xfrm>
            <a:off x="1219200" y="4953000"/>
            <a:ext cx="2590800" cy="1727201"/>
          </a:xfrm>
          <a:prstGeom prst="rect">
            <a:avLst/>
          </a:prstGeom>
          <a:noFill/>
        </p:spPr>
      </p:pic>
      <p:pic>
        <p:nvPicPr>
          <p:cNvPr id="577540" name="Picture 4" descr="http://www.cs.cmu.edu/afs/cs.cmu.edu/academic/class/15463-f08/www/final_proj/www/karenliu/freeze_alpha.png"/>
          <p:cNvPicPr>
            <a:picLocks noChangeAspect="1" noChangeArrowheads="1"/>
          </p:cNvPicPr>
          <p:nvPr/>
        </p:nvPicPr>
        <p:blipFill>
          <a:blip r:embed="rId3" cstate="print"/>
          <a:srcRect/>
          <a:stretch>
            <a:fillRect/>
          </a:stretch>
        </p:blipFill>
        <p:spPr bwMode="auto">
          <a:xfrm>
            <a:off x="3458706" y="4494509"/>
            <a:ext cx="3429000" cy="2286001"/>
          </a:xfrm>
          <a:prstGeom prst="rect">
            <a:avLst/>
          </a:prstGeom>
          <a:noFill/>
        </p:spPr>
      </p:pic>
      <p:pic>
        <p:nvPicPr>
          <p:cNvPr id="577542" name="Picture 6" descr="http://www.cs.cmu.edu/afs/cs.cmu.edu/academic/class/15463-f08/www/final_proj/www/karenliu/warped.png"/>
          <p:cNvPicPr>
            <a:picLocks noChangeAspect="1" noChangeArrowheads="1"/>
          </p:cNvPicPr>
          <p:nvPr/>
        </p:nvPicPr>
        <p:blipFill>
          <a:blip r:embed="rId4" cstate="print"/>
          <a:srcRect/>
          <a:stretch>
            <a:fillRect/>
          </a:stretch>
        </p:blipFill>
        <p:spPr bwMode="auto">
          <a:xfrm>
            <a:off x="5943600" y="5029200"/>
            <a:ext cx="2438400" cy="1625601"/>
          </a:xfrm>
          <a:prstGeom prst="rect">
            <a:avLst/>
          </a:prstGeom>
          <a:noFill/>
        </p:spPr>
      </p:pic>
      <p:sp>
        <p:nvSpPr>
          <p:cNvPr id="7" name="Right Arrow 6"/>
          <p:cNvSpPr/>
          <p:nvPr/>
        </p:nvSpPr>
        <p:spPr>
          <a:xfrm>
            <a:off x="3886200" y="57912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638800" y="57912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90"/>
          <p:cNvSpPr>
            <a:spLocks noChangeShapeType="1"/>
          </p:cNvSpPr>
          <p:nvPr/>
        </p:nvSpPr>
        <p:spPr bwMode="auto">
          <a:xfrm>
            <a:off x="5867400" y="1981200"/>
            <a:ext cx="457200" cy="76200"/>
          </a:xfrm>
          <a:prstGeom prst="line">
            <a:avLst/>
          </a:prstGeom>
          <a:noFill/>
          <a:ln w="38100">
            <a:solidFill>
              <a:schemeClr val="tx1"/>
            </a:solidFill>
            <a:round/>
            <a:headEnd/>
            <a:tailEnd/>
          </a:ln>
        </p:spPr>
        <p:txBody>
          <a:bodyPr/>
          <a:lstStyle/>
          <a:p>
            <a:endParaRPr lang="en-US"/>
          </a:p>
        </p:txBody>
      </p:sp>
      <p:sp>
        <p:nvSpPr>
          <p:cNvPr id="39939" name="Line 91"/>
          <p:cNvSpPr>
            <a:spLocks noChangeShapeType="1"/>
          </p:cNvSpPr>
          <p:nvPr/>
        </p:nvSpPr>
        <p:spPr bwMode="auto">
          <a:xfrm flipH="1">
            <a:off x="6172200" y="2233613"/>
            <a:ext cx="263525" cy="738187"/>
          </a:xfrm>
          <a:prstGeom prst="line">
            <a:avLst/>
          </a:prstGeom>
          <a:noFill/>
          <a:ln w="38100">
            <a:solidFill>
              <a:schemeClr val="tx1"/>
            </a:solidFill>
            <a:round/>
            <a:headEnd/>
            <a:tailEnd/>
          </a:ln>
        </p:spPr>
        <p:txBody>
          <a:bodyPr/>
          <a:lstStyle/>
          <a:p>
            <a:endParaRPr lang="en-US"/>
          </a:p>
        </p:txBody>
      </p:sp>
      <p:sp>
        <p:nvSpPr>
          <p:cNvPr id="39940" name="Line 92"/>
          <p:cNvSpPr>
            <a:spLocks noChangeShapeType="1"/>
          </p:cNvSpPr>
          <p:nvPr/>
        </p:nvSpPr>
        <p:spPr bwMode="auto">
          <a:xfrm>
            <a:off x="6477000" y="2247900"/>
            <a:ext cx="457200" cy="876300"/>
          </a:xfrm>
          <a:prstGeom prst="line">
            <a:avLst/>
          </a:prstGeom>
          <a:noFill/>
          <a:ln w="38100">
            <a:solidFill>
              <a:schemeClr val="tx1"/>
            </a:solidFill>
            <a:round/>
            <a:headEnd/>
            <a:tailEnd/>
          </a:ln>
        </p:spPr>
        <p:txBody>
          <a:bodyPr/>
          <a:lstStyle/>
          <a:p>
            <a:endParaRPr lang="en-US"/>
          </a:p>
        </p:txBody>
      </p:sp>
      <p:sp>
        <p:nvSpPr>
          <p:cNvPr id="39941" name="Line 2"/>
          <p:cNvSpPr>
            <a:spLocks noChangeShapeType="1"/>
          </p:cNvSpPr>
          <p:nvPr/>
        </p:nvSpPr>
        <p:spPr bwMode="auto">
          <a:xfrm flipV="1">
            <a:off x="6019800" y="3429000"/>
            <a:ext cx="609600" cy="228600"/>
          </a:xfrm>
          <a:prstGeom prst="line">
            <a:avLst/>
          </a:prstGeom>
          <a:noFill/>
          <a:ln w="38100">
            <a:solidFill>
              <a:schemeClr val="tx1"/>
            </a:solidFill>
            <a:round/>
            <a:headEnd/>
            <a:tailEnd/>
          </a:ln>
        </p:spPr>
        <p:txBody>
          <a:bodyPr/>
          <a:lstStyle/>
          <a:p>
            <a:endParaRPr lang="en-US"/>
          </a:p>
        </p:txBody>
      </p:sp>
      <p:sp>
        <p:nvSpPr>
          <p:cNvPr id="39942" name="Line 3"/>
          <p:cNvSpPr>
            <a:spLocks noChangeShapeType="1"/>
          </p:cNvSpPr>
          <p:nvPr/>
        </p:nvSpPr>
        <p:spPr bwMode="auto">
          <a:xfrm flipH="1">
            <a:off x="6172200" y="3429000"/>
            <a:ext cx="381000" cy="1066800"/>
          </a:xfrm>
          <a:prstGeom prst="line">
            <a:avLst/>
          </a:prstGeom>
          <a:noFill/>
          <a:ln w="38100">
            <a:solidFill>
              <a:schemeClr val="tx1"/>
            </a:solidFill>
            <a:round/>
            <a:headEnd/>
            <a:tailEnd/>
          </a:ln>
        </p:spPr>
        <p:txBody>
          <a:bodyPr/>
          <a:lstStyle/>
          <a:p>
            <a:endParaRPr lang="en-US"/>
          </a:p>
        </p:txBody>
      </p:sp>
      <p:sp>
        <p:nvSpPr>
          <p:cNvPr id="39943" name="Line 4"/>
          <p:cNvSpPr>
            <a:spLocks noChangeShapeType="1"/>
          </p:cNvSpPr>
          <p:nvPr/>
        </p:nvSpPr>
        <p:spPr bwMode="auto">
          <a:xfrm>
            <a:off x="6553200" y="3429000"/>
            <a:ext cx="762000" cy="838200"/>
          </a:xfrm>
          <a:prstGeom prst="line">
            <a:avLst/>
          </a:prstGeom>
          <a:noFill/>
          <a:ln w="38100">
            <a:solidFill>
              <a:schemeClr val="tx1"/>
            </a:solidFill>
            <a:round/>
            <a:headEnd/>
            <a:tailEnd/>
          </a:ln>
        </p:spPr>
        <p:txBody>
          <a:bodyPr/>
          <a:lstStyle/>
          <a:p>
            <a:endParaRPr lang="en-US"/>
          </a:p>
        </p:txBody>
      </p:sp>
      <p:sp>
        <p:nvSpPr>
          <p:cNvPr id="39944" name="Line 11"/>
          <p:cNvSpPr>
            <a:spLocks noChangeShapeType="1"/>
          </p:cNvSpPr>
          <p:nvPr/>
        </p:nvSpPr>
        <p:spPr bwMode="auto">
          <a:xfrm flipV="1">
            <a:off x="4114800" y="1524000"/>
            <a:ext cx="533400" cy="76200"/>
          </a:xfrm>
          <a:prstGeom prst="line">
            <a:avLst/>
          </a:prstGeom>
          <a:noFill/>
          <a:ln w="38100">
            <a:solidFill>
              <a:schemeClr val="tx1"/>
            </a:solidFill>
            <a:round/>
            <a:headEnd/>
            <a:tailEnd/>
          </a:ln>
        </p:spPr>
        <p:txBody>
          <a:bodyPr/>
          <a:lstStyle/>
          <a:p>
            <a:endParaRPr lang="en-US"/>
          </a:p>
        </p:txBody>
      </p:sp>
      <p:sp>
        <p:nvSpPr>
          <p:cNvPr id="39945" name="Line 12"/>
          <p:cNvSpPr>
            <a:spLocks noChangeShapeType="1"/>
          </p:cNvSpPr>
          <p:nvPr/>
        </p:nvSpPr>
        <p:spPr bwMode="auto">
          <a:xfrm>
            <a:off x="4572000" y="1447800"/>
            <a:ext cx="381000" cy="762000"/>
          </a:xfrm>
          <a:prstGeom prst="line">
            <a:avLst/>
          </a:prstGeom>
          <a:noFill/>
          <a:ln w="38100">
            <a:solidFill>
              <a:schemeClr val="tx1"/>
            </a:solidFill>
            <a:round/>
            <a:headEnd/>
            <a:tailEnd/>
          </a:ln>
        </p:spPr>
        <p:txBody>
          <a:bodyPr/>
          <a:lstStyle/>
          <a:p>
            <a:endParaRPr lang="en-US"/>
          </a:p>
        </p:txBody>
      </p:sp>
      <p:sp>
        <p:nvSpPr>
          <p:cNvPr id="39946" name="Line 13"/>
          <p:cNvSpPr>
            <a:spLocks noChangeShapeType="1"/>
          </p:cNvSpPr>
          <p:nvPr/>
        </p:nvSpPr>
        <p:spPr bwMode="auto">
          <a:xfrm>
            <a:off x="4648200" y="1600200"/>
            <a:ext cx="76200" cy="1066800"/>
          </a:xfrm>
          <a:prstGeom prst="line">
            <a:avLst/>
          </a:prstGeom>
          <a:noFill/>
          <a:ln w="38100">
            <a:solidFill>
              <a:schemeClr val="tx1"/>
            </a:solidFill>
            <a:round/>
            <a:headEnd/>
            <a:tailEnd/>
          </a:ln>
        </p:spPr>
        <p:txBody>
          <a:bodyPr/>
          <a:lstStyle/>
          <a:p>
            <a:endParaRPr lang="en-US"/>
          </a:p>
        </p:txBody>
      </p:sp>
      <p:sp>
        <p:nvSpPr>
          <p:cNvPr id="39947" name="Line 16"/>
          <p:cNvSpPr>
            <a:spLocks noChangeShapeType="1"/>
          </p:cNvSpPr>
          <p:nvPr/>
        </p:nvSpPr>
        <p:spPr bwMode="auto">
          <a:xfrm flipH="1">
            <a:off x="4648200" y="1295400"/>
            <a:ext cx="914400" cy="228600"/>
          </a:xfrm>
          <a:prstGeom prst="line">
            <a:avLst/>
          </a:prstGeom>
          <a:noFill/>
          <a:ln w="38100">
            <a:solidFill>
              <a:schemeClr val="tx1"/>
            </a:solidFill>
            <a:round/>
            <a:headEnd/>
            <a:tailEnd/>
          </a:ln>
        </p:spPr>
        <p:txBody>
          <a:bodyPr/>
          <a:lstStyle/>
          <a:p>
            <a:endParaRPr lang="en-US"/>
          </a:p>
        </p:txBody>
      </p:sp>
      <p:sp>
        <p:nvSpPr>
          <p:cNvPr id="39948" name="Line 17"/>
          <p:cNvSpPr>
            <a:spLocks noChangeShapeType="1"/>
          </p:cNvSpPr>
          <p:nvPr/>
        </p:nvSpPr>
        <p:spPr bwMode="auto">
          <a:xfrm flipH="1" flipV="1">
            <a:off x="5638800" y="1371600"/>
            <a:ext cx="762000" cy="838200"/>
          </a:xfrm>
          <a:prstGeom prst="line">
            <a:avLst/>
          </a:prstGeom>
          <a:noFill/>
          <a:ln w="38100">
            <a:solidFill>
              <a:schemeClr val="tx1"/>
            </a:solidFill>
            <a:round/>
            <a:headEnd/>
            <a:tailEnd/>
          </a:ln>
        </p:spPr>
        <p:txBody>
          <a:bodyPr/>
          <a:lstStyle/>
          <a:p>
            <a:endParaRPr lang="en-US"/>
          </a:p>
        </p:txBody>
      </p:sp>
      <p:sp>
        <p:nvSpPr>
          <p:cNvPr id="39949" name="Line 18"/>
          <p:cNvSpPr>
            <a:spLocks noChangeShapeType="1"/>
          </p:cNvSpPr>
          <p:nvPr/>
        </p:nvSpPr>
        <p:spPr bwMode="auto">
          <a:xfrm flipH="1" flipV="1">
            <a:off x="5638800" y="1295400"/>
            <a:ext cx="914400" cy="2209800"/>
          </a:xfrm>
          <a:prstGeom prst="line">
            <a:avLst/>
          </a:prstGeom>
          <a:noFill/>
          <a:ln w="38100">
            <a:solidFill>
              <a:schemeClr val="tx1"/>
            </a:solidFill>
            <a:round/>
            <a:headEnd/>
            <a:tailEnd/>
          </a:ln>
        </p:spPr>
        <p:txBody>
          <a:bodyPr/>
          <a:lstStyle/>
          <a:p>
            <a:endParaRPr lang="en-US"/>
          </a:p>
        </p:txBody>
      </p:sp>
      <p:sp>
        <p:nvSpPr>
          <p:cNvPr id="39950" name="AutoShape 36"/>
          <p:cNvSpPr>
            <a:spLocks noChangeAspect="1" noChangeArrowheads="1"/>
          </p:cNvSpPr>
          <p:nvPr/>
        </p:nvSpPr>
        <p:spPr bwMode="auto">
          <a:xfrm>
            <a:off x="4573588" y="25161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1" name="AutoShape 42"/>
          <p:cNvSpPr>
            <a:spLocks noChangeAspect="1" noChangeArrowheads="1"/>
          </p:cNvSpPr>
          <p:nvPr/>
        </p:nvSpPr>
        <p:spPr bwMode="auto">
          <a:xfrm>
            <a:off x="5327650" y="10683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39952" name="AutoShape 45"/>
          <p:cNvSpPr>
            <a:spLocks noChangeAspect="1" noChangeArrowheads="1"/>
          </p:cNvSpPr>
          <p:nvPr/>
        </p:nvSpPr>
        <p:spPr bwMode="auto">
          <a:xfrm>
            <a:off x="5892800" y="35131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3" name="AutoShape 49"/>
          <p:cNvSpPr>
            <a:spLocks noChangeAspect="1" noChangeArrowheads="1"/>
          </p:cNvSpPr>
          <p:nvPr/>
        </p:nvSpPr>
        <p:spPr bwMode="auto">
          <a:xfrm>
            <a:off x="6008688" y="43576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4" name="AutoShape 53"/>
          <p:cNvSpPr>
            <a:spLocks noChangeAspect="1" noChangeArrowheads="1"/>
          </p:cNvSpPr>
          <p:nvPr/>
        </p:nvSpPr>
        <p:spPr bwMode="auto">
          <a:xfrm>
            <a:off x="7156450" y="412908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5" name="AutoShape 57"/>
          <p:cNvSpPr>
            <a:spLocks noChangeAspect="1" noChangeArrowheads="1"/>
          </p:cNvSpPr>
          <p:nvPr/>
        </p:nvSpPr>
        <p:spPr bwMode="auto">
          <a:xfrm>
            <a:off x="6800850" y="29638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56" name="AutoShape 61"/>
          <p:cNvSpPr>
            <a:spLocks noChangeAspect="1" noChangeArrowheads="1"/>
          </p:cNvSpPr>
          <p:nvPr/>
        </p:nvSpPr>
        <p:spPr bwMode="auto">
          <a:xfrm>
            <a:off x="6369050" y="322897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9957" name="AutoShape 65"/>
          <p:cNvSpPr>
            <a:spLocks noChangeAspect="1" noChangeArrowheads="1"/>
          </p:cNvSpPr>
          <p:nvPr/>
        </p:nvSpPr>
        <p:spPr bwMode="auto">
          <a:xfrm>
            <a:off x="6176963" y="186372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9958" name="AutoShape 71"/>
          <p:cNvSpPr>
            <a:spLocks noChangeAspect="1" noChangeArrowheads="1"/>
          </p:cNvSpPr>
          <p:nvPr/>
        </p:nvSpPr>
        <p:spPr bwMode="auto">
          <a:xfrm>
            <a:off x="4387850" y="1362075"/>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9959" name="AutoShape 75"/>
          <p:cNvSpPr>
            <a:spLocks noChangeAspect="1" noChangeArrowheads="1"/>
          </p:cNvSpPr>
          <p:nvPr/>
        </p:nvSpPr>
        <p:spPr bwMode="auto">
          <a:xfrm>
            <a:off x="4779963" y="202565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60" name="AutoShape 79"/>
          <p:cNvSpPr>
            <a:spLocks noChangeAspect="1" noChangeArrowheads="1"/>
          </p:cNvSpPr>
          <p:nvPr/>
        </p:nvSpPr>
        <p:spPr bwMode="auto">
          <a:xfrm>
            <a:off x="4038600" y="14478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61" name="AutoShape 83"/>
          <p:cNvSpPr>
            <a:spLocks noChangeAspect="1" noChangeArrowheads="1"/>
          </p:cNvSpPr>
          <p:nvPr/>
        </p:nvSpPr>
        <p:spPr bwMode="auto">
          <a:xfrm>
            <a:off x="5740400" y="18796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9962" name="AutoShape 87"/>
          <p:cNvSpPr>
            <a:spLocks noChangeAspect="1" noChangeArrowheads="1"/>
          </p:cNvSpPr>
          <p:nvPr/>
        </p:nvSpPr>
        <p:spPr bwMode="auto">
          <a:xfrm>
            <a:off x="6038850" y="280352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77"/>
          <p:cNvSpPr>
            <a:spLocks noChangeShapeType="1"/>
          </p:cNvSpPr>
          <p:nvPr/>
        </p:nvSpPr>
        <p:spPr bwMode="auto">
          <a:xfrm>
            <a:off x="5943600" y="2209800"/>
            <a:ext cx="490538" cy="3175"/>
          </a:xfrm>
          <a:prstGeom prst="line">
            <a:avLst/>
          </a:prstGeom>
          <a:noFill/>
          <a:ln w="38100">
            <a:solidFill>
              <a:schemeClr val="tx1"/>
            </a:solidFill>
            <a:round/>
            <a:headEnd/>
            <a:tailEnd/>
          </a:ln>
        </p:spPr>
        <p:txBody>
          <a:bodyPr/>
          <a:lstStyle/>
          <a:p>
            <a:endParaRPr lang="en-US"/>
          </a:p>
        </p:txBody>
      </p:sp>
      <p:sp>
        <p:nvSpPr>
          <p:cNvPr id="40963" name="Line 78"/>
          <p:cNvSpPr>
            <a:spLocks noChangeShapeType="1"/>
          </p:cNvSpPr>
          <p:nvPr/>
        </p:nvSpPr>
        <p:spPr bwMode="auto">
          <a:xfrm flipH="1">
            <a:off x="6248400" y="2233613"/>
            <a:ext cx="187325" cy="738187"/>
          </a:xfrm>
          <a:prstGeom prst="line">
            <a:avLst/>
          </a:prstGeom>
          <a:noFill/>
          <a:ln w="38100">
            <a:solidFill>
              <a:schemeClr val="tx1"/>
            </a:solidFill>
            <a:round/>
            <a:headEnd/>
            <a:tailEnd/>
          </a:ln>
        </p:spPr>
        <p:txBody>
          <a:bodyPr/>
          <a:lstStyle/>
          <a:p>
            <a:endParaRPr lang="en-US"/>
          </a:p>
        </p:txBody>
      </p:sp>
      <p:sp>
        <p:nvSpPr>
          <p:cNvPr id="40964" name="Line 79"/>
          <p:cNvSpPr>
            <a:spLocks noChangeShapeType="1"/>
          </p:cNvSpPr>
          <p:nvPr/>
        </p:nvSpPr>
        <p:spPr bwMode="auto">
          <a:xfrm>
            <a:off x="6477000" y="2247900"/>
            <a:ext cx="381000" cy="876300"/>
          </a:xfrm>
          <a:prstGeom prst="line">
            <a:avLst/>
          </a:prstGeom>
          <a:noFill/>
          <a:ln w="38100">
            <a:solidFill>
              <a:schemeClr val="tx1"/>
            </a:solidFill>
            <a:round/>
            <a:headEnd/>
            <a:tailEnd/>
          </a:ln>
        </p:spPr>
        <p:txBody>
          <a:bodyPr/>
          <a:lstStyle/>
          <a:p>
            <a:endParaRPr lang="en-US"/>
          </a:p>
        </p:txBody>
      </p:sp>
      <p:sp>
        <p:nvSpPr>
          <p:cNvPr id="40965" name="Line 2"/>
          <p:cNvSpPr>
            <a:spLocks noChangeShapeType="1"/>
          </p:cNvSpPr>
          <p:nvPr/>
        </p:nvSpPr>
        <p:spPr bwMode="auto">
          <a:xfrm flipV="1">
            <a:off x="6324600" y="3276600"/>
            <a:ext cx="533400" cy="304800"/>
          </a:xfrm>
          <a:prstGeom prst="line">
            <a:avLst/>
          </a:prstGeom>
          <a:noFill/>
          <a:ln w="38100">
            <a:solidFill>
              <a:schemeClr val="tx1"/>
            </a:solidFill>
            <a:round/>
            <a:headEnd/>
            <a:tailEnd/>
          </a:ln>
        </p:spPr>
        <p:txBody>
          <a:bodyPr/>
          <a:lstStyle/>
          <a:p>
            <a:endParaRPr lang="en-US"/>
          </a:p>
        </p:txBody>
      </p:sp>
      <p:sp>
        <p:nvSpPr>
          <p:cNvPr id="40966" name="Line 3"/>
          <p:cNvSpPr>
            <a:spLocks noChangeShapeType="1"/>
          </p:cNvSpPr>
          <p:nvPr/>
        </p:nvSpPr>
        <p:spPr bwMode="auto">
          <a:xfrm flipH="1">
            <a:off x="6553200" y="3276600"/>
            <a:ext cx="304800" cy="990600"/>
          </a:xfrm>
          <a:prstGeom prst="line">
            <a:avLst/>
          </a:prstGeom>
          <a:noFill/>
          <a:ln w="38100">
            <a:solidFill>
              <a:schemeClr val="tx1"/>
            </a:solidFill>
            <a:round/>
            <a:headEnd/>
            <a:tailEnd/>
          </a:ln>
        </p:spPr>
        <p:txBody>
          <a:bodyPr/>
          <a:lstStyle/>
          <a:p>
            <a:endParaRPr lang="en-US"/>
          </a:p>
        </p:txBody>
      </p:sp>
      <p:sp>
        <p:nvSpPr>
          <p:cNvPr id="40967" name="Line 4"/>
          <p:cNvSpPr>
            <a:spLocks noChangeShapeType="1"/>
          </p:cNvSpPr>
          <p:nvPr/>
        </p:nvSpPr>
        <p:spPr bwMode="auto">
          <a:xfrm>
            <a:off x="6858000" y="3276600"/>
            <a:ext cx="533400" cy="914400"/>
          </a:xfrm>
          <a:prstGeom prst="line">
            <a:avLst/>
          </a:prstGeom>
          <a:noFill/>
          <a:ln w="38100">
            <a:solidFill>
              <a:schemeClr val="tx1"/>
            </a:solidFill>
            <a:round/>
            <a:headEnd/>
            <a:tailEnd/>
          </a:ln>
        </p:spPr>
        <p:txBody>
          <a:bodyPr/>
          <a:lstStyle/>
          <a:p>
            <a:endParaRPr lang="en-US"/>
          </a:p>
        </p:txBody>
      </p:sp>
      <p:sp>
        <p:nvSpPr>
          <p:cNvPr id="40968" name="Line 11"/>
          <p:cNvSpPr>
            <a:spLocks noChangeShapeType="1"/>
          </p:cNvSpPr>
          <p:nvPr/>
        </p:nvSpPr>
        <p:spPr bwMode="auto">
          <a:xfrm flipV="1">
            <a:off x="4648200" y="1447800"/>
            <a:ext cx="228600" cy="228600"/>
          </a:xfrm>
          <a:prstGeom prst="line">
            <a:avLst/>
          </a:prstGeom>
          <a:noFill/>
          <a:ln w="38100">
            <a:solidFill>
              <a:schemeClr val="tx1"/>
            </a:solidFill>
            <a:round/>
            <a:headEnd/>
            <a:tailEnd/>
          </a:ln>
        </p:spPr>
        <p:txBody>
          <a:bodyPr/>
          <a:lstStyle/>
          <a:p>
            <a:endParaRPr lang="en-US"/>
          </a:p>
        </p:txBody>
      </p:sp>
      <p:sp>
        <p:nvSpPr>
          <p:cNvPr id="40969" name="Line 12"/>
          <p:cNvSpPr>
            <a:spLocks noChangeShapeType="1"/>
          </p:cNvSpPr>
          <p:nvPr/>
        </p:nvSpPr>
        <p:spPr bwMode="auto">
          <a:xfrm>
            <a:off x="4876800" y="1447800"/>
            <a:ext cx="228600" cy="685800"/>
          </a:xfrm>
          <a:prstGeom prst="line">
            <a:avLst/>
          </a:prstGeom>
          <a:noFill/>
          <a:ln w="38100">
            <a:solidFill>
              <a:schemeClr val="tx1"/>
            </a:solidFill>
            <a:round/>
            <a:headEnd/>
            <a:tailEnd/>
          </a:ln>
        </p:spPr>
        <p:txBody>
          <a:bodyPr/>
          <a:lstStyle/>
          <a:p>
            <a:endParaRPr lang="en-US"/>
          </a:p>
        </p:txBody>
      </p:sp>
      <p:sp>
        <p:nvSpPr>
          <p:cNvPr id="40970" name="Line 13"/>
          <p:cNvSpPr>
            <a:spLocks noChangeShapeType="1"/>
          </p:cNvSpPr>
          <p:nvPr/>
        </p:nvSpPr>
        <p:spPr bwMode="auto">
          <a:xfrm>
            <a:off x="4953000" y="1447800"/>
            <a:ext cx="152400" cy="1066800"/>
          </a:xfrm>
          <a:prstGeom prst="line">
            <a:avLst/>
          </a:prstGeom>
          <a:noFill/>
          <a:ln w="38100">
            <a:solidFill>
              <a:schemeClr val="tx1"/>
            </a:solidFill>
            <a:round/>
            <a:headEnd/>
            <a:tailEnd/>
          </a:ln>
        </p:spPr>
        <p:txBody>
          <a:bodyPr/>
          <a:lstStyle/>
          <a:p>
            <a:endParaRPr lang="en-US"/>
          </a:p>
        </p:txBody>
      </p:sp>
      <p:sp>
        <p:nvSpPr>
          <p:cNvPr id="40971" name="Line 16"/>
          <p:cNvSpPr>
            <a:spLocks noChangeShapeType="1"/>
          </p:cNvSpPr>
          <p:nvPr/>
        </p:nvSpPr>
        <p:spPr bwMode="auto">
          <a:xfrm flipV="1">
            <a:off x="4876800" y="1066800"/>
            <a:ext cx="990600" cy="457200"/>
          </a:xfrm>
          <a:prstGeom prst="line">
            <a:avLst/>
          </a:prstGeom>
          <a:noFill/>
          <a:ln w="38100">
            <a:solidFill>
              <a:schemeClr val="tx1"/>
            </a:solidFill>
            <a:round/>
            <a:headEnd/>
            <a:tailEnd/>
          </a:ln>
        </p:spPr>
        <p:txBody>
          <a:bodyPr/>
          <a:lstStyle/>
          <a:p>
            <a:endParaRPr lang="en-US"/>
          </a:p>
        </p:txBody>
      </p:sp>
      <p:sp>
        <p:nvSpPr>
          <p:cNvPr id="40972" name="Line 17"/>
          <p:cNvSpPr>
            <a:spLocks noChangeShapeType="1"/>
          </p:cNvSpPr>
          <p:nvPr/>
        </p:nvSpPr>
        <p:spPr bwMode="auto">
          <a:xfrm flipH="1" flipV="1">
            <a:off x="5867400" y="1066800"/>
            <a:ext cx="533400" cy="1143000"/>
          </a:xfrm>
          <a:prstGeom prst="line">
            <a:avLst/>
          </a:prstGeom>
          <a:noFill/>
          <a:ln w="38100">
            <a:solidFill>
              <a:schemeClr val="tx1"/>
            </a:solidFill>
            <a:round/>
            <a:headEnd/>
            <a:tailEnd/>
          </a:ln>
        </p:spPr>
        <p:txBody>
          <a:bodyPr/>
          <a:lstStyle/>
          <a:p>
            <a:endParaRPr lang="en-US"/>
          </a:p>
        </p:txBody>
      </p:sp>
      <p:sp>
        <p:nvSpPr>
          <p:cNvPr id="40973" name="Line 18"/>
          <p:cNvSpPr>
            <a:spLocks noChangeShapeType="1"/>
          </p:cNvSpPr>
          <p:nvPr/>
        </p:nvSpPr>
        <p:spPr bwMode="auto">
          <a:xfrm flipH="1" flipV="1">
            <a:off x="5791200" y="990600"/>
            <a:ext cx="1066800" cy="2362200"/>
          </a:xfrm>
          <a:prstGeom prst="line">
            <a:avLst/>
          </a:prstGeom>
          <a:noFill/>
          <a:ln w="38100">
            <a:solidFill>
              <a:schemeClr val="tx1"/>
            </a:solidFill>
            <a:round/>
            <a:headEnd/>
            <a:tailEnd/>
          </a:ln>
        </p:spPr>
        <p:txBody>
          <a:bodyPr/>
          <a:lstStyle/>
          <a:p>
            <a:endParaRPr lang="en-US"/>
          </a:p>
        </p:txBody>
      </p:sp>
      <p:sp>
        <p:nvSpPr>
          <p:cNvPr id="40974" name="AutoShape 36"/>
          <p:cNvSpPr>
            <a:spLocks noChangeAspect="1" noChangeArrowheads="1"/>
          </p:cNvSpPr>
          <p:nvPr/>
        </p:nvSpPr>
        <p:spPr bwMode="auto">
          <a:xfrm>
            <a:off x="4938713" y="243522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75" name="AutoShape 40"/>
          <p:cNvSpPr>
            <a:spLocks noChangeAspect="1" noChangeArrowheads="1"/>
          </p:cNvSpPr>
          <p:nvPr/>
        </p:nvSpPr>
        <p:spPr bwMode="auto">
          <a:xfrm>
            <a:off x="5597525" y="784225"/>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0976" name="AutoShape 43"/>
          <p:cNvSpPr>
            <a:spLocks noChangeAspect="1" noChangeArrowheads="1"/>
          </p:cNvSpPr>
          <p:nvPr/>
        </p:nvSpPr>
        <p:spPr bwMode="auto">
          <a:xfrm>
            <a:off x="6213475" y="34782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77" name="AutoShape 46"/>
          <p:cNvSpPr>
            <a:spLocks noChangeAspect="1" noChangeArrowheads="1"/>
          </p:cNvSpPr>
          <p:nvPr/>
        </p:nvSpPr>
        <p:spPr bwMode="auto">
          <a:xfrm>
            <a:off x="6419850" y="41275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78" name="AutoShape 49"/>
          <p:cNvSpPr>
            <a:spLocks noChangeAspect="1" noChangeArrowheads="1"/>
          </p:cNvSpPr>
          <p:nvPr/>
        </p:nvSpPr>
        <p:spPr bwMode="auto">
          <a:xfrm>
            <a:off x="7272338" y="409416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79" name="AutoShape 52"/>
          <p:cNvSpPr>
            <a:spLocks noChangeAspect="1" noChangeArrowheads="1"/>
          </p:cNvSpPr>
          <p:nvPr/>
        </p:nvSpPr>
        <p:spPr bwMode="auto">
          <a:xfrm>
            <a:off x="6754813" y="30210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0" name="AutoShape 53"/>
          <p:cNvSpPr>
            <a:spLocks noChangeAspect="1" noChangeArrowheads="1"/>
          </p:cNvSpPr>
          <p:nvPr/>
        </p:nvSpPr>
        <p:spPr bwMode="auto">
          <a:xfrm>
            <a:off x="6697663" y="30892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1" name="AutoShape 55"/>
          <p:cNvSpPr>
            <a:spLocks noChangeAspect="1" noChangeArrowheads="1"/>
          </p:cNvSpPr>
          <p:nvPr/>
        </p:nvSpPr>
        <p:spPr bwMode="auto">
          <a:xfrm>
            <a:off x="6646863" y="309562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0982" name="AutoShape 58"/>
          <p:cNvSpPr>
            <a:spLocks noChangeAspect="1" noChangeArrowheads="1"/>
          </p:cNvSpPr>
          <p:nvPr/>
        </p:nvSpPr>
        <p:spPr bwMode="auto">
          <a:xfrm>
            <a:off x="6188075" y="18986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0983" name="AutoShape 63"/>
          <p:cNvSpPr>
            <a:spLocks noChangeAspect="1" noChangeArrowheads="1"/>
          </p:cNvSpPr>
          <p:nvPr/>
        </p:nvSpPr>
        <p:spPr bwMode="auto">
          <a:xfrm>
            <a:off x="4687888" y="1263650"/>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0984" name="AutoShape 66"/>
          <p:cNvSpPr>
            <a:spLocks noChangeAspect="1" noChangeArrowheads="1"/>
          </p:cNvSpPr>
          <p:nvPr/>
        </p:nvSpPr>
        <p:spPr bwMode="auto">
          <a:xfrm>
            <a:off x="4978400" y="1984375"/>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5" name="AutoShape 69"/>
          <p:cNvSpPr>
            <a:spLocks noChangeAspect="1" noChangeArrowheads="1"/>
          </p:cNvSpPr>
          <p:nvPr/>
        </p:nvSpPr>
        <p:spPr bwMode="auto">
          <a:xfrm>
            <a:off x="4495800" y="15240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6" name="AutoShape 72"/>
          <p:cNvSpPr>
            <a:spLocks noChangeAspect="1" noChangeArrowheads="1"/>
          </p:cNvSpPr>
          <p:nvPr/>
        </p:nvSpPr>
        <p:spPr bwMode="auto">
          <a:xfrm>
            <a:off x="5808663" y="2097088"/>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0987" name="AutoShape 75"/>
          <p:cNvSpPr>
            <a:spLocks noChangeAspect="1" noChangeArrowheads="1"/>
          </p:cNvSpPr>
          <p:nvPr/>
        </p:nvSpPr>
        <p:spPr bwMode="auto">
          <a:xfrm>
            <a:off x="6094413" y="28273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64"/>
          <p:cNvSpPr>
            <a:spLocks noChangeShapeType="1"/>
          </p:cNvSpPr>
          <p:nvPr/>
        </p:nvSpPr>
        <p:spPr bwMode="auto">
          <a:xfrm flipV="1">
            <a:off x="6019800" y="2212975"/>
            <a:ext cx="414338" cy="225425"/>
          </a:xfrm>
          <a:prstGeom prst="line">
            <a:avLst/>
          </a:prstGeom>
          <a:noFill/>
          <a:ln w="38100">
            <a:solidFill>
              <a:schemeClr val="tx1"/>
            </a:solidFill>
            <a:round/>
            <a:headEnd/>
            <a:tailEnd/>
          </a:ln>
        </p:spPr>
        <p:txBody>
          <a:bodyPr/>
          <a:lstStyle/>
          <a:p>
            <a:endParaRPr lang="en-US"/>
          </a:p>
        </p:txBody>
      </p:sp>
      <p:sp>
        <p:nvSpPr>
          <p:cNvPr id="41987" name="Line 65"/>
          <p:cNvSpPr>
            <a:spLocks noChangeShapeType="1"/>
          </p:cNvSpPr>
          <p:nvPr/>
        </p:nvSpPr>
        <p:spPr bwMode="auto">
          <a:xfrm flipH="1">
            <a:off x="6324600" y="2233613"/>
            <a:ext cx="111125" cy="738187"/>
          </a:xfrm>
          <a:prstGeom prst="line">
            <a:avLst/>
          </a:prstGeom>
          <a:noFill/>
          <a:ln w="38100">
            <a:solidFill>
              <a:schemeClr val="tx1"/>
            </a:solidFill>
            <a:round/>
            <a:headEnd/>
            <a:tailEnd/>
          </a:ln>
        </p:spPr>
        <p:txBody>
          <a:bodyPr/>
          <a:lstStyle/>
          <a:p>
            <a:endParaRPr lang="en-US"/>
          </a:p>
        </p:txBody>
      </p:sp>
      <p:sp>
        <p:nvSpPr>
          <p:cNvPr id="41988" name="Line 66"/>
          <p:cNvSpPr>
            <a:spLocks noChangeShapeType="1"/>
          </p:cNvSpPr>
          <p:nvPr/>
        </p:nvSpPr>
        <p:spPr bwMode="auto">
          <a:xfrm>
            <a:off x="6477000" y="2247900"/>
            <a:ext cx="304800" cy="952500"/>
          </a:xfrm>
          <a:prstGeom prst="line">
            <a:avLst/>
          </a:prstGeom>
          <a:noFill/>
          <a:ln w="38100">
            <a:solidFill>
              <a:schemeClr val="tx1"/>
            </a:solidFill>
            <a:round/>
            <a:headEnd/>
            <a:tailEnd/>
          </a:ln>
        </p:spPr>
        <p:txBody>
          <a:bodyPr/>
          <a:lstStyle/>
          <a:p>
            <a:endParaRPr lang="en-US"/>
          </a:p>
        </p:txBody>
      </p:sp>
      <p:sp>
        <p:nvSpPr>
          <p:cNvPr id="41989" name="Line 2"/>
          <p:cNvSpPr>
            <a:spLocks noChangeShapeType="1"/>
          </p:cNvSpPr>
          <p:nvPr/>
        </p:nvSpPr>
        <p:spPr bwMode="auto">
          <a:xfrm flipV="1">
            <a:off x="6629400" y="3200400"/>
            <a:ext cx="457200" cy="381000"/>
          </a:xfrm>
          <a:prstGeom prst="line">
            <a:avLst/>
          </a:prstGeom>
          <a:noFill/>
          <a:ln w="38100">
            <a:solidFill>
              <a:schemeClr val="tx1"/>
            </a:solidFill>
            <a:round/>
            <a:headEnd/>
            <a:tailEnd/>
          </a:ln>
        </p:spPr>
        <p:txBody>
          <a:bodyPr/>
          <a:lstStyle/>
          <a:p>
            <a:endParaRPr lang="en-US"/>
          </a:p>
        </p:txBody>
      </p:sp>
      <p:sp>
        <p:nvSpPr>
          <p:cNvPr id="41990" name="Line 3"/>
          <p:cNvSpPr>
            <a:spLocks noChangeShapeType="1"/>
          </p:cNvSpPr>
          <p:nvPr/>
        </p:nvSpPr>
        <p:spPr bwMode="auto">
          <a:xfrm flipH="1">
            <a:off x="7010400" y="3124200"/>
            <a:ext cx="76200" cy="914400"/>
          </a:xfrm>
          <a:prstGeom prst="line">
            <a:avLst/>
          </a:prstGeom>
          <a:noFill/>
          <a:ln w="38100">
            <a:solidFill>
              <a:schemeClr val="tx1"/>
            </a:solidFill>
            <a:round/>
            <a:headEnd/>
            <a:tailEnd/>
          </a:ln>
        </p:spPr>
        <p:txBody>
          <a:bodyPr/>
          <a:lstStyle/>
          <a:p>
            <a:endParaRPr lang="en-US"/>
          </a:p>
        </p:txBody>
      </p:sp>
      <p:sp>
        <p:nvSpPr>
          <p:cNvPr id="41991" name="Line 4"/>
          <p:cNvSpPr>
            <a:spLocks noChangeShapeType="1"/>
          </p:cNvSpPr>
          <p:nvPr/>
        </p:nvSpPr>
        <p:spPr bwMode="auto">
          <a:xfrm>
            <a:off x="7086600" y="3200400"/>
            <a:ext cx="457200" cy="990600"/>
          </a:xfrm>
          <a:prstGeom prst="line">
            <a:avLst/>
          </a:prstGeom>
          <a:noFill/>
          <a:ln w="38100">
            <a:solidFill>
              <a:schemeClr val="tx1"/>
            </a:solidFill>
            <a:round/>
            <a:headEnd/>
            <a:tailEnd/>
          </a:ln>
        </p:spPr>
        <p:txBody>
          <a:bodyPr/>
          <a:lstStyle/>
          <a:p>
            <a:endParaRPr lang="en-US"/>
          </a:p>
        </p:txBody>
      </p:sp>
      <p:sp>
        <p:nvSpPr>
          <p:cNvPr id="41992" name="Line 11"/>
          <p:cNvSpPr>
            <a:spLocks noChangeShapeType="1"/>
          </p:cNvSpPr>
          <p:nvPr/>
        </p:nvSpPr>
        <p:spPr bwMode="auto">
          <a:xfrm flipV="1">
            <a:off x="4876800" y="1295400"/>
            <a:ext cx="381000" cy="457200"/>
          </a:xfrm>
          <a:prstGeom prst="line">
            <a:avLst/>
          </a:prstGeom>
          <a:noFill/>
          <a:ln w="38100">
            <a:solidFill>
              <a:schemeClr val="tx1"/>
            </a:solidFill>
            <a:round/>
            <a:headEnd/>
            <a:tailEnd/>
          </a:ln>
        </p:spPr>
        <p:txBody>
          <a:bodyPr/>
          <a:lstStyle/>
          <a:p>
            <a:endParaRPr lang="en-US"/>
          </a:p>
        </p:txBody>
      </p:sp>
      <p:sp>
        <p:nvSpPr>
          <p:cNvPr id="41993" name="Line 12"/>
          <p:cNvSpPr>
            <a:spLocks noChangeShapeType="1"/>
          </p:cNvSpPr>
          <p:nvPr/>
        </p:nvSpPr>
        <p:spPr bwMode="auto">
          <a:xfrm>
            <a:off x="5257800" y="1371600"/>
            <a:ext cx="76200" cy="685800"/>
          </a:xfrm>
          <a:prstGeom prst="line">
            <a:avLst/>
          </a:prstGeom>
          <a:noFill/>
          <a:ln w="38100">
            <a:solidFill>
              <a:schemeClr val="tx1"/>
            </a:solidFill>
            <a:round/>
            <a:headEnd/>
            <a:tailEnd/>
          </a:ln>
        </p:spPr>
        <p:txBody>
          <a:bodyPr/>
          <a:lstStyle/>
          <a:p>
            <a:endParaRPr lang="en-US"/>
          </a:p>
        </p:txBody>
      </p:sp>
      <p:sp>
        <p:nvSpPr>
          <p:cNvPr id="41994" name="Line 13"/>
          <p:cNvSpPr>
            <a:spLocks noChangeShapeType="1"/>
          </p:cNvSpPr>
          <p:nvPr/>
        </p:nvSpPr>
        <p:spPr bwMode="auto">
          <a:xfrm>
            <a:off x="5181600" y="1295400"/>
            <a:ext cx="228600" cy="1219200"/>
          </a:xfrm>
          <a:prstGeom prst="line">
            <a:avLst/>
          </a:prstGeom>
          <a:noFill/>
          <a:ln w="38100">
            <a:solidFill>
              <a:schemeClr val="tx1"/>
            </a:solidFill>
            <a:round/>
            <a:headEnd/>
            <a:tailEnd/>
          </a:ln>
        </p:spPr>
        <p:txBody>
          <a:bodyPr/>
          <a:lstStyle/>
          <a:p>
            <a:endParaRPr lang="en-US"/>
          </a:p>
        </p:txBody>
      </p:sp>
      <p:sp>
        <p:nvSpPr>
          <p:cNvPr id="41995" name="Line 16"/>
          <p:cNvSpPr>
            <a:spLocks noChangeShapeType="1"/>
          </p:cNvSpPr>
          <p:nvPr/>
        </p:nvSpPr>
        <p:spPr bwMode="auto">
          <a:xfrm flipV="1">
            <a:off x="5257800" y="685800"/>
            <a:ext cx="914400" cy="685800"/>
          </a:xfrm>
          <a:prstGeom prst="line">
            <a:avLst/>
          </a:prstGeom>
          <a:noFill/>
          <a:ln w="38100">
            <a:solidFill>
              <a:schemeClr val="tx1"/>
            </a:solidFill>
            <a:round/>
            <a:headEnd/>
            <a:tailEnd/>
          </a:ln>
        </p:spPr>
        <p:txBody>
          <a:bodyPr/>
          <a:lstStyle/>
          <a:p>
            <a:endParaRPr lang="en-US"/>
          </a:p>
        </p:txBody>
      </p:sp>
      <p:sp>
        <p:nvSpPr>
          <p:cNvPr id="41996" name="Line 17"/>
          <p:cNvSpPr>
            <a:spLocks noChangeShapeType="1"/>
          </p:cNvSpPr>
          <p:nvPr/>
        </p:nvSpPr>
        <p:spPr bwMode="auto">
          <a:xfrm flipH="1" flipV="1">
            <a:off x="6172200" y="685800"/>
            <a:ext cx="228600" cy="1524000"/>
          </a:xfrm>
          <a:prstGeom prst="line">
            <a:avLst/>
          </a:prstGeom>
          <a:noFill/>
          <a:ln w="38100">
            <a:solidFill>
              <a:schemeClr val="tx1"/>
            </a:solidFill>
            <a:round/>
            <a:headEnd/>
            <a:tailEnd/>
          </a:ln>
        </p:spPr>
        <p:txBody>
          <a:bodyPr/>
          <a:lstStyle/>
          <a:p>
            <a:endParaRPr lang="en-US"/>
          </a:p>
        </p:txBody>
      </p:sp>
      <p:sp>
        <p:nvSpPr>
          <p:cNvPr id="41997" name="Line 18"/>
          <p:cNvSpPr>
            <a:spLocks noChangeShapeType="1"/>
          </p:cNvSpPr>
          <p:nvPr/>
        </p:nvSpPr>
        <p:spPr bwMode="auto">
          <a:xfrm flipH="1" flipV="1">
            <a:off x="6172200" y="685800"/>
            <a:ext cx="914400" cy="2514600"/>
          </a:xfrm>
          <a:prstGeom prst="line">
            <a:avLst/>
          </a:prstGeom>
          <a:noFill/>
          <a:ln w="38100">
            <a:solidFill>
              <a:schemeClr val="tx1"/>
            </a:solidFill>
            <a:round/>
            <a:headEnd/>
            <a:tailEnd/>
          </a:ln>
        </p:spPr>
        <p:txBody>
          <a:bodyPr/>
          <a:lstStyle/>
          <a:p>
            <a:endParaRPr lang="en-US"/>
          </a:p>
        </p:txBody>
      </p:sp>
      <p:sp>
        <p:nvSpPr>
          <p:cNvPr id="41998" name="AutoShape 36"/>
          <p:cNvSpPr>
            <a:spLocks noChangeAspect="1" noChangeArrowheads="1"/>
          </p:cNvSpPr>
          <p:nvPr/>
        </p:nvSpPr>
        <p:spPr bwMode="auto">
          <a:xfrm>
            <a:off x="5327650" y="23320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1999" name="AutoShape 38"/>
          <p:cNvSpPr>
            <a:spLocks noChangeAspect="1" noChangeArrowheads="1"/>
          </p:cNvSpPr>
          <p:nvPr/>
        </p:nvSpPr>
        <p:spPr bwMode="auto">
          <a:xfrm>
            <a:off x="5867400" y="457200"/>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2000" name="AutoShape 41"/>
          <p:cNvSpPr>
            <a:spLocks noChangeAspect="1" noChangeArrowheads="1"/>
          </p:cNvSpPr>
          <p:nvPr/>
        </p:nvSpPr>
        <p:spPr bwMode="auto">
          <a:xfrm>
            <a:off x="6557963" y="34448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1" name="AutoShape 43"/>
          <p:cNvSpPr>
            <a:spLocks noChangeAspect="1" noChangeArrowheads="1"/>
          </p:cNvSpPr>
          <p:nvPr/>
        </p:nvSpPr>
        <p:spPr bwMode="auto">
          <a:xfrm>
            <a:off x="6832600" y="39243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2" name="AutoShape 45"/>
          <p:cNvSpPr>
            <a:spLocks noChangeAspect="1" noChangeArrowheads="1"/>
          </p:cNvSpPr>
          <p:nvPr/>
        </p:nvSpPr>
        <p:spPr bwMode="auto">
          <a:xfrm>
            <a:off x="7373938" y="4062413"/>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3" name="AutoShape 47"/>
          <p:cNvSpPr>
            <a:spLocks noChangeAspect="1" noChangeArrowheads="1"/>
          </p:cNvSpPr>
          <p:nvPr/>
        </p:nvSpPr>
        <p:spPr bwMode="auto">
          <a:xfrm>
            <a:off x="6697663" y="3089275"/>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4" name="AutoShape 49"/>
          <p:cNvSpPr>
            <a:spLocks noChangeAspect="1" noChangeArrowheads="1"/>
          </p:cNvSpPr>
          <p:nvPr/>
        </p:nvSpPr>
        <p:spPr bwMode="auto">
          <a:xfrm>
            <a:off x="6877050" y="297973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2005" name="AutoShape 51"/>
          <p:cNvSpPr>
            <a:spLocks noChangeAspect="1" noChangeArrowheads="1"/>
          </p:cNvSpPr>
          <p:nvPr/>
        </p:nvSpPr>
        <p:spPr bwMode="auto">
          <a:xfrm>
            <a:off x="6223000" y="18986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2006" name="AutoShape 52"/>
          <p:cNvSpPr>
            <a:spLocks noChangeAspect="1" noChangeArrowheads="1"/>
          </p:cNvSpPr>
          <p:nvPr/>
        </p:nvSpPr>
        <p:spPr bwMode="auto">
          <a:xfrm>
            <a:off x="6224588" y="18859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2007" name="AutoShape 55"/>
          <p:cNvSpPr>
            <a:spLocks noChangeAspect="1" noChangeArrowheads="1"/>
          </p:cNvSpPr>
          <p:nvPr/>
        </p:nvSpPr>
        <p:spPr bwMode="auto">
          <a:xfrm>
            <a:off x="5013325" y="1174750"/>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2008" name="AutoShape 57"/>
          <p:cNvSpPr>
            <a:spLocks noChangeAspect="1" noChangeArrowheads="1"/>
          </p:cNvSpPr>
          <p:nvPr/>
        </p:nvSpPr>
        <p:spPr bwMode="auto">
          <a:xfrm>
            <a:off x="5187950" y="1965325"/>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09" name="AutoShape 59"/>
          <p:cNvSpPr>
            <a:spLocks noChangeAspect="1" noChangeArrowheads="1"/>
          </p:cNvSpPr>
          <p:nvPr/>
        </p:nvSpPr>
        <p:spPr bwMode="auto">
          <a:xfrm>
            <a:off x="4803775" y="161925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10" name="AutoShape 61"/>
          <p:cNvSpPr>
            <a:spLocks noChangeAspect="1" noChangeArrowheads="1"/>
          </p:cNvSpPr>
          <p:nvPr/>
        </p:nvSpPr>
        <p:spPr bwMode="auto">
          <a:xfrm>
            <a:off x="5900738" y="2324100"/>
            <a:ext cx="246062"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2011" name="AutoShape 63"/>
          <p:cNvSpPr>
            <a:spLocks noChangeAspect="1" noChangeArrowheads="1"/>
          </p:cNvSpPr>
          <p:nvPr/>
        </p:nvSpPr>
        <p:spPr bwMode="auto">
          <a:xfrm>
            <a:off x="6208713" y="2827338"/>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7"/>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3011" name="Line 8"/>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3012" name="Line 9"/>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3013" name="Oval 10"/>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14" name="Oval 11"/>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15" name="Oval 12"/>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16" name="Line 13"/>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3017" name="Line 14"/>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3018" name="Line 15"/>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3019" name="Oval 16"/>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0" name="Oval 17"/>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1" name="Oval 18"/>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2" name="Line 19"/>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3023" name="Line 20"/>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3024" name="Line 21"/>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3025" name="Oval 22"/>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6" name="Oval 23"/>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3027" name="Line 24"/>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3028" name="Line 25"/>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3029" name="Line 26"/>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3030" name="AutoShape 35"/>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3031" name="AutoShape 36"/>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3032" name="AutoShape 37"/>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3033" name="AutoShape 38"/>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3034" name="AutoShape 39"/>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6477000" y="4114800"/>
            <a:ext cx="533400" cy="361950"/>
            <a:chOff x="3504" y="1728"/>
            <a:chExt cx="336" cy="228"/>
          </a:xfrm>
        </p:grpSpPr>
        <p:sp>
          <p:nvSpPr>
            <p:cNvPr id="44093" name="Line 9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94" name="Picture 93"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88"/>
          <p:cNvGrpSpPr>
            <a:grpSpLocks/>
          </p:cNvGrpSpPr>
          <p:nvPr/>
        </p:nvGrpSpPr>
        <p:grpSpPr bwMode="auto">
          <a:xfrm>
            <a:off x="5867400" y="2971800"/>
            <a:ext cx="533400" cy="361950"/>
            <a:chOff x="3504" y="1728"/>
            <a:chExt cx="336" cy="228"/>
          </a:xfrm>
        </p:grpSpPr>
        <p:sp>
          <p:nvSpPr>
            <p:cNvPr id="44091" name="Line 89"/>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92" name="Picture 90"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 name="Group 101"/>
          <p:cNvGrpSpPr>
            <a:grpSpLocks/>
          </p:cNvGrpSpPr>
          <p:nvPr/>
        </p:nvGrpSpPr>
        <p:grpSpPr bwMode="auto">
          <a:xfrm>
            <a:off x="7086600" y="4114800"/>
            <a:ext cx="533400" cy="361950"/>
            <a:chOff x="3504" y="1728"/>
            <a:chExt cx="336" cy="228"/>
          </a:xfrm>
        </p:grpSpPr>
        <p:sp>
          <p:nvSpPr>
            <p:cNvPr id="44089" name="Line 10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90" name="Picture 103"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5" name="Group 78"/>
          <p:cNvGrpSpPr>
            <a:grpSpLocks/>
          </p:cNvGrpSpPr>
          <p:nvPr/>
        </p:nvGrpSpPr>
        <p:grpSpPr bwMode="auto">
          <a:xfrm>
            <a:off x="5562600" y="2743200"/>
            <a:ext cx="533400" cy="361950"/>
            <a:chOff x="3504" y="1728"/>
            <a:chExt cx="336" cy="228"/>
          </a:xfrm>
        </p:grpSpPr>
        <p:sp>
          <p:nvSpPr>
            <p:cNvPr id="44087" name="Line 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88" name="Picture 7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6" name="Group 82"/>
          <p:cNvGrpSpPr>
            <a:grpSpLocks/>
          </p:cNvGrpSpPr>
          <p:nvPr/>
        </p:nvGrpSpPr>
        <p:grpSpPr bwMode="auto">
          <a:xfrm>
            <a:off x="6800850" y="3844925"/>
            <a:ext cx="533400" cy="361950"/>
            <a:chOff x="3504" y="1728"/>
            <a:chExt cx="336" cy="228"/>
          </a:xfrm>
        </p:grpSpPr>
        <p:sp>
          <p:nvSpPr>
            <p:cNvPr id="44085" name="Line 8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4086" name="Picture 8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4039" name="Line 4"/>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4040" name="Line 5"/>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4041" name="Line 6"/>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4042" name="Oval 8"/>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43" name="Oval 9"/>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44" name="Oval 10"/>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45" name="Line 12"/>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4046" name="Line 13"/>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4047" name="Line 14"/>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4048" name="Oval 16"/>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49" name="Oval 17"/>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50" name="Oval 18"/>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51" name="Line 20"/>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4052" name="Line 21"/>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4053" name="Line 22"/>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4054" name="Oval 24"/>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55" name="Oval 25"/>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4056" name="Line 31"/>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4057" name="Line 32"/>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4058" name="Line 33"/>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4059" name="AutoShape 44"/>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4060" name="AutoShape 45"/>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4061" name="AutoShape 46"/>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4062" name="AutoShape 63"/>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4063" name="AutoShape 64"/>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88129" name="Picture 65" descr="114_1469"/>
          <p:cNvPicPr>
            <a:picLocks noChangeAspect="1" noChangeArrowheads="1"/>
          </p:cNvPicPr>
          <p:nvPr/>
        </p:nvPicPr>
        <p:blipFill>
          <a:blip r:embed="rId4" cstate="print"/>
          <a:srcRect/>
          <a:stretch>
            <a:fillRect/>
          </a:stretch>
        </p:blipFill>
        <p:spPr bwMode="auto">
          <a:xfrm>
            <a:off x="3733800" y="1295400"/>
            <a:ext cx="914400" cy="687388"/>
          </a:xfrm>
          <a:prstGeom prst="rect">
            <a:avLst/>
          </a:prstGeom>
          <a:noFill/>
          <a:ln w="9525">
            <a:noFill/>
            <a:miter lim="800000"/>
            <a:headEnd/>
            <a:tailEnd/>
          </a:ln>
        </p:spPr>
      </p:pic>
      <p:sp>
        <p:nvSpPr>
          <p:cNvPr id="88133" name="Oval 69"/>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88134" name="Oval 70"/>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88135" name="Oval 71"/>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88136" name="Oval 72"/>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88137" name="Oval 73"/>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88138" name="Line 74"/>
          <p:cNvSpPr>
            <a:spLocks noChangeShapeType="1"/>
          </p:cNvSpPr>
          <p:nvPr/>
        </p:nvSpPr>
        <p:spPr bwMode="auto">
          <a:xfrm flipV="1">
            <a:off x="4343400" y="381000"/>
            <a:ext cx="2057400" cy="990600"/>
          </a:xfrm>
          <a:prstGeom prst="line">
            <a:avLst/>
          </a:prstGeom>
          <a:noFill/>
          <a:ln w="38100">
            <a:solidFill>
              <a:srgbClr val="FF0000"/>
            </a:solidFill>
            <a:round/>
            <a:headEnd/>
            <a:tailEnd type="triangle" w="med" len="med"/>
          </a:ln>
        </p:spPr>
        <p:txBody>
          <a:bodyPr/>
          <a:lstStyle/>
          <a:p>
            <a:endParaRPr lang="en-US"/>
          </a:p>
        </p:txBody>
      </p:sp>
      <p:sp>
        <p:nvSpPr>
          <p:cNvPr id="88139" name="Line 75"/>
          <p:cNvSpPr>
            <a:spLocks noChangeShapeType="1"/>
          </p:cNvSpPr>
          <p:nvPr/>
        </p:nvSpPr>
        <p:spPr bwMode="auto">
          <a:xfrm>
            <a:off x="6400800" y="381000"/>
            <a:ext cx="0" cy="1828800"/>
          </a:xfrm>
          <a:prstGeom prst="line">
            <a:avLst/>
          </a:prstGeom>
          <a:noFill/>
          <a:ln w="38100">
            <a:solidFill>
              <a:srgbClr val="FF0000"/>
            </a:solidFill>
            <a:round/>
            <a:headEnd/>
            <a:tailEnd type="triangle" w="med" len="med"/>
          </a:ln>
        </p:spPr>
        <p:txBody>
          <a:bodyPr/>
          <a:lstStyle/>
          <a:p>
            <a:endParaRPr lang="en-US"/>
          </a:p>
        </p:txBody>
      </p:sp>
      <p:sp>
        <p:nvSpPr>
          <p:cNvPr id="88140" name="Line 76"/>
          <p:cNvSpPr>
            <a:spLocks noChangeShapeType="1"/>
          </p:cNvSpPr>
          <p:nvPr/>
        </p:nvSpPr>
        <p:spPr bwMode="auto">
          <a:xfrm flipH="1">
            <a:off x="6096000" y="2143125"/>
            <a:ext cx="314325" cy="600075"/>
          </a:xfrm>
          <a:prstGeom prst="line">
            <a:avLst/>
          </a:prstGeom>
          <a:noFill/>
          <a:ln w="38100">
            <a:solidFill>
              <a:srgbClr val="FF0000"/>
            </a:solidFill>
            <a:round/>
            <a:headEnd/>
            <a:tailEnd type="triangle" w="med" len="med"/>
          </a:ln>
        </p:spPr>
        <p:txBody>
          <a:bodyPr/>
          <a:lstStyle/>
          <a:p>
            <a:endParaRPr lang="en-US"/>
          </a:p>
        </p:txBody>
      </p:sp>
      <p:sp>
        <p:nvSpPr>
          <p:cNvPr id="88143" name="Line 79"/>
          <p:cNvSpPr>
            <a:spLocks noChangeShapeType="1"/>
          </p:cNvSpPr>
          <p:nvPr/>
        </p:nvSpPr>
        <p:spPr bwMode="auto">
          <a:xfrm flipV="1">
            <a:off x="4219575" y="304800"/>
            <a:ext cx="2257425" cy="1114425"/>
          </a:xfrm>
          <a:prstGeom prst="line">
            <a:avLst/>
          </a:prstGeom>
          <a:noFill/>
          <a:ln w="38100">
            <a:solidFill>
              <a:srgbClr val="FF0000"/>
            </a:solidFill>
            <a:round/>
            <a:headEnd/>
            <a:tailEnd type="triangle" w="med" len="med"/>
          </a:ln>
        </p:spPr>
        <p:txBody>
          <a:bodyPr/>
          <a:lstStyle/>
          <a:p>
            <a:endParaRPr lang="en-US"/>
          </a:p>
        </p:txBody>
      </p:sp>
      <p:sp>
        <p:nvSpPr>
          <p:cNvPr id="88144" name="Line 80"/>
          <p:cNvSpPr>
            <a:spLocks noChangeShapeType="1"/>
          </p:cNvSpPr>
          <p:nvPr/>
        </p:nvSpPr>
        <p:spPr bwMode="auto">
          <a:xfrm>
            <a:off x="6477000" y="304800"/>
            <a:ext cx="862013" cy="2678113"/>
          </a:xfrm>
          <a:prstGeom prst="line">
            <a:avLst/>
          </a:prstGeom>
          <a:noFill/>
          <a:ln w="38100">
            <a:solidFill>
              <a:srgbClr val="FF0000"/>
            </a:solidFill>
            <a:round/>
            <a:headEnd/>
            <a:tailEnd type="triangle" w="med" len="med"/>
          </a:ln>
        </p:spPr>
        <p:txBody>
          <a:bodyPr/>
          <a:lstStyle/>
          <a:p>
            <a:endParaRPr lang="en-US"/>
          </a:p>
        </p:txBody>
      </p:sp>
      <p:sp>
        <p:nvSpPr>
          <p:cNvPr id="88145" name="Line 81"/>
          <p:cNvSpPr>
            <a:spLocks noChangeShapeType="1"/>
          </p:cNvSpPr>
          <p:nvPr/>
        </p:nvSpPr>
        <p:spPr bwMode="auto">
          <a:xfrm>
            <a:off x="7356475" y="2990850"/>
            <a:ext cx="7938" cy="854075"/>
          </a:xfrm>
          <a:prstGeom prst="line">
            <a:avLst/>
          </a:prstGeom>
          <a:noFill/>
          <a:ln w="38100">
            <a:solidFill>
              <a:srgbClr val="FF0000"/>
            </a:solidFill>
            <a:round/>
            <a:headEnd/>
            <a:tailEnd type="triangle" w="med" len="med"/>
          </a:ln>
        </p:spPr>
        <p:txBody>
          <a:bodyPr/>
          <a:lstStyle/>
          <a:p>
            <a:endParaRPr lang="en-US"/>
          </a:p>
        </p:txBody>
      </p:sp>
      <p:sp>
        <p:nvSpPr>
          <p:cNvPr id="88149" name="Line 85"/>
          <p:cNvSpPr>
            <a:spLocks noChangeShapeType="1"/>
          </p:cNvSpPr>
          <p:nvPr/>
        </p:nvSpPr>
        <p:spPr bwMode="auto">
          <a:xfrm flipV="1">
            <a:off x="4171950" y="315913"/>
            <a:ext cx="2201863" cy="1547812"/>
          </a:xfrm>
          <a:prstGeom prst="line">
            <a:avLst/>
          </a:prstGeom>
          <a:noFill/>
          <a:ln w="38100">
            <a:solidFill>
              <a:srgbClr val="FF0000"/>
            </a:solidFill>
            <a:round/>
            <a:headEnd/>
            <a:tailEnd type="triangle" w="med" len="med"/>
          </a:ln>
        </p:spPr>
        <p:txBody>
          <a:bodyPr/>
          <a:lstStyle/>
          <a:p>
            <a:endParaRPr lang="en-US"/>
          </a:p>
        </p:txBody>
      </p:sp>
      <p:sp>
        <p:nvSpPr>
          <p:cNvPr id="88150" name="Line 86"/>
          <p:cNvSpPr>
            <a:spLocks noChangeShapeType="1"/>
          </p:cNvSpPr>
          <p:nvPr/>
        </p:nvSpPr>
        <p:spPr bwMode="auto">
          <a:xfrm>
            <a:off x="6400800" y="381000"/>
            <a:ext cx="0" cy="1828800"/>
          </a:xfrm>
          <a:prstGeom prst="line">
            <a:avLst/>
          </a:prstGeom>
          <a:noFill/>
          <a:ln w="38100">
            <a:solidFill>
              <a:srgbClr val="FF0000"/>
            </a:solidFill>
            <a:round/>
            <a:headEnd/>
            <a:tailEnd type="triangle" w="med" len="med"/>
          </a:ln>
        </p:spPr>
        <p:txBody>
          <a:bodyPr/>
          <a:lstStyle/>
          <a:p>
            <a:endParaRPr lang="en-US"/>
          </a:p>
        </p:txBody>
      </p:sp>
      <p:sp>
        <p:nvSpPr>
          <p:cNvPr id="88151" name="Line 87"/>
          <p:cNvSpPr>
            <a:spLocks noChangeShapeType="1"/>
          </p:cNvSpPr>
          <p:nvPr/>
        </p:nvSpPr>
        <p:spPr bwMode="auto">
          <a:xfrm flipH="1">
            <a:off x="6438900" y="2163763"/>
            <a:ext cx="0" cy="800100"/>
          </a:xfrm>
          <a:prstGeom prst="line">
            <a:avLst/>
          </a:prstGeom>
          <a:noFill/>
          <a:ln w="38100">
            <a:solidFill>
              <a:srgbClr val="FF0000"/>
            </a:solidFill>
            <a:round/>
            <a:headEnd/>
            <a:tailEnd type="triangle" w="med" len="med"/>
          </a:ln>
        </p:spPr>
        <p:txBody>
          <a:bodyPr/>
          <a:lstStyle/>
          <a:p>
            <a:endParaRPr lang="en-US"/>
          </a:p>
        </p:txBody>
      </p:sp>
      <p:sp>
        <p:nvSpPr>
          <p:cNvPr id="88158" name="Line 94"/>
          <p:cNvSpPr>
            <a:spLocks noChangeShapeType="1"/>
          </p:cNvSpPr>
          <p:nvPr/>
        </p:nvSpPr>
        <p:spPr bwMode="auto">
          <a:xfrm>
            <a:off x="6477000" y="304800"/>
            <a:ext cx="838200" cy="2667000"/>
          </a:xfrm>
          <a:prstGeom prst="line">
            <a:avLst/>
          </a:prstGeom>
          <a:noFill/>
          <a:ln w="38100">
            <a:solidFill>
              <a:srgbClr val="FF0000"/>
            </a:solidFill>
            <a:round/>
            <a:headEnd/>
            <a:tailEnd type="triangle" w="med" len="med"/>
          </a:ln>
        </p:spPr>
        <p:txBody>
          <a:bodyPr/>
          <a:lstStyle/>
          <a:p>
            <a:endParaRPr lang="en-US"/>
          </a:p>
        </p:txBody>
      </p:sp>
      <p:sp>
        <p:nvSpPr>
          <p:cNvPr id="88159" name="Line 95"/>
          <p:cNvSpPr>
            <a:spLocks noChangeShapeType="1"/>
          </p:cNvSpPr>
          <p:nvPr/>
        </p:nvSpPr>
        <p:spPr bwMode="auto">
          <a:xfrm>
            <a:off x="7315200" y="2971800"/>
            <a:ext cx="0" cy="838200"/>
          </a:xfrm>
          <a:prstGeom prst="line">
            <a:avLst/>
          </a:prstGeom>
          <a:noFill/>
          <a:ln w="38100">
            <a:solidFill>
              <a:srgbClr val="FF0000"/>
            </a:solidFill>
            <a:round/>
            <a:headEnd/>
            <a:tailEnd type="triangle" w="med" len="med"/>
          </a:ln>
        </p:spPr>
        <p:txBody>
          <a:bodyPr/>
          <a:lstStyle/>
          <a:p>
            <a:endParaRPr lang="en-US"/>
          </a:p>
        </p:txBody>
      </p:sp>
      <p:sp>
        <p:nvSpPr>
          <p:cNvPr id="88160" name="Line 96"/>
          <p:cNvSpPr>
            <a:spLocks noChangeShapeType="1"/>
          </p:cNvSpPr>
          <p:nvPr/>
        </p:nvSpPr>
        <p:spPr bwMode="auto">
          <a:xfrm flipV="1">
            <a:off x="3962400" y="304800"/>
            <a:ext cx="2514600" cy="1428750"/>
          </a:xfrm>
          <a:prstGeom prst="line">
            <a:avLst/>
          </a:prstGeom>
          <a:noFill/>
          <a:ln w="38100">
            <a:solidFill>
              <a:srgbClr val="FF0000"/>
            </a:solidFill>
            <a:round/>
            <a:headEnd/>
            <a:tailEnd type="triangle" w="med" len="med"/>
          </a:ln>
        </p:spPr>
        <p:txBody>
          <a:bodyPr/>
          <a:lstStyle/>
          <a:p>
            <a:endParaRPr lang="en-US"/>
          </a:p>
        </p:txBody>
      </p:sp>
      <p:sp>
        <p:nvSpPr>
          <p:cNvPr id="88161" name="Line 97"/>
          <p:cNvSpPr>
            <a:spLocks noChangeShapeType="1"/>
          </p:cNvSpPr>
          <p:nvPr/>
        </p:nvSpPr>
        <p:spPr bwMode="auto">
          <a:xfrm flipV="1">
            <a:off x="4025900" y="319088"/>
            <a:ext cx="2427288" cy="1366837"/>
          </a:xfrm>
          <a:prstGeom prst="line">
            <a:avLst/>
          </a:prstGeom>
          <a:noFill/>
          <a:ln w="38100">
            <a:solidFill>
              <a:srgbClr val="FF0000"/>
            </a:solidFill>
            <a:round/>
            <a:headEnd/>
            <a:tailEnd type="triangle" w="med" len="med"/>
          </a:ln>
        </p:spPr>
        <p:txBody>
          <a:bodyPr/>
          <a:lstStyle/>
          <a:p>
            <a:endParaRPr lang="en-US"/>
          </a:p>
        </p:txBody>
      </p:sp>
      <p:sp>
        <p:nvSpPr>
          <p:cNvPr id="88162" name="Line 98"/>
          <p:cNvSpPr>
            <a:spLocks noChangeShapeType="1"/>
          </p:cNvSpPr>
          <p:nvPr/>
        </p:nvSpPr>
        <p:spPr bwMode="auto">
          <a:xfrm>
            <a:off x="6457950" y="307975"/>
            <a:ext cx="917575" cy="2701925"/>
          </a:xfrm>
          <a:prstGeom prst="line">
            <a:avLst/>
          </a:prstGeom>
          <a:noFill/>
          <a:ln w="38100">
            <a:solidFill>
              <a:srgbClr val="FF0000"/>
            </a:solidFill>
            <a:round/>
            <a:headEnd/>
            <a:tailEnd type="triangle" w="med" len="med"/>
          </a:ln>
        </p:spPr>
        <p:txBody>
          <a:bodyPr/>
          <a:lstStyle/>
          <a:p>
            <a:endParaRPr lang="en-US"/>
          </a:p>
        </p:txBody>
      </p:sp>
      <p:sp>
        <p:nvSpPr>
          <p:cNvPr id="88164" name="Line 100"/>
          <p:cNvSpPr>
            <a:spLocks noChangeShapeType="1"/>
          </p:cNvSpPr>
          <p:nvPr/>
        </p:nvSpPr>
        <p:spPr bwMode="auto">
          <a:xfrm>
            <a:off x="7361238" y="2971800"/>
            <a:ext cx="258762" cy="116205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129"/>
                                        </p:tgtEl>
                                        <p:attrNameLst>
                                          <p:attrName>style.visibility</p:attrName>
                                        </p:attrNameLst>
                                      </p:cBhvr>
                                      <p:to>
                                        <p:strVal val="visible"/>
                                      </p:to>
                                    </p:set>
                                    <p:animEffect transition="in" filter="dissolve">
                                      <p:cBhvr>
                                        <p:cTn id="7" dur="500"/>
                                        <p:tgtEl>
                                          <p:spTgt spid="881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8134"/>
                                        </p:tgtEl>
                                        <p:attrNameLst>
                                          <p:attrName>style.visibility</p:attrName>
                                        </p:attrNameLst>
                                      </p:cBhvr>
                                      <p:to>
                                        <p:strVal val="visible"/>
                                      </p:to>
                                    </p:set>
                                    <p:animEffect transition="in" filter="dissolve">
                                      <p:cBhvr>
                                        <p:cTn id="11" dur="500"/>
                                        <p:tgtEl>
                                          <p:spTgt spid="8813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138"/>
                                        </p:tgtEl>
                                        <p:attrNameLst>
                                          <p:attrName>style.visibility</p:attrName>
                                        </p:attrNameLst>
                                      </p:cBhvr>
                                      <p:to>
                                        <p:strVal val="visible"/>
                                      </p:to>
                                    </p:set>
                                    <p:animEffect transition="in" filter="wipe(left)">
                                      <p:cBhvr>
                                        <p:cTn id="15" dur="500"/>
                                        <p:tgtEl>
                                          <p:spTgt spid="8813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8139"/>
                                        </p:tgtEl>
                                        <p:attrNameLst>
                                          <p:attrName>style.visibility</p:attrName>
                                        </p:attrNameLst>
                                      </p:cBhvr>
                                      <p:to>
                                        <p:strVal val="visible"/>
                                      </p:to>
                                    </p:set>
                                    <p:animEffect transition="in" filter="wipe(up)">
                                      <p:cBhvr>
                                        <p:cTn id="19" dur="500"/>
                                        <p:tgtEl>
                                          <p:spTgt spid="8813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8140"/>
                                        </p:tgtEl>
                                        <p:attrNameLst>
                                          <p:attrName>style.visibility</p:attrName>
                                        </p:attrNameLst>
                                      </p:cBhvr>
                                      <p:to>
                                        <p:strVal val="visible"/>
                                      </p:to>
                                    </p:set>
                                    <p:animEffect transition="in" filter="wipe(up)">
                                      <p:cBhvr>
                                        <p:cTn id="23" dur="500"/>
                                        <p:tgtEl>
                                          <p:spTgt spid="8814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8813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813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8140"/>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88133"/>
                                        </p:tgtEl>
                                        <p:attrNameLst>
                                          <p:attrName>style.visibility</p:attrName>
                                        </p:attrNameLst>
                                      </p:cBhvr>
                                      <p:to>
                                        <p:strVal val="visible"/>
                                      </p:to>
                                    </p:set>
                                    <p:animEffect transition="in" filter="dissolve">
                                      <p:cBhvr>
                                        <p:cTn id="38" dur="500"/>
                                        <p:tgtEl>
                                          <p:spTgt spid="88133"/>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88143"/>
                                        </p:tgtEl>
                                        <p:attrNameLst>
                                          <p:attrName>style.visibility</p:attrName>
                                        </p:attrNameLst>
                                      </p:cBhvr>
                                      <p:to>
                                        <p:strVal val="visible"/>
                                      </p:to>
                                    </p:set>
                                    <p:animEffect transition="in" filter="wipe(left)">
                                      <p:cBhvr>
                                        <p:cTn id="42" dur="500"/>
                                        <p:tgtEl>
                                          <p:spTgt spid="88143"/>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88144"/>
                                        </p:tgtEl>
                                        <p:attrNameLst>
                                          <p:attrName>style.visibility</p:attrName>
                                        </p:attrNameLst>
                                      </p:cBhvr>
                                      <p:to>
                                        <p:strVal val="visible"/>
                                      </p:to>
                                    </p:set>
                                    <p:animEffect transition="in" filter="wipe(up)">
                                      <p:cBhvr>
                                        <p:cTn id="46" dur="500"/>
                                        <p:tgtEl>
                                          <p:spTgt spid="88144"/>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88145"/>
                                        </p:tgtEl>
                                        <p:attrNameLst>
                                          <p:attrName>style.visibility</p:attrName>
                                        </p:attrNameLst>
                                      </p:cBhvr>
                                      <p:to>
                                        <p:strVal val="visible"/>
                                      </p:to>
                                    </p:set>
                                    <p:animEffect transition="in" filter="wipe(up)">
                                      <p:cBhvr>
                                        <p:cTn id="50" dur="500"/>
                                        <p:tgtEl>
                                          <p:spTgt spid="88145"/>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childTnLst>
                          </p:cTn>
                        </p:par>
                        <p:par>
                          <p:cTn id="55" fill="hold">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88144"/>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8814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88143"/>
                                        </p:tgtEl>
                                        <p:attrNameLst>
                                          <p:attrName>style.visibility</p:attrName>
                                        </p:attrNameLst>
                                      </p:cBhvr>
                                      <p:to>
                                        <p:strVal val="hidden"/>
                                      </p:to>
                                    </p:set>
                                  </p:childTnLst>
                                </p:cTn>
                              </p:par>
                            </p:childTnLst>
                          </p:cTn>
                        </p:par>
                        <p:par>
                          <p:cTn id="62" fill="hold">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88136"/>
                                        </p:tgtEl>
                                        <p:attrNameLst>
                                          <p:attrName>style.visibility</p:attrName>
                                        </p:attrNameLst>
                                      </p:cBhvr>
                                      <p:to>
                                        <p:strVal val="visible"/>
                                      </p:to>
                                    </p:set>
                                    <p:animEffect transition="in" filter="dissolve">
                                      <p:cBhvr>
                                        <p:cTn id="65" dur="500"/>
                                        <p:tgtEl>
                                          <p:spTgt spid="88136"/>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88149"/>
                                        </p:tgtEl>
                                        <p:attrNameLst>
                                          <p:attrName>style.visibility</p:attrName>
                                        </p:attrNameLst>
                                      </p:cBhvr>
                                      <p:to>
                                        <p:strVal val="visible"/>
                                      </p:to>
                                    </p:set>
                                    <p:animEffect transition="in" filter="wipe(left)">
                                      <p:cBhvr>
                                        <p:cTn id="69" dur="500"/>
                                        <p:tgtEl>
                                          <p:spTgt spid="88149"/>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88150"/>
                                        </p:tgtEl>
                                        <p:attrNameLst>
                                          <p:attrName>style.visibility</p:attrName>
                                        </p:attrNameLst>
                                      </p:cBhvr>
                                      <p:to>
                                        <p:strVal val="visible"/>
                                      </p:to>
                                    </p:set>
                                    <p:animEffect transition="in" filter="wipe(up)">
                                      <p:cBhvr>
                                        <p:cTn id="73" dur="500"/>
                                        <p:tgtEl>
                                          <p:spTgt spid="88150"/>
                                        </p:tgtEl>
                                      </p:cBhvr>
                                    </p:animEffect>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88151"/>
                                        </p:tgtEl>
                                        <p:attrNameLst>
                                          <p:attrName>style.visibility</p:attrName>
                                        </p:attrNameLst>
                                      </p:cBhvr>
                                      <p:to>
                                        <p:strVal val="visible"/>
                                      </p:to>
                                    </p:set>
                                    <p:animEffect transition="in" filter="wipe(up)">
                                      <p:cBhvr>
                                        <p:cTn id="77" dur="500"/>
                                        <p:tgtEl>
                                          <p:spTgt spid="88151"/>
                                        </p:tgtEl>
                                      </p:cBhvr>
                                    </p:animEffect>
                                  </p:childTnLst>
                                </p:cTn>
                              </p:par>
                            </p:childTnLst>
                          </p:cTn>
                        </p:par>
                        <p:par>
                          <p:cTn id="78" fill="hold">
                            <p:stCondLst>
                              <p:cond delay="7500"/>
                            </p:stCondLst>
                            <p:childTnLst>
                              <p:par>
                                <p:cTn id="79" presetID="2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8814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8815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88151"/>
                                        </p:tgtEl>
                                        <p:attrNameLst>
                                          <p:attrName>style.visibility</p:attrName>
                                        </p:attrNameLst>
                                      </p:cBhvr>
                                      <p:to>
                                        <p:strVal val="hidden"/>
                                      </p:to>
                                    </p:set>
                                  </p:childTnLst>
                                </p:cTn>
                              </p:par>
                            </p:childTnLst>
                          </p:cTn>
                        </p:par>
                        <p:par>
                          <p:cTn id="89" fill="hold">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88135"/>
                                        </p:tgtEl>
                                        <p:attrNameLst>
                                          <p:attrName>style.visibility</p:attrName>
                                        </p:attrNameLst>
                                      </p:cBhvr>
                                      <p:to>
                                        <p:strVal val="visible"/>
                                      </p:to>
                                    </p:set>
                                    <p:animEffect transition="in" filter="dissolve">
                                      <p:cBhvr>
                                        <p:cTn id="92" dur="500"/>
                                        <p:tgtEl>
                                          <p:spTgt spid="88135"/>
                                        </p:tgtEl>
                                      </p:cBhvr>
                                    </p:animEffect>
                                  </p:childTnLst>
                                </p:cTn>
                              </p:par>
                            </p:childTnLst>
                          </p:cTn>
                        </p:par>
                        <p:par>
                          <p:cTn id="93" fill="hold">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88160"/>
                                        </p:tgtEl>
                                        <p:attrNameLst>
                                          <p:attrName>style.visibility</p:attrName>
                                        </p:attrNameLst>
                                      </p:cBhvr>
                                      <p:to>
                                        <p:strVal val="visible"/>
                                      </p:to>
                                    </p:set>
                                    <p:animEffect transition="in" filter="wipe(left)">
                                      <p:cBhvr>
                                        <p:cTn id="96" dur="500"/>
                                        <p:tgtEl>
                                          <p:spTgt spid="88160"/>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88158"/>
                                        </p:tgtEl>
                                        <p:attrNameLst>
                                          <p:attrName>style.visibility</p:attrName>
                                        </p:attrNameLst>
                                      </p:cBhvr>
                                      <p:to>
                                        <p:strVal val="visible"/>
                                      </p:to>
                                    </p:set>
                                    <p:animEffect transition="in" filter="wipe(up)">
                                      <p:cBhvr>
                                        <p:cTn id="100" dur="500"/>
                                        <p:tgtEl>
                                          <p:spTgt spid="88158"/>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88159"/>
                                        </p:tgtEl>
                                        <p:attrNameLst>
                                          <p:attrName>style.visibility</p:attrName>
                                        </p:attrNameLst>
                                      </p:cBhvr>
                                      <p:to>
                                        <p:strVal val="visible"/>
                                      </p:to>
                                    </p:set>
                                    <p:animEffect transition="in" filter="wipe(up)">
                                      <p:cBhvr>
                                        <p:cTn id="104" dur="500"/>
                                        <p:tgtEl>
                                          <p:spTgt spid="88159"/>
                                        </p:tgtEl>
                                      </p:cBhvr>
                                    </p:animEffect>
                                  </p:childTnLst>
                                </p:cTn>
                              </p:par>
                            </p:childTnLst>
                          </p:cTn>
                        </p:par>
                        <p:par>
                          <p:cTn id="105" fill="hold">
                            <p:stCondLst>
                              <p:cond delay="10000"/>
                            </p:stCondLst>
                            <p:childTnLst>
                              <p:par>
                                <p:cTn id="106" presetID="22" presetClass="entr" presetSubtype="2" fill="hold" nodeType="after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right)">
                                      <p:cBhvr>
                                        <p:cTn id="108" dur="500"/>
                                        <p:tgtEl>
                                          <p:spTgt spid="2"/>
                                        </p:tgtEl>
                                      </p:cBhvr>
                                    </p:animEffect>
                                  </p:childTnLst>
                                </p:cTn>
                              </p:par>
                            </p:childTnLst>
                          </p:cTn>
                        </p:par>
                        <p:par>
                          <p:cTn id="109" fill="hold">
                            <p:stCondLst>
                              <p:cond delay="10500"/>
                            </p:stCondLst>
                            <p:childTnLst>
                              <p:par>
                                <p:cTn id="110" presetID="1" presetClass="exit" presetSubtype="0" fill="hold" grpId="1" nodeType="afterEffect">
                                  <p:stCondLst>
                                    <p:cond delay="0"/>
                                  </p:stCondLst>
                                  <p:childTnLst>
                                    <p:set>
                                      <p:cBhvr>
                                        <p:cTn id="111" dur="1" fill="hold">
                                          <p:stCondLst>
                                            <p:cond delay="0"/>
                                          </p:stCondLst>
                                        </p:cTn>
                                        <p:tgtEl>
                                          <p:spTgt spid="88158"/>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88159"/>
                                        </p:tgtEl>
                                        <p:attrNameLst>
                                          <p:attrName>style.visibility</p:attrName>
                                        </p:attrNameLst>
                                      </p:cBhvr>
                                      <p:to>
                                        <p:strVal val="hidden"/>
                                      </p:to>
                                    </p:set>
                                  </p:childTnLst>
                                </p:cTn>
                              </p:par>
                            </p:childTnLst>
                          </p:cTn>
                        </p:par>
                        <p:par>
                          <p:cTn id="114" fill="hold">
                            <p:stCondLst>
                              <p:cond delay="10500"/>
                            </p:stCondLst>
                            <p:childTnLst>
                              <p:par>
                                <p:cTn id="115" presetID="1" presetClass="exit" presetSubtype="0" fill="hold" grpId="1" nodeType="afterEffect">
                                  <p:stCondLst>
                                    <p:cond delay="0"/>
                                  </p:stCondLst>
                                  <p:childTnLst>
                                    <p:set>
                                      <p:cBhvr>
                                        <p:cTn id="116" dur="1" fill="hold">
                                          <p:stCondLst>
                                            <p:cond delay="0"/>
                                          </p:stCondLst>
                                        </p:cTn>
                                        <p:tgtEl>
                                          <p:spTgt spid="88160"/>
                                        </p:tgtEl>
                                        <p:attrNameLst>
                                          <p:attrName>style.visibility</p:attrName>
                                        </p:attrNameLst>
                                      </p:cBhvr>
                                      <p:to>
                                        <p:strVal val="hidden"/>
                                      </p:to>
                                    </p:set>
                                  </p:childTnLst>
                                </p:cTn>
                              </p:par>
                            </p:childTnLst>
                          </p:cTn>
                        </p:par>
                        <p:par>
                          <p:cTn id="117" fill="hold">
                            <p:stCondLst>
                              <p:cond delay="10500"/>
                            </p:stCondLst>
                            <p:childTnLst>
                              <p:par>
                                <p:cTn id="118" presetID="9" presetClass="entr" presetSubtype="0" fill="hold" grpId="0" nodeType="afterEffect">
                                  <p:stCondLst>
                                    <p:cond delay="0"/>
                                  </p:stCondLst>
                                  <p:childTnLst>
                                    <p:set>
                                      <p:cBhvr>
                                        <p:cTn id="119" dur="1" fill="hold">
                                          <p:stCondLst>
                                            <p:cond delay="0"/>
                                          </p:stCondLst>
                                        </p:cTn>
                                        <p:tgtEl>
                                          <p:spTgt spid="88137"/>
                                        </p:tgtEl>
                                        <p:attrNameLst>
                                          <p:attrName>style.visibility</p:attrName>
                                        </p:attrNameLst>
                                      </p:cBhvr>
                                      <p:to>
                                        <p:strVal val="visible"/>
                                      </p:to>
                                    </p:set>
                                    <p:animEffect transition="in" filter="dissolve">
                                      <p:cBhvr>
                                        <p:cTn id="120" dur="500"/>
                                        <p:tgtEl>
                                          <p:spTgt spid="88137"/>
                                        </p:tgtEl>
                                      </p:cBhvr>
                                    </p:animEffect>
                                  </p:childTnLst>
                                </p:cTn>
                              </p:par>
                            </p:childTnLst>
                          </p:cTn>
                        </p:par>
                        <p:par>
                          <p:cTn id="121" fill="hold">
                            <p:stCondLst>
                              <p:cond delay="11000"/>
                            </p:stCondLst>
                            <p:childTnLst>
                              <p:par>
                                <p:cTn id="122" presetID="22" presetClass="entr" presetSubtype="8" fill="hold" grpId="0" nodeType="afterEffect">
                                  <p:stCondLst>
                                    <p:cond delay="0"/>
                                  </p:stCondLst>
                                  <p:childTnLst>
                                    <p:set>
                                      <p:cBhvr>
                                        <p:cTn id="123" dur="1" fill="hold">
                                          <p:stCondLst>
                                            <p:cond delay="0"/>
                                          </p:stCondLst>
                                        </p:cTn>
                                        <p:tgtEl>
                                          <p:spTgt spid="88161"/>
                                        </p:tgtEl>
                                        <p:attrNameLst>
                                          <p:attrName>style.visibility</p:attrName>
                                        </p:attrNameLst>
                                      </p:cBhvr>
                                      <p:to>
                                        <p:strVal val="visible"/>
                                      </p:to>
                                    </p:set>
                                    <p:animEffect transition="in" filter="wipe(left)">
                                      <p:cBhvr>
                                        <p:cTn id="124" dur="500"/>
                                        <p:tgtEl>
                                          <p:spTgt spid="88161"/>
                                        </p:tgtEl>
                                      </p:cBhvr>
                                    </p:animEffect>
                                  </p:childTnLst>
                                </p:cTn>
                              </p:par>
                            </p:childTnLst>
                          </p:cTn>
                        </p:par>
                        <p:par>
                          <p:cTn id="125" fill="hold">
                            <p:stCondLst>
                              <p:cond delay="11500"/>
                            </p:stCondLst>
                            <p:childTnLst>
                              <p:par>
                                <p:cTn id="126" presetID="22" presetClass="entr" presetSubtype="1" fill="hold" grpId="0" nodeType="afterEffect">
                                  <p:stCondLst>
                                    <p:cond delay="0"/>
                                  </p:stCondLst>
                                  <p:childTnLst>
                                    <p:set>
                                      <p:cBhvr>
                                        <p:cTn id="127" dur="1" fill="hold">
                                          <p:stCondLst>
                                            <p:cond delay="0"/>
                                          </p:stCondLst>
                                        </p:cTn>
                                        <p:tgtEl>
                                          <p:spTgt spid="88162"/>
                                        </p:tgtEl>
                                        <p:attrNameLst>
                                          <p:attrName>style.visibility</p:attrName>
                                        </p:attrNameLst>
                                      </p:cBhvr>
                                      <p:to>
                                        <p:strVal val="visible"/>
                                      </p:to>
                                    </p:set>
                                    <p:animEffect transition="in" filter="wipe(up)">
                                      <p:cBhvr>
                                        <p:cTn id="128" dur="500"/>
                                        <p:tgtEl>
                                          <p:spTgt spid="8816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88164"/>
                                        </p:tgtEl>
                                        <p:attrNameLst>
                                          <p:attrName>style.visibility</p:attrName>
                                        </p:attrNameLst>
                                      </p:cBhvr>
                                      <p:to>
                                        <p:strVal val="visible"/>
                                      </p:to>
                                    </p:set>
                                    <p:animEffect transition="in" filter="wipe(up)">
                                      <p:cBhvr>
                                        <p:cTn id="132" dur="500"/>
                                        <p:tgtEl>
                                          <p:spTgt spid="88164"/>
                                        </p:tgtEl>
                                      </p:cBhvr>
                                    </p:animEffect>
                                  </p:childTnLst>
                                </p:cTn>
                              </p:par>
                            </p:childTnLst>
                          </p:cTn>
                        </p:par>
                        <p:par>
                          <p:cTn id="133" fill="hold">
                            <p:stCondLst>
                              <p:cond delay="12500"/>
                            </p:stCondLst>
                            <p:childTnLst>
                              <p:par>
                                <p:cTn id="134" presetID="22" presetClass="entr" presetSubtype="2" fill="hold" nodeType="after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wipe(right)">
                                      <p:cBhvr>
                                        <p:cTn id="136" dur="500"/>
                                        <p:tgtEl>
                                          <p:spTgt spid="4"/>
                                        </p:tgtEl>
                                      </p:cBhvr>
                                    </p:animEffect>
                                  </p:childTnLst>
                                </p:cTn>
                              </p:par>
                            </p:childTnLst>
                          </p:cTn>
                        </p:par>
                        <p:par>
                          <p:cTn id="137" fill="hold">
                            <p:stCondLst>
                              <p:cond delay="13000"/>
                            </p:stCondLst>
                            <p:childTnLst>
                              <p:par>
                                <p:cTn id="138" presetID="1" presetClass="exit" presetSubtype="0" fill="hold" grpId="1" nodeType="afterEffect">
                                  <p:stCondLst>
                                    <p:cond delay="0"/>
                                  </p:stCondLst>
                                  <p:childTnLst>
                                    <p:set>
                                      <p:cBhvr>
                                        <p:cTn id="139" dur="1" fill="hold">
                                          <p:stCondLst>
                                            <p:cond delay="0"/>
                                          </p:stCondLst>
                                        </p:cTn>
                                        <p:tgtEl>
                                          <p:spTgt spid="88161"/>
                                        </p:tgtEl>
                                        <p:attrNameLst>
                                          <p:attrName>style.visibility</p:attrName>
                                        </p:attrNameLst>
                                      </p:cBhvr>
                                      <p:to>
                                        <p:strVal val="hidden"/>
                                      </p:to>
                                    </p:set>
                                  </p:childTnLst>
                                </p:cTn>
                              </p:par>
                            </p:childTnLst>
                          </p:cTn>
                        </p:par>
                        <p:par>
                          <p:cTn id="140" fill="hold">
                            <p:stCondLst>
                              <p:cond delay="13000"/>
                            </p:stCondLst>
                            <p:childTnLst>
                              <p:par>
                                <p:cTn id="141" presetID="1" presetClass="exit" presetSubtype="0" fill="hold" grpId="1" nodeType="afterEffect">
                                  <p:stCondLst>
                                    <p:cond delay="0"/>
                                  </p:stCondLst>
                                  <p:childTnLst>
                                    <p:set>
                                      <p:cBhvr>
                                        <p:cTn id="142" dur="1" fill="hold">
                                          <p:stCondLst>
                                            <p:cond delay="0"/>
                                          </p:stCondLst>
                                        </p:cTn>
                                        <p:tgtEl>
                                          <p:spTgt spid="88162"/>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88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33" grpId="0" animBg="1"/>
      <p:bldP spid="88134" grpId="0" animBg="1"/>
      <p:bldP spid="88135" grpId="0" animBg="1"/>
      <p:bldP spid="88136" grpId="0" animBg="1"/>
      <p:bldP spid="88137" grpId="0" animBg="1"/>
      <p:bldP spid="88138" grpId="0" animBg="1"/>
      <p:bldP spid="88138" grpId="1" animBg="1"/>
      <p:bldP spid="88139" grpId="0" animBg="1"/>
      <p:bldP spid="88139" grpId="1" animBg="1"/>
      <p:bldP spid="88140" grpId="0" animBg="1"/>
      <p:bldP spid="88140" grpId="1" animBg="1"/>
      <p:bldP spid="88143" grpId="0" animBg="1"/>
      <p:bldP spid="88143" grpId="1" animBg="1"/>
      <p:bldP spid="88144" grpId="0" animBg="1"/>
      <p:bldP spid="88144" grpId="1" animBg="1"/>
      <p:bldP spid="88145" grpId="0" animBg="1"/>
      <p:bldP spid="88145" grpId="1" animBg="1"/>
      <p:bldP spid="88149" grpId="0" animBg="1"/>
      <p:bldP spid="88149" grpId="1" animBg="1"/>
      <p:bldP spid="88150" grpId="0" animBg="1"/>
      <p:bldP spid="88150" grpId="1" animBg="1"/>
      <p:bldP spid="88151" grpId="0" animBg="1"/>
      <p:bldP spid="88151" grpId="1" animBg="1"/>
      <p:bldP spid="88158" grpId="0" animBg="1"/>
      <p:bldP spid="88158" grpId="1" animBg="1"/>
      <p:bldP spid="88159" grpId="0" animBg="1"/>
      <p:bldP spid="88159" grpId="1" animBg="1"/>
      <p:bldP spid="88160" grpId="0" animBg="1"/>
      <p:bldP spid="88160" grpId="1" animBg="1"/>
      <p:bldP spid="88161" grpId="0" animBg="1"/>
      <p:bldP spid="88161" grpId="1" animBg="1"/>
      <p:bldP spid="88162" grpId="0" animBg="1"/>
      <p:bldP spid="88162" grpId="1" animBg="1"/>
      <p:bldP spid="88164" grpId="0" animBg="1"/>
      <p:bldP spid="88164"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0"/>
          <p:cNvGrpSpPr>
            <a:grpSpLocks/>
          </p:cNvGrpSpPr>
          <p:nvPr/>
        </p:nvGrpSpPr>
        <p:grpSpPr bwMode="auto">
          <a:xfrm>
            <a:off x="6477000" y="4114800"/>
            <a:ext cx="533400" cy="361950"/>
            <a:chOff x="3504" y="1728"/>
            <a:chExt cx="336" cy="228"/>
          </a:xfrm>
        </p:grpSpPr>
        <p:sp>
          <p:nvSpPr>
            <p:cNvPr id="45124" name="Line 91"/>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25" name="Picture 92"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80"/>
          <p:cNvGrpSpPr>
            <a:grpSpLocks/>
          </p:cNvGrpSpPr>
          <p:nvPr/>
        </p:nvGrpSpPr>
        <p:grpSpPr bwMode="auto">
          <a:xfrm>
            <a:off x="4191000" y="2370138"/>
            <a:ext cx="1600200" cy="1200150"/>
            <a:chOff x="2256" y="1152"/>
            <a:chExt cx="1008" cy="756"/>
          </a:xfrm>
        </p:grpSpPr>
        <p:sp>
          <p:nvSpPr>
            <p:cNvPr id="45122" name="Line 81"/>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5123" name="Picture 82"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4" name="Group 69"/>
          <p:cNvGrpSpPr>
            <a:grpSpLocks/>
          </p:cNvGrpSpPr>
          <p:nvPr/>
        </p:nvGrpSpPr>
        <p:grpSpPr bwMode="auto">
          <a:xfrm>
            <a:off x="7086600" y="4114800"/>
            <a:ext cx="533400" cy="361950"/>
            <a:chOff x="3504" y="1728"/>
            <a:chExt cx="336" cy="228"/>
          </a:xfrm>
        </p:grpSpPr>
        <p:sp>
          <p:nvSpPr>
            <p:cNvPr id="45120" name="Line 7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21" name="Picture 7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5" name="Group 87"/>
          <p:cNvGrpSpPr>
            <a:grpSpLocks/>
          </p:cNvGrpSpPr>
          <p:nvPr/>
        </p:nvGrpSpPr>
        <p:grpSpPr bwMode="auto">
          <a:xfrm>
            <a:off x="4811713" y="2981325"/>
            <a:ext cx="1600200" cy="1200150"/>
            <a:chOff x="2256" y="1152"/>
            <a:chExt cx="1008" cy="756"/>
          </a:xfrm>
        </p:grpSpPr>
        <p:sp>
          <p:nvSpPr>
            <p:cNvPr id="45118" name="Line 88"/>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5119" name="Picture 89"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6" name="Group 57"/>
          <p:cNvGrpSpPr>
            <a:grpSpLocks/>
          </p:cNvGrpSpPr>
          <p:nvPr/>
        </p:nvGrpSpPr>
        <p:grpSpPr bwMode="auto">
          <a:xfrm>
            <a:off x="5867400" y="2971800"/>
            <a:ext cx="533400" cy="361950"/>
            <a:chOff x="3504" y="1728"/>
            <a:chExt cx="336" cy="228"/>
          </a:xfrm>
        </p:grpSpPr>
        <p:sp>
          <p:nvSpPr>
            <p:cNvPr id="45116" name="Line 5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17" name="Picture 5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7" name="Group 75"/>
          <p:cNvGrpSpPr>
            <a:grpSpLocks/>
          </p:cNvGrpSpPr>
          <p:nvPr/>
        </p:nvGrpSpPr>
        <p:grpSpPr bwMode="auto">
          <a:xfrm>
            <a:off x="3581400" y="1828800"/>
            <a:ext cx="1600200" cy="1200150"/>
            <a:chOff x="2256" y="1152"/>
            <a:chExt cx="1008" cy="756"/>
          </a:xfrm>
        </p:grpSpPr>
        <p:sp>
          <p:nvSpPr>
            <p:cNvPr id="45114" name="Line 74"/>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5115" name="Picture 73"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8" name="Group 2"/>
          <p:cNvGrpSpPr>
            <a:grpSpLocks/>
          </p:cNvGrpSpPr>
          <p:nvPr/>
        </p:nvGrpSpPr>
        <p:grpSpPr bwMode="auto">
          <a:xfrm>
            <a:off x="5562600" y="2743200"/>
            <a:ext cx="533400" cy="361950"/>
            <a:chOff x="3504" y="1728"/>
            <a:chExt cx="336" cy="228"/>
          </a:xfrm>
        </p:grpSpPr>
        <p:sp>
          <p:nvSpPr>
            <p:cNvPr id="4511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1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9" name="Group 5"/>
          <p:cNvGrpSpPr>
            <a:grpSpLocks/>
          </p:cNvGrpSpPr>
          <p:nvPr/>
        </p:nvGrpSpPr>
        <p:grpSpPr bwMode="auto">
          <a:xfrm>
            <a:off x="6800850" y="3844925"/>
            <a:ext cx="533400" cy="361950"/>
            <a:chOff x="3504" y="1728"/>
            <a:chExt cx="336" cy="228"/>
          </a:xfrm>
        </p:grpSpPr>
        <p:sp>
          <p:nvSpPr>
            <p:cNvPr id="45110" name="Line 6"/>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5111" name="Picture 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5066" name="Line 10"/>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5067" name="Line 11"/>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5068" name="Line 12"/>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5069" name="Oval 13"/>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0" name="Oval 14"/>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1" name="Oval 15"/>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2" name="Line 16"/>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5073" name="Line 17"/>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5074" name="Line 18"/>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5075" name="Oval 19"/>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6" name="Oval 20"/>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7" name="Oval 21"/>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78" name="Line 22"/>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5079" name="Line 23"/>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5080" name="Line 24"/>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5081" name="Oval 25"/>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82" name="Oval 26"/>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5083" name="Line 27"/>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5084" name="Line 28"/>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5085" name="Line 29"/>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5086" name="AutoShape 34"/>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5087" name="AutoShape 35"/>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5088" name="AutoShape 36"/>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5089" name="AutoShape 37"/>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5090" name="AutoShape 38"/>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45091" name="Picture 39" descr="114_1469"/>
          <p:cNvPicPr>
            <a:picLocks noChangeAspect="1" noChangeArrowheads="1"/>
          </p:cNvPicPr>
          <p:nvPr/>
        </p:nvPicPr>
        <p:blipFill>
          <a:blip r:embed="rId5" cstate="print"/>
          <a:srcRect/>
          <a:stretch>
            <a:fillRect/>
          </a:stretch>
        </p:blipFill>
        <p:spPr bwMode="auto">
          <a:xfrm>
            <a:off x="3733800" y="1295400"/>
            <a:ext cx="914400" cy="687388"/>
          </a:xfrm>
          <a:prstGeom prst="rect">
            <a:avLst/>
          </a:prstGeom>
          <a:noFill/>
          <a:ln w="9525">
            <a:noFill/>
            <a:miter lim="800000"/>
            <a:headEnd/>
            <a:tailEnd/>
          </a:ln>
        </p:spPr>
      </p:pic>
      <p:pic>
        <p:nvPicPr>
          <p:cNvPr id="109608" name="Picture 40" descr="109_0999"/>
          <p:cNvPicPr>
            <a:picLocks noChangeAspect="1" noChangeArrowheads="1"/>
          </p:cNvPicPr>
          <p:nvPr/>
        </p:nvPicPr>
        <p:blipFill>
          <a:blip r:embed="rId6" cstate="print"/>
          <a:srcRect/>
          <a:stretch>
            <a:fillRect/>
          </a:stretch>
        </p:blipFill>
        <p:spPr bwMode="auto">
          <a:xfrm>
            <a:off x="2743200" y="1981200"/>
            <a:ext cx="914400" cy="685800"/>
          </a:xfrm>
          <a:prstGeom prst="rect">
            <a:avLst/>
          </a:prstGeom>
          <a:noFill/>
          <a:ln w="9525">
            <a:noFill/>
            <a:miter lim="800000"/>
            <a:headEnd/>
            <a:tailEnd/>
          </a:ln>
        </p:spPr>
      </p:pic>
      <p:sp>
        <p:nvSpPr>
          <p:cNvPr id="45093" name="Oval 43"/>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45094" name="Oval 44"/>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45095" name="Oval 45"/>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45096" name="Oval 46"/>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45097" name="Oval 47"/>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109616" name="Line 48"/>
          <p:cNvSpPr>
            <a:spLocks noChangeShapeType="1"/>
          </p:cNvSpPr>
          <p:nvPr/>
        </p:nvSpPr>
        <p:spPr bwMode="auto">
          <a:xfrm flipH="1">
            <a:off x="5578475" y="381000"/>
            <a:ext cx="669925" cy="865188"/>
          </a:xfrm>
          <a:prstGeom prst="line">
            <a:avLst/>
          </a:prstGeom>
          <a:noFill/>
          <a:ln w="38100">
            <a:solidFill>
              <a:srgbClr val="FF0000"/>
            </a:solidFill>
            <a:round/>
            <a:headEnd/>
            <a:tailEnd type="triangle" w="med" len="med"/>
          </a:ln>
        </p:spPr>
        <p:txBody>
          <a:bodyPr/>
          <a:lstStyle/>
          <a:p>
            <a:endParaRPr lang="en-US"/>
          </a:p>
        </p:txBody>
      </p:sp>
      <p:sp>
        <p:nvSpPr>
          <p:cNvPr id="109618" name="Line 50"/>
          <p:cNvSpPr>
            <a:spLocks noChangeShapeType="1"/>
          </p:cNvSpPr>
          <p:nvPr/>
        </p:nvSpPr>
        <p:spPr bwMode="auto">
          <a:xfrm flipH="1">
            <a:off x="5181600" y="1219200"/>
            <a:ext cx="390525" cy="609600"/>
          </a:xfrm>
          <a:prstGeom prst="line">
            <a:avLst/>
          </a:prstGeom>
          <a:noFill/>
          <a:ln w="38100">
            <a:solidFill>
              <a:srgbClr val="FF0000"/>
            </a:solidFill>
            <a:round/>
            <a:headEnd/>
            <a:tailEnd type="triangle" w="med" len="med"/>
          </a:ln>
        </p:spPr>
        <p:txBody>
          <a:bodyPr/>
          <a:lstStyle/>
          <a:p>
            <a:endParaRPr lang="en-US"/>
          </a:p>
        </p:txBody>
      </p:sp>
      <p:sp>
        <p:nvSpPr>
          <p:cNvPr id="109622" name="Line 54"/>
          <p:cNvSpPr>
            <a:spLocks noChangeShapeType="1"/>
          </p:cNvSpPr>
          <p:nvPr/>
        </p:nvSpPr>
        <p:spPr bwMode="auto">
          <a:xfrm flipV="1">
            <a:off x="3276600" y="381000"/>
            <a:ext cx="2971800" cy="1905000"/>
          </a:xfrm>
          <a:prstGeom prst="line">
            <a:avLst/>
          </a:prstGeom>
          <a:noFill/>
          <a:ln w="38100">
            <a:solidFill>
              <a:srgbClr val="FF0000"/>
            </a:solidFill>
            <a:round/>
            <a:headEnd/>
            <a:tailEnd type="triangle" w="med" len="med"/>
          </a:ln>
        </p:spPr>
        <p:txBody>
          <a:bodyPr/>
          <a:lstStyle/>
          <a:p>
            <a:endParaRPr lang="en-US"/>
          </a:p>
        </p:txBody>
      </p:sp>
      <p:sp>
        <p:nvSpPr>
          <p:cNvPr id="109640" name="Oval 72"/>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p>
        </p:txBody>
      </p:sp>
      <p:sp>
        <p:nvSpPr>
          <p:cNvPr id="109644" name="Oval 76"/>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p>
        </p:txBody>
      </p:sp>
      <p:sp>
        <p:nvSpPr>
          <p:cNvPr id="109645" name="Line 77"/>
          <p:cNvSpPr>
            <a:spLocks noChangeShapeType="1"/>
          </p:cNvSpPr>
          <p:nvPr/>
        </p:nvSpPr>
        <p:spPr bwMode="auto">
          <a:xfrm flipV="1">
            <a:off x="3165475" y="350838"/>
            <a:ext cx="3143250" cy="2003425"/>
          </a:xfrm>
          <a:prstGeom prst="line">
            <a:avLst/>
          </a:prstGeom>
          <a:noFill/>
          <a:ln w="38100">
            <a:solidFill>
              <a:srgbClr val="FF0000"/>
            </a:solidFill>
            <a:round/>
            <a:headEnd/>
            <a:tailEnd type="triangle" w="med" len="med"/>
          </a:ln>
        </p:spPr>
        <p:txBody>
          <a:bodyPr/>
          <a:lstStyle/>
          <a:p>
            <a:endParaRPr lang="en-US"/>
          </a:p>
        </p:txBody>
      </p:sp>
      <p:sp>
        <p:nvSpPr>
          <p:cNvPr id="109646" name="Line 78"/>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p>
        </p:txBody>
      </p:sp>
      <p:sp>
        <p:nvSpPr>
          <p:cNvPr id="109647" name="Line 79"/>
          <p:cNvSpPr>
            <a:spLocks noChangeShapeType="1"/>
          </p:cNvSpPr>
          <p:nvPr/>
        </p:nvSpPr>
        <p:spPr bwMode="auto">
          <a:xfrm>
            <a:off x="5551488" y="1235075"/>
            <a:ext cx="252412" cy="1158875"/>
          </a:xfrm>
          <a:prstGeom prst="line">
            <a:avLst/>
          </a:prstGeom>
          <a:noFill/>
          <a:ln w="38100">
            <a:solidFill>
              <a:srgbClr val="FF0000"/>
            </a:solidFill>
            <a:round/>
            <a:headEnd/>
            <a:tailEnd type="triangle" w="med" len="med"/>
          </a:ln>
        </p:spPr>
        <p:txBody>
          <a:bodyPr/>
          <a:lstStyle/>
          <a:p>
            <a:endParaRPr lang="en-US"/>
          </a:p>
        </p:txBody>
      </p:sp>
      <p:sp>
        <p:nvSpPr>
          <p:cNvPr id="109651" name="Oval 83"/>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p>
        </p:txBody>
      </p:sp>
      <p:sp>
        <p:nvSpPr>
          <p:cNvPr id="109652" name="Line 84"/>
          <p:cNvSpPr>
            <a:spLocks noChangeShapeType="1"/>
          </p:cNvSpPr>
          <p:nvPr/>
        </p:nvSpPr>
        <p:spPr bwMode="auto">
          <a:xfrm flipV="1">
            <a:off x="3227388" y="331788"/>
            <a:ext cx="3189287" cy="2014537"/>
          </a:xfrm>
          <a:prstGeom prst="line">
            <a:avLst/>
          </a:prstGeom>
          <a:noFill/>
          <a:ln w="38100">
            <a:solidFill>
              <a:srgbClr val="FF0000"/>
            </a:solidFill>
            <a:round/>
            <a:headEnd/>
            <a:tailEnd type="triangle" w="med" len="med"/>
          </a:ln>
        </p:spPr>
        <p:txBody>
          <a:bodyPr/>
          <a:lstStyle/>
          <a:p>
            <a:endParaRPr lang="en-US"/>
          </a:p>
        </p:txBody>
      </p:sp>
      <p:sp>
        <p:nvSpPr>
          <p:cNvPr id="109653" name="Line 85"/>
          <p:cNvSpPr>
            <a:spLocks noChangeShapeType="1"/>
          </p:cNvSpPr>
          <p:nvPr/>
        </p:nvSpPr>
        <p:spPr bwMode="auto">
          <a:xfrm>
            <a:off x="6389688" y="338138"/>
            <a:ext cx="25400" cy="1803400"/>
          </a:xfrm>
          <a:prstGeom prst="line">
            <a:avLst/>
          </a:prstGeom>
          <a:noFill/>
          <a:ln w="38100">
            <a:solidFill>
              <a:srgbClr val="FF0000"/>
            </a:solidFill>
            <a:round/>
            <a:headEnd/>
            <a:tailEnd type="triangle" w="med" len="med"/>
          </a:ln>
        </p:spPr>
        <p:txBody>
          <a:bodyPr/>
          <a:lstStyle/>
          <a:p>
            <a:endParaRPr lang="en-US"/>
          </a:p>
        </p:txBody>
      </p:sp>
      <p:sp>
        <p:nvSpPr>
          <p:cNvPr id="109654" name="Line 86"/>
          <p:cNvSpPr>
            <a:spLocks noChangeShapeType="1"/>
          </p:cNvSpPr>
          <p:nvPr/>
        </p:nvSpPr>
        <p:spPr bwMode="auto">
          <a:xfrm>
            <a:off x="6424613" y="2108200"/>
            <a:ext cx="12700" cy="89535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9608"/>
                                        </p:tgtEl>
                                        <p:attrNameLst>
                                          <p:attrName>style.visibility</p:attrName>
                                        </p:attrNameLst>
                                      </p:cBhvr>
                                      <p:to>
                                        <p:strVal val="visible"/>
                                      </p:to>
                                    </p:set>
                                    <p:animEffect transition="in" filter="dissolve">
                                      <p:cBhvr>
                                        <p:cTn id="7" dur="500"/>
                                        <p:tgtEl>
                                          <p:spTgt spid="10960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9640"/>
                                        </p:tgtEl>
                                        <p:attrNameLst>
                                          <p:attrName>style.visibility</p:attrName>
                                        </p:attrNameLst>
                                      </p:cBhvr>
                                      <p:to>
                                        <p:strVal val="visible"/>
                                      </p:to>
                                    </p:set>
                                    <p:animEffect transition="in" filter="dissolve">
                                      <p:cBhvr>
                                        <p:cTn id="11" dur="500"/>
                                        <p:tgtEl>
                                          <p:spTgt spid="1096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9622"/>
                                        </p:tgtEl>
                                        <p:attrNameLst>
                                          <p:attrName>style.visibility</p:attrName>
                                        </p:attrNameLst>
                                      </p:cBhvr>
                                      <p:to>
                                        <p:strVal val="visible"/>
                                      </p:to>
                                    </p:set>
                                    <p:animEffect transition="in" filter="wipe(left)">
                                      <p:cBhvr>
                                        <p:cTn id="15" dur="500"/>
                                        <p:tgtEl>
                                          <p:spTgt spid="10962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9616"/>
                                        </p:tgtEl>
                                        <p:attrNameLst>
                                          <p:attrName>style.visibility</p:attrName>
                                        </p:attrNameLst>
                                      </p:cBhvr>
                                      <p:to>
                                        <p:strVal val="visible"/>
                                      </p:to>
                                    </p:set>
                                    <p:animEffect transition="in" filter="wipe(up)">
                                      <p:cBhvr>
                                        <p:cTn id="19" dur="500"/>
                                        <p:tgtEl>
                                          <p:spTgt spid="10961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9618"/>
                                        </p:tgtEl>
                                        <p:attrNameLst>
                                          <p:attrName>style.visibility</p:attrName>
                                        </p:attrNameLst>
                                      </p:cBhvr>
                                      <p:to>
                                        <p:strVal val="visible"/>
                                      </p:to>
                                    </p:set>
                                    <p:animEffect transition="in" filter="wipe(up)">
                                      <p:cBhvr>
                                        <p:cTn id="23" dur="500"/>
                                        <p:tgtEl>
                                          <p:spTgt spid="10961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10962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961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9618"/>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109644"/>
                                        </p:tgtEl>
                                        <p:attrNameLst>
                                          <p:attrName>style.visibility</p:attrName>
                                        </p:attrNameLst>
                                      </p:cBhvr>
                                      <p:to>
                                        <p:strVal val="visible"/>
                                      </p:to>
                                    </p:set>
                                    <p:animEffect transition="in" filter="dissolve">
                                      <p:cBhvr>
                                        <p:cTn id="38" dur="500"/>
                                        <p:tgtEl>
                                          <p:spTgt spid="10964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09645"/>
                                        </p:tgtEl>
                                        <p:attrNameLst>
                                          <p:attrName>style.visibility</p:attrName>
                                        </p:attrNameLst>
                                      </p:cBhvr>
                                      <p:to>
                                        <p:strVal val="visible"/>
                                      </p:to>
                                    </p:set>
                                    <p:animEffect transition="in" filter="wipe(left)">
                                      <p:cBhvr>
                                        <p:cTn id="42" dur="500"/>
                                        <p:tgtEl>
                                          <p:spTgt spid="109645"/>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09646"/>
                                        </p:tgtEl>
                                        <p:attrNameLst>
                                          <p:attrName>style.visibility</p:attrName>
                                        </p:attrNameLst>
                                      </p:cBhvr>
                                      <p:to>
                                        <p:strVal val="visible"/>
                                      </p:to>
                                    </p:set>
                                    <p:animEffect transition="in" filter="wipe(up)">
                                      <p:cBhvr>
                                        <p:cTn id="46" dur="500"/>
                                        <p:tgtEl>
                                          <p:spTgt spid="109646"/>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09647"/>
                                        </p:tgtEl>
                                        <p:attrNameLst>
                                          <p:attrName>style.visibility</p:attrName>
                                        </p:attrNameLst>
                                      </p:cBhvr>
                                      <p:to>
                                        <p:strVal val="visible"/>
                                      </p:to>
                                    </p:set>
                                    <p:animEffect transition="in" filter="wipe(up)">
                                      <p:cBhvr>
                                        <p:cTn id="50" dur="500"/>
                                        <p:tgtEl>
                                          <p:spTgt spid="109647"/>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childTnLst>
                          </p:cTn>
                        </p:par>
                        <p:par>
                          <p:cTn id="55" fill="hold">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109645"/>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09646"/>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09647"/>
                                        </p:tgtEl>
                                        <p:attrNameLst>
                                          <p:attrName>style.visibility</p:attrName>
                                        </p:attrNameLst>
                                      </p:cBhvr>
                                      <p:to>
                                        <p:strVal val="hidden"/>
                                      </p:to>
                                    </p:set>
                                  </p:childTnLst>
                                </p:cTn>
                              </p:par>
                            </p:childTnLst>
                          </p:cTn>
                        </p:par>
                        <p:par>
                          <p:cTn id="62" fill="hold">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109651"/>
                                        </p:tgtEl>
                                        <p:attrNameLst>
                                          <p:attrName>style.visibility</p:attrName>
                                        </p:attrNameLst>
                                      </p:cBhvr>
                                      <p:to>
                                        <p:strVal val="visible"/>
                                      </p:to>
                                    </p:set>
                                    <p:animEffect transition="in" filter="dissolve">
                                      <p:cBhvr>
                                        <p:cTn id="65" dur="500"/>
                                        <p:tgtEl>
                                          <p:spTgt spid="109651"/>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09652"/>
                                        </p:tgtEl>
                                        <p:attrNameLst>
                                          <p:attrName>style.visibility</p:attrName>
                                        </p:attrNameLst>
                                      </p:cBhvr>
                                      <p:to>
                                        <p:strVal val="visible"/>
                                      </p:to>
                                    </p:set>
                                    <p:animEffect transition="in" filter="wipe(left)">
                                      <p:cBhvr>
                                        <p:cTn id="69" dur="500"/>
                                        <p:tgtEl>
                                          <p:spTgt spid="109652"/>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109653"/>
                                        </p:tgtEl>
                                        <p:attrNameLst>
                                          <p:attrName>style.visibility</p:attrName>
                                        </p:attrNameLst>
                                      </p:cBhvr>
                                      <p:to>
                                        <p:strVal val="visible"/>
                                      </p:to>
                                    </p:set>
                                    <p:animEffect transition="in" filter="wipe(up)">
                                      <p:cBhvr>
                                        <p:cTn id="73" dur="500"/>
                                        <p:tgtEl>
                                          <p:spTgt spid="109653"/>
                                        </p:tgtEl>
                                      </p:cBhvr>
                                    </p:animEffect>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109654"/>
                                        </p:tgtEl>
                                        <p:attrNameLst>
                                          <p:attrName>style.visibility</p:attrName>
                                        </p:attrNameLst>
                                      </p:cBhvr>
                                      <p:to>
                                        <p:strVal val="visible"/>
                                      </p:to>
                                    </p:set>
                                    <p:animEffect transition="in" filter="wipe(up)">
                                      <p:cBhvr>
                                        <p:cTn id="77" dur="500"/>
                                        <p:tgtEl>
                                          <p:spTgt spid="109654"/>
                                        </p:tgtEl>
                                      </p:cBhvr>
                                    </p:animEffect>
                                  </p:childTnLst>
                                </p:cTn>
                              </p:par>
                            </p:childTnLst>
                          </p:cTn>
                        </p:par>
                        <p:par>
                          <p:cTn id="78" fill="hold">
                            <p:stCondLst>
                              <p:cond delay="7500"/>
                            </p:stCondLst>
                            <p:childTnLst>
                              <p:par>
                                <p:cTn id="79" presetID="22" presetClass="entr" presetSubtype="2"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10965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0965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096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16" grpId="0" animBg="1"/>
      <p:bldP spid="109616" grpId="1" animBg="1"/>
      <p:bldP spid="109618" grpId="0" animBg="1"/>
      <p:bldP spid="109618" grpId="1" animBg="1"/>
      <p:bldP spid="109622" grpId="0" animBg="1"/>
      <p:bldP spid="109622" grpId="1" animBg="1"/>
      <p:bldP spid="109640" grpId="0" animBg="1"/>
      <p:bldP spid="109644" grpId="0" animBg="1"/>
      <p:bldP spid="109645" grpId="0" animBg="1"/>
      <p:bldP spid="109645" grpId="1" animBg="1"/>
      <p:bldP spid="109646" grpId="0" animBg="1"/>
      <p:bldP spid="109646" grpId="1" animBg="1"/>
      <p:bldP spid="109647" grpId="0" animBg="1"/>
      <p:bldP spid="109647" grpId="1" animBg="1"/>
      <p:bldP spid="109651" grpId="0" animBg="1"/>
      <p:bldP spid="109652" grpId="0" animBg="1"/>
      <p:bldP spid="109652" grpId="1" animBg="1"/>
      <p:bldP spid="109653" grpId="0" animBg="1"/>
      <p:bldP spid="109653" grpId="1" animBg="1"/>
      <p:bldP spid="109654" grpId="0" animBg="1"/>
      <p:bldP spid="10965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a:grpSpLocks/>
          </p:cNvGrpSpPr>
          <p:nvPr/>
        </p:nvGrpSpPr>
        <p:grpSpPr bwMode="auto">
          <a:xfrm>
            <a:off x="6477000" y="4114800"/>
            <a:ext cx="533400" cy="361950"/>
            <a:chOff x="3504" y="1728"/>
            <a:chExt cx="336" cy="228"/>
          </a:xfrm>
        </p:grpSpPr>
        <p:sp>
          <p:nvSpPr>
            <p:cNvPr id="46162" name="Line 94"/>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63" name="Picture 95"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90"/>
          <p:cNvGrpSpPr>
            <a:grpSpLocks/>
          </p:cNvGrpSpPr>
          <p:nvPr/>
        </p:nvGrpSpPr>
        <p:grpSpPr bwMode="auto">
          <a:xfrm>
            <a:off x="4384675" y="3554413"/>
            <a:ext cx="2667000" cy="1885950"/>
            <a:chOff x="2544" y="2064"/>
            <a:chExt cx="1680" cy="1188"/>
          </a:xfrm>
        </p:grpSpPr>
        <p:sp>
          <p:nvSpPr>
            <p:cNvPr id="46160" name="Line 91"/>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6161" name="Picture 92" descr="114_1464"/>
            <p:cNvPicPr>
              <a:picLocks noChangeAspect="1" noChangeArrowheads="1"/>
            </p:cNvPicPr>
            <p:nvPr/>
          </p:nvPicPr>
          <p:blipFill>
            <a:blip r:embed="rId4" cstate="print"/>
            <a:srcRect/>
            <a:stretch>
              <a:fillRect/>
            </a:stretch>
          </p:blipFill>
          <p:spPr bwMode="auto">
            <a:xfrm>
              <a:off x="2544" y="3072"/>
              <a:ext cx="240" cy="180"/>
            </a:xfrm>
            <a:prstGeom prst="rect">
              <a:avLst/>
            </a:prstGeom>
            <a:noFill/>
            <a:ln w="9525">
              <a:noFill/>
              <a:miter lim="800000"/>
              <a:headEnd/>
              <a:tailEnd/>
            </a:ln>
          </p:spPr>
        </p:pic>
      </p:grpSp>
      <p:grpSp>
        <p:nvGrpSpPr>
          <p:cNvPr id="4" name="Group 85"/>
          <p:cNvGrpSpPr>
            <a:grpSpLocks/>
          </p:cNvGrpSpPr>
          <p:nvPr/>
        </p:nvGrpSpPr>
        <p:grpSpPr bwMode="auto">
          <a:xfrm>
            <a:off x="4038600" y="3276600"/>
            <a:ext cx="2667000" cy="1885950"/>
            <a:chOff x="2544" y="2064"/>
            <a:chExt cx="1680" cy="1188"/>
          </a:xfrm>
        </p:grpSpPr>
        <p:sp>
          <p:nvSpPr>
            <p:cNvPr id="46158" name="Line 83"/>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6159" name="Picture 84" descr="114_1464"/>
            <p:cNvPicPr>
              <a:picLocks noChangeAspect="1" noChangeArrowheads="1"/>
            </p:cNvPicPr>
            <p:nvPr/>
          </p:nvPicPr>
          <p:blipFill>
            <a:blip r:embed="rId4" cstate="print"/>
            <a:srcRect/>
            <a:stretch>
              <a:fillRect/>
            </a:stretch>
          </p:blipFill>
          <p:spPr bwMode="auto">
            <a:xfrm>
              <a:off x="2544" y="3072"/>
              <a:ext cx="240" cy="180"/>
            </a:xfrm>
            <a:prstGeom prst="rect">
              <a:avLst/>
            </a:prstGeom>
            <a:noFill/>
            <a:ln w="9525">
              <a:noFill/>
              <a:miter lim="800000"/>
              <a:headEnd/>
              <a:tailEnd/>
            </a:ln>
          </p:spPr>
        </p:pic>
      </p:grpSp>
      <p:grpSp>
        <p:nvGrpSpPr>
          <p:cNvPr id="5" name="Group 76"/>
          <p:cNvGrpSpPr>
            <a:grpSpLocks/>
          </p:cNvGrpSpPr>
          <p:nvPr/>
        </p:nvGrpSpPr>
        <p:grpSpPr bwMode="auto">
          <a:xfrm>
            <a:off x="3048000" y="3352800"/>
            <a:ext cx="1371600" cy="971550"/>
            <a:chOff x="1920" y="2112"/>
            <a:chExt cx="864" cy="612"/>
          </a:xfrm>
        </p:grpSpPr>
        <p:sp>
          <p:nvSpPr>
            <p:cNvPr id="46156" name="Line 75"/>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p>
          </p:txBody>
        </p:sp>
        <p:pic>
          <p:nvPicPr>
            <p:cNvPr id="46157" name="Picture 74" descr="114_1464"/>
            <p:cNvPicPr>
              <a:picLocks noChangeAspect="1" noChangeArrowheads="1"/>
            </p:cNvPicPr>
            <p:nvPr/>
          </p:nvPicPr>
          <p:blipFill>
            <a:blip r:embed="rId4" cstate="print"/>
            <a:srcRect/>
            <a:stretch>
              <a:fillRect/>
            </a:stretch>
          </p:blipFill>
          <p:spPr bwMode="auto">
            <a:xfrm>
              <a:off x="1920" y="2544"/>
              <a:ext cx="240" cy="180"/>
            </a:xfrm>
            <a:prstGeom prst="rect">
              <a:avLst/>
            </a:prstGeom>
            <a:noFill/>
            <a:ln w="9525">
              <a:noFill/>
              <a:miter lim="800000"/>
              <a:headEnd/>
              <a:tailEnd/>
            </a:ln>
          </p:spPr>
        </p:pic>
      </p:grpSp>
      <p:grpSp>
        <p:nvGrpSpPr>
          <p:cNvPr id="6" name="Group 65"/>
          <p:cNvGrpSpPr>
            <a:grpSpLocks/>
          </p:cNvGrpSpPr>
          <p:nvPr/>
        </p:nvGrpSpPr>
        <p:grpSpPr bwMode="auto">
          <a:xfrm>
            <a:off x="4191000" y="2370138"/>
            <a:ext cx="1600200" cy="1200150"/>
            <a:chOff x="2256" y="1152"/>
            <a:chExt cx="1008" cy="756"/>
          </a:xfrm>
        </p:grpSpPr>
        <p:sp>
          <p:nvSpPr>
            <p:cNvPr id="46154" name="Line 66"/>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6155" name="Picture 67"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7" name="Group 2"/>
          <p:cNvGrpSpPr>
            <a:grpSpLocks/>
          </p:cNvGrpSpPr>
          <p:nvPr/>
        </p:nvGrpSpPr>
        <p:grpSpPr bwMode="auto">
          <a:xfrm>
            <a:off x="7086600" y="4114800"/>
            <a:ext cx="533400" cy="361950"/>
            <a:chOff x="3504" y="1728"/>
            <a:chExt cx="336" cy="228"/>
          </a:xfrm>
        </p:grpSpPr>
        <p:sp>
          <p:nvSpPr>
            <p:cNvPr id="4615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5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8" name="Group 5"/>
          <p:cNvGrpSpPr>
            <a:grpSpLocks/>
          </p:cNvGrpSpPr>
          <p:nvPr/>
        </p:nvGrpSpPr>
        <p:grpSpPr bwMode="auto">
          <a:xfrm>
            <a:off x="4811713" y="2981325"/>
            <a:ext cx="1600200" cy="1200150"/>
            <a:chOff x="2256" y="1152"/>
            <a:chExt cx="1008" cy="756"/>
          </a:xfrm>
        </p:grpSpPr>
        <p:sp>
          <p:nvSpPr>
            <p:cNvPr id="46150" name="Line 6"/>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6151" name="Picture 7"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9" name="Group 8"/>
          <p:cNvGrpSpPr>
            <a:grpSpLocks/>
          </p:cNvGrpSpPr>
          <p:nvPr/>
        </p:nvGrpSpPr>
        <p:grpSpPr bwMode="auto">
          <a:xfrm>
            <a:off x="5867400" y="2971800"/>
            <a:ext cx="533400" cy="361950"/>
            <a:chOff x="3504" y="1728"/>
            <a:chExt cx="336" cy="228"/>
          </a:xfrm>
        </p:grpSpPr>
        <p:sp>
          <p:nvSpPr>
            <p:cNvPr id="46148" name="Line 9"/>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49" name="Picture 10"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0" name="Group 11"/>
          <p:cNvGrpSpPr>
            <a:grpSpLocks/>
          </p:cNvGrpSpPr>
          <p:nvPr/>
        </p:nvGrpSpPr>
        <p:grpSpPr bwMode="auto">
          <a:xfrm>
            <a:off x="3581400" y="1828800"/>
            <a:ext cx="1600200" cy="1200150"/>
            <a:chOff x="2256" y="1152"/>
            <a:chExt cx="1008" cy="756"/>
          </a:xfrm>
        </p:grpSpPr>
        <p:sp>
          <p:nvSpPr>
            <p:cNvPr id="46146" name="Line 12"/>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6147" name="Picture 13"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11" name="Group 14"/>
          <p:cNvGrpSpPr>
            <a:grpSpLocks/>
          </p:cNvGrpSpPr>
          <p:nvPr/>
        </p:nvGrpSpPr>
        <p:grpSpPr bwMode="auto">
          <a:xfrm>
            <a:off x="5562600" y="2743200"/>
            <a:ext cx="533400" cy="361950"/>
            <a:chOff x="3504" y="1728"/>
            <a:chExt cx="336" cy="228"/>
          </a:xfrm>
        </p:grpSpPr>
        <p:sp>
          <p:nvSpPr>
            <p:cNvPr id="46144" name="Line 15"/>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45" name="Picture 16"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2" name="Group 17"/>
          <p:cNvGrpSpPr>
            <a:grpSpLocks/>
          </p:cNvGrpSpPr>
          <p:nvPr/>
        </p:nvGrpSpPr>
        <p:grpSpPr bwMode="auto">
          <a:xfrm>
            <a:off x="6800850" y="3844925"/>
            <a:ext cx="533400" cy="361950"/>
            <a:chOff x="3504" y="1728"/>
            <a:chExt cx="336" cy="228"/>
          </a:xfrm>
        </p:grpSpPr>
        <p:sp>
          <p:nvSpPr>
            <p:cNvPr id="46142" name="Line 1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6143" name="Picture 1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6093" name="Line 20"/>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6094" name="Line 21"/>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6095" name="Line 22"/>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6096" name="Oval 23"/>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097" name="Oval 24"/>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098" name="Oval 25"/>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099" name="Line 26"/>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6100" name="Line 27"/>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6101" name="Line 28"/>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6102" name="Oval 29"/>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03" name="Oval 30"/>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04" name="Oval 31"/>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05" name="Line 32"/>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6106" name="Line 33"/>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6107" name="Line 34"/>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6108" name="Oval 35"/>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09" name="Oval 36"/>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6110" name="Line 37"/>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6111" name="Line 38"/>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6112" name="Line 39"/>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6113" name="AutoShape 40"/>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6114" name="AutoShape 41"/>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6115" name="AutoShape 42"/>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6116" name="AutoShape 43"/>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6117" name="AutoShape 44"/>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46118" name="Picture 45" descr="114_1469"/>
          <p:cNvPicPr>
            <a:picLocks noChangeAspect="1" noChangeArrowheads="1"/>
          </p:cNvPicPr>
          <p:nvPr/>
        </p:nvPicPr>
        <p:blipFill>
          <a:blip r:embed="rId6" cstate="print"/>
          <a:srcRect/>
          <a:stretch>
            <a:fillRect/>
          </a:stretch>
        </p:blipFill>
        <p:spPr bwMode="auto">
          <a:xfrm>
            <a:off x="3733800" y="1295400"/>
            <a:ext cx="914400" cy="687388"/>
          </a:xfrm>
          <a:prstGeom prst="rect">
            <a:avLst/>
          </a:prstGeom>
          <a:noFill/>
          <a:ln w="9525">
            <a:noFill/>
            <a:miter lim="800000"/>
            <a:headEnd/>
            <a:tailEnd/>
          </a:ln>
        </p:spPr>
      </p:pic>
      <p:pic>
        <p:nvPicPr>
          <p:cNvPr id="46119" name="Picture 46" descr="109_0999"/>
          <p:cNvPicPr>
            <a:picLocks noChangeAspect="1" noChangeArrowheads="1"/>
          </p:cNvPicPr>
          <p:nvPr/>
        </p:nvPicPr>
        <p:blipFill>
          <a:blip r:embed="rId7" cstate="print"/>
          <a:srcRect/>
          <a:stretch>
            <a:fillRect/>
          </a:stretch>
        </p:blipFill>
        <p:spPr bwMode="auto">
          <a:xfrm>
            <a:off x="2743200" y="1981200"/>
            <a:ext cx="914400" cy="685800"/>
          </a:xfrm>
          <a:prstGeom prst="rect">
            <a:avLst/>
          </a:prstGeom>
          <a:noFill/>
          <a:ln w="9525">
            <a:noFill/>
            <a:miter lim="800000"/>
            <a:headEnd/>
            <a:tailEnd/>
          </a:ln>
        </p:spPr>
      </p:pic>
      <p:pic>
        <p:nvPicPr>
          <p:cNvPr id="110639" name="Picture 47" descr="114_1464"/>
          <p:cNvPicPr>
            <a:picLocks noChangeAspect="1" noChangeArrowheads="1"/>
          </p:cNvPicPr>
          <p:nvPr/>
        </p:nvPicPr>
        <p:blipFill>
          <a:blip r:embed="rId8" cstate="print"/>
          <a:srcRect/>
          <a:stretch>
            <a:fillRect/>
          </a:stretch>
        </p:blipFill>
        <p:spPr bwMode="auto">
          <a:xfrm>
            <a:off x="1752600" y="2667000"/>
            <a:ext cx="914400" cy="687388"/>
          </a:xfrm>
          <a:prstGeom prst="rect">
            <a:avLst/>
          </a:prstGeom>
          <a:noFill/>
          <a:ln w="9525">
            <a:noFill/>
            <a:miter lim="800000"/>
            <a:headEnd/>
            <a:tailEnd/>
          </a:ln>
        </p:spPr>
      </p:pic>
      <p:sp>
        <p:nvSpPr>
          <p:cNvPr id="46121" name="Oval 49"/>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46122" name="Oval 50"/>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46123" name="Oval 51"/>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46124" name="Oval 52"/>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46125" name="Oval 53"/>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46126" name="Oval 60"/>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p>
        </p:txBody>
      </p:sp>
      <p:sp>
        <p:nvSpPr>
          <p:cNvPr id="46127" name="Oval 61"/>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p>
        </p:txBody>
      </p:sp>
      <p:sp>
        <p:nvSpPr>
          <p:cNvPr id="110655" name="Line 63"/>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p>
        </p:txBody>
      </p:sp>
      <p:sp>
        <p:nvSpPr>
          <p:cNvPr id="110656" name="Line 64"/>
          <p:cNvSpPr>
            <a:spLocks noChangeShapeType="1"/>
          </p:cNvSpPr>
          <p:nvPr/>
        </p:nvSpPr>
        <p:spPr bwMode="auto">
          <a:xfrm>
            <a:off x="5551488" y="1235075"/>
            <a:ext cx="252412" cy="1158875"/>
          </a:xfrm>
          <a:prstGeom prst="line">
            <a:avLst/>
          </a:prstGeom>
          <a:noFill/>
          <a:ln w="38100">
            <a:solidFill>
              <a:srgbClr val="FF0000"/>
            </a:solidFill>
            <a:round/>
            <a:headEnd/>
            <a:tailEnd type="triangle" w="med" len="med"/>
          </a:ln>
        </p:spPr>
        <p:txBody>
          <a:bodyPr/>
          <a:lstStyle/>
          <a:p>
            <a:endParaRPr lang="en-US"/>
          </a:p>
        </p:txBody>
      </p:sp>
      <p:sp>
        <p:nvSpPr>
          <p:cNvPr id="46130" name="Oval 68"/>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p>
        </p:txBody>
      </p:sp>
      <p:sp>
        <p:nvSpPr>
          <p:cNvPr id="110661" name="Line 69"/>
          <p:cNvSpPr>
            <a:spLocks noChangeShapeType="1"/>
          </p:cNvSpPr>
          <p:nvPr/>
        </p:nvSpPr>
        <p:spPr bwMode="auto">
          <a:xfrm flipV="1">
            <a:off x="2133600" y="381000"/>
            <a:ext cx="4119563" cy="2547938"/>
          </a:xfrm>
          <a:prstGeom prst="line">
            <a:avLst/>
          </a:prstGeom>
          <a:noFill/>
          <a:ln w="38100">
            <a:solidFill>
              <a:srgbClr val="FF0000"/>
            </a:solidFill>
            <a:round/>
            <a:headEnd/>
            <a:tailEnd type="triangle" w="med" len="med"/>
          </a:ln>
        </p:spPr>
        <p:txBody>
          <a:bodyPr/>
          <a:lstStyle/>
          <a:p>
            <a:endParaRPr lang="en-US"/>
          </a:p>
        </p:txBody>
      </p:sp>
      <p:sp>
        <p:nvSpPr>
          <p:cNvPr id="110664" name="Oval 72"/>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p>
        </p:txBody>
      </p:sp>
      <p:sp>
        <p:nvSpPr>
          <p:cNvPr id="110669" name="Line 77"/>
          <p:cNvSpPr>
            <a:spLocks noChangeShapeType="1"/>
          </p:cNvSpPr>
          <p:nvPr/>
        </p:nvSpPr>
        <p:spPr bwMode="auto">
          <a:xfrm flipH="1">
            <a:off x="4379913" y="2365375"/>
            <a:ext cx="1414462" cy="1050925"/>
          </a:xfrm>
          <a:prstGeom prst="line">
            <a:avLst/>
          </a:prstGeom>
          <a:noFill/>
          <a:ln w="38100">
            <a:solidFill>
              <a:srgbClr val="FF0000"/>
            </a:solidFill>
            <a:round/>
            <a:headEnd/>
            <a:tailEnd type="triangle" w="med" len="med"/>
          </a:ln>
        </p:spPr>
        <p:txBody>
          <a:bodyPr/>
          <a:lstStyle/>
          <a:p>
            <a:endParaRPr lang="en-US"/>
          </a:p>
        </p:txBody>
      </p:sp>
      <p:sp>
        <p:nvSpPr>
          <p:cNvPr id="110670" name="Oval 78"/>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p>
        </p:txBody>
      </p:sp>
      <p:sp>
        <p:nvSpPr>
          <p:cNvPr id="110671" name="Line 79"/>
          <p:cNvSpPr>
            <a:spLocks noChangeShapeType="1"/>
          </p:cNvSpPr>
          <p:nvPr/>
        </p:nvSpPr>
        <p:spPr bwMode="auto">
          <a:xfrm flipV="1">
            <a:off x="2286000" y="315913"/>
            <a:ext cx="4143375" cy="2844800"/>
          </a:xfrm>
          <a:prstGeom prst="line">
            <a:avLst/>
          </a:prstGeom>
          <a:noFill/>
          <a:ln w="38100">
            <a:solidFill>
              <a:srgbClr val="FF0000"/>
            </a:solidFill>
            <a:round/>
            <a:headEnd/>
            <a:tailEnd type="triangle" w="med" len="med"/>
          </a:ln>
        </p:spPr>
        <p:txBody>
          <a:bodyPr/>
          <a:lstStyle/>
          <a:p>
            <a:endParaRPr lang="en-US"/>
          </a:p>
        </p:txBody>
      </p:sp>
      <p:sp>
        <p:nvSpPr>
          <p:cNvPr id="110672" name="Line 80"/>
          <p:cNvSpPr>
            <a:spLocks noChangeShapeType="1"/>
          </p:cNvSpPr>
          <p:nvPr/>
        </p:nvSpPr>
        <p:spPr bwMode="auto">
          <a:xfrm flipH="1">
            <a:off x="6399213" y="309563"/>
            <a:ext cx="6350" cy="1847850"/>
          </a:xfrm>
          <a:prstGeom prst="line">
            <a:avLst/>
          </a:prstGeom>
          <a:noFill/>
          <a:ln w="38100">
            <a:solidFill>
              <a:srgbClr val="FF0000"/>
            </a:solidFill>
            <a:round/>
            <a:headEnd/>
            <a:tailEnd type="triangle" w="med" len="med"/>
          </a:ln>
        </p:spPr>
        <p:txBody>
          <a:bodyPr/>
          <a:lstStyle/>
          <a:p>
            <a:endParaRPr lang="en-US"/>
          </a:p>
        </p:txBody>
      </p:sp>
      <p:sp>
        <p:nvSpPr>
          <p:cNvPr id="110673" name="Line 81"/>
          <p:cNvSpPr>
            <a:spLocks noChangeShapeType="1"/>
          </p:cNvSpPr>
          <p:nvPr/>
        </p:nvSpPr>
        <p:spPr bwMode="auto">
          <a:xfrm>
            <a:off x="6411913" y="2095500"/>
            <a:ext cx="311150" cy="1193800"/>
          </a:xfrm>
          <a:prstGeom prst="line">
            <a:avLst/>
          </a:prstGeom>
          <a:noFill/>
          <a:ln w="38100">
            <a:solidFill>
              <a:srgbClr val="FF0000"/>
            </a:solidFill>
            <a:round/>
            <a:headEnd/>
            <a:tailEnd type="triangle" w="med" len="med"/>
          </a:ln>
        </p:spPr>
        <p:txBody>
          <a:bodyPr/>
          <a:lstStyle/>
          <a:p>
            <a:endParaRPr lang="en-US"/>
          </a:p>
        </p:txBody>
      </p:sp>
      <p:sp>
        <p:nvSpPr>
          <p:cNvPr id="110678" name="Oval 86"/>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p>
        </p:txBody>
      </p:sp>
      <p:sp>
        <p:nvSpPr>
          <p:cNvPr id="110679" name="Line 87"/>
          <p:cNvSpPr>
            <a:spLocks noChangeShapeType="1"/>
          </p:cNvSpPr>
          <p:nvPr/>
        </p:nvSpPr>
        <p:spPr bwMode="auto">
          <a:xfrm flipV="1">
            <a:off x="2370138" y="296863"/>
            <a:ext cx="4098925" cy="2593975"/>
          </a:xfrm>
          <a:prstGeom prst="line">
            <a:avLst/>
          </a:prstGeom>
          <a:noFill/>
          <a:ln w="38100">
            <a:solidFill>
              <a:srgbClr val="FF0000"/>
            </a:solidFill>
            <a:round/>
            <a:headEnd/>
            <a:tailEnd type="triangle" w="med" len="med"/>
          </a:ln>
        </p:spPr>
        <p:txBody>
          <a:bodyPr/>
          <a:lstStyle/>
          <a:p>
            <a:endParaRPr lang="en-US"/>
          </a:p>
        </p:txBody>
      </p:sp>
      <p:sp>
        <p:nvSpPr>
          <p:cNvPr id="110680" name="Line 88"/>
          <p:cNvSpPr>
            <a:spLocks noChangeShapeType="1"/>
          </p:cNvSpPr>
          <p:nvPr/>
        </p:nvSpPr>
        <p:spPr bwMode="auto">
          <a:xfrm>
            <a:off x="6477000" y="301625"/>
            <a:ext cx="898525" cy="2716213"/>
          </a:xfrm>
          <a:prstGeom prst="line">
            <a:avLst/>
          </a:prstGeom>
          <a:noFill/>
          <a:ln w="38100">
            <a:solidFill>
              <a:srgbClr val="FF0000"/>
            </a:solidFill>
            <a:round/>
            <a:headEnd/>
            <a:tailEnd type="triangle" w="med" len="med"/>
          </a:ln>
        </p:spPr>
        <p:txBody>
          <a:bodyPr/>
          <a:lstStyle/>
          <a:p>
            <a:endParaRPr lang="en-US"/>
          </a:p>
        </p:txBody>
      </p:sp>
      <p:sp>
        <p:nvSpPr>
          <p:cNvPr id="110681" name="Line 89"/>
          <p:cNvSpPr>
            <a:spLocks noChangeShapeType="1"/>
          </p:cNvSpPr>
          <p:nvPr/>
        </p:nvSpPr>
        <p:spPr bwMode="auto">
          <a:xfrm flipH="1">
            <a:off x="7046913" y="2978150"/>
            <a:ext cx="328612" cy="544513"/>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0639"/>
                                        </p:tgtEl>
                                        <p:attrNameLst>
                                          <p:attrName>style.visibility</p:attrName>
                                        </p:attrNameLst>
                                      </p:cBhvr>
                                      <p:to>
                                        <p:strVal val="visible"/>
                                      </p:to>
                                    </p:set>
                                    <p:animEffect transition="in" filter="dissolve">
                                      <p:cBhvr>
                                        <p:cTn id="7" dur="500"/>
                                        <p:tgtEl>
                                          <p:spTgt spid="11063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0664"/>
                                        </p:tgtEl>
                                        <p:attrNameLst>
                                          <p:attrName>style.visibility</p:attrName>
                                        </p:attrNameLst>
                                      </p:cBhvr>
                                      <p:to>
                                        <p:strVal val="visible"/>
                                      </p:to>
                                    </p:set>
                                    <p:animEffect transition="in" filter="dissolve">
                                      <p:cBhvr>
                                        <p:cTn id="11" dur="500"/>
                                        <p:tgtEl>
                                          <p:spTgt spid="11066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0661"/>
                                        </p:tgtEl>
                                        <p:attrNameLst>
                                          <p:attrName>style.visibility</p:attrName>
                                        </p:attrNameLst>
                                      </p:cBhvr>
                                      <p:to>
                                        <p:strVal val="visible"/>
                                      </p:to>
                                    </p:set>
                                    <p:animEffect transition="in" filter="wipe(left)">
                                      <p:cBhvr>
                                        <p:cTn id="15" dur="500"/>
                                        <p:tgtEl>
                                          <p:spTgt spid="11066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0655"/>
                                        </p:tgtEl>
                                        <p:attrNameLst>
                                          <p:attrName>style.visibility</p:attrName>
                                        </p:attrNameLst>
                                      </p:cBhvr>
                                      <p:to>
                                        <p:strVal val="visible"/>
                                      </p:to>
                                    </p:set>
                                    <p:animEffect transition="in" filter="wipe(up)">
                                      <p:cBhvr>
                                        <p:cTn id="19" dur="500"/>
                                        <p:tgtEl>
                                          <p:spTgt spid="11065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0656"/>
                                        </p:tgtEl>
                                        <p:attrNameLst>
                                          <p:attrName>style.visibility</p:attrName>
                                        </p:attrNameLst>
                                      </p:cBhvr>
                                      <p:to>
                                        <p:strVal val="visible"/>
                                      </p:to>
                                    </p:set>
                                    <p:animEffect transition="in" filter="wipe(up)">
                                      <p:cBhvr>
                                        <p:cTn id="23" dur="500"/>
                                        <p:tgtEl>
                                          <p:spTgt spid="11065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0669"/>
                                        </p:tgtEl>
                                        <p:attrNameLst>
                                          <p:attrName>style.visibility</p:attrName>
                                        </p:attrNameLst>
                                      </p:cBhvr>
                                      <p:to>
                                        <p:strVal val="visible"/>
                                      </p:to>
                                    </p:set>
                                    <p:animEffect transition="in" filter="wipe(up)">
                                      <p:cBhvr>
                                        <p:cTn id="27" dur="500"/>
                                        <p:tgtEl>
                                          <p:spTgt spid="11066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3500"/>
                            </p:stCondLst>
                            <p:childTnLst>
                              <p:par>
                                <p:cTn id="33" presetID="1" presetClass="exit" presetSubtype="0" fill="hold" grpId="1" nodeType="afterEffect">
                                  <p:stCondLst>
                                    <p:cond delay="0"/>
                                  </p:stCondLst>
                                  <p:childTnLst>
                                    <p:set>
                                      <p:cBhvr>
                                        <p:cTn id="34" dur="1" fill="hold">
                                          <p:stCondLst>
                                            <p:cond delay="0"/>
                                          </p:stCondLst>
                                        </p:cTn>
                                        <p:tgtEl>
                                          <p:spTgt spid="11066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066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065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0655"/>
                                        </p:tgtEl>
                                        <p:attrNameLst>
                                          <p:attrName>style.visibility</p:attrName>
                                        </p:attrNameLst>
                                      </p:cBhvr>
                                      <p:to>
                                        <p:strVal val="hidden"/>
                                      </p:to>
                                    </p:set>
                                  </p:childTnLst>
                                </p:cTn>
                              </p:par>
                            </p:childTnLst>
                          </p:cTn>
                        </p:par>
                        <p:par>
                          <p:cTn id="41" fill="hold">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110670"/>
                                        </p:tgtEl>
                                        <p:attrNameLst>
                                          <p:attrName>style.visibility</p:attrName>
                                        </p:attrNameLst>
                                      </p:cBhvr>
                                      <p:to>
                                        <p:strVal val="visible"/>
                                      </p:to>
                                    </p:set>
                                    <p:animEffect transition="in" filter="dissolve">
                                      <p:cBhvr>
                                        <p:cTn id="44" dur="500"/>
                                        <p:tgtEl>
                                          <p:spTgt spid="110670"/>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10671"/>
                                        </p:tgtEl>
                                        <p:attrNameLst>
                                          <p:attrName>style.visibility</p:attrName>
                                        </p:attrNameLst>
                                      </p:cBhvr>
                                      <p:to>
                                        <p:strVal val="visible"/>
                                      </p:to>
                                    </p:set>
                                    <p:animEffect transition="in" filter="wipe(left)">
                                      <p:cBhvr>
                                        <p:cTn id="48" dur="500"/>
                                        <p:tgtEl>
                                          <p:spTgt spid="1106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110672"/>
                                        </p:tgtEl>
                                        <p:attrNameLst>
                                          <p:attrName>style.visibility</p:attrName>
                                        </p:attrNameLst>
                                      </p:cBhvr>
                                      <p:to>
                                        <p:strVal val="visible"/>
                                      </p:to>
                                    </p:set>
                                    <p:animEffect transition="in" filter="wipe(up)">
                                      <p:cBhvr>
                                        <p:cTn id="52" dur="500"/>
                                        <p:tgtEl>
                                          <p:spTgt spid="110672"/>
                                        </p:tgtEl>
                                      </p:cBhvr>
                                    </p:animEffect>
                                  </p:childTnLst>
                                </p:cTn>
                              </p:par>
                            </p:childTnLst>
                          </p:cTn>
                        </p:par>
                        <p:par>
                          <p:cTn id="53" fill="hold">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110673"/>
                                        </p:tgtEl>
                                        <p:attrNameLst>
                                          <p:attrName>style.visibility</p:attrName>
                                        </p:attrNameLst>
                                      </p:cBhvr>
                                      <p:to>
                                        <p:strVal val="visible"/>
                                      </p:to>
                                    </p:set>
                                    <p:animEffect transition="in" filter="wipe(up)">
                                      <p:cBhvr>
                                        <p:cTn id="56" dur="500"/>
                                        <p:tgtEl>
                                          <p:spTgt spid="110673"/>
                                        </p:tgtEl>
                                      </p:cBhvr>
                                    </p:animEffect>
                                  </p:childTnLst>
                                </p:cTn>
                              </p:par>
                            </p:childTnLst>
                          </p:cTn>
                        </p:par>
                        <p:par>
                          <p:cTn id="57" fill="hold">
                            <p:stCondLst>
                              <p:cond delay="5500"/>
                            </p:stCondLst>
                            <p:childTnLst>
                              <p:par>
                                <p:cTn id="58" presetID="22" presetClass="entr" presetSubtype="2"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right)">
                                      <p:cBhvr>
                                        <p:cTn id="60" dur="500"/>
                                        <p:tgtEl>
                                          <p:spTgt spid="4"/>
                                        </p:tgtEl>
                                      </p:cBhvr>
                                    </p:animEffect>
                                  </p:childTnLst>
                                </p:cTn>
                              </p:par>
                            </p:childTnLst>
                          </p:cTn>
                        </p:par>
                        <p:par>
                          <p:cTn id="61" fill="hold">
                            <p:stCondLst>
                              <p:cond delay="6000"/>
                            </p:stCondLst>
                            <p:childTnLst>
                              <p:par>
                                <p:cTn id="62" presetID="1" presetClass="exit" presetSubtype="0" fill="hold" grpId="1" nodeType="afterEffect">
                                  <p:stCondLst>
                                    <p:cond delay="0"/>
                                  </p:stCondLst>
                                  <p:childTnLst>
                                    <p:set>
                                      <p:cBhvr>
                                        <p:cTn id="63" dur="1" fill="hold">
                                          <p:stCondLst>
                                            <p:cond delay="0"/>
                                          </p:stCondLst>
                                        </p:cTn>
                                        <p:tgtEl>
                                          <p:spTgt spid="110673"/>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10672"/>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10671"/>
                                        </p:tgtEl>
                                        <p:attrNameLst>
                                          <p:attrName>style.visibility</p:attrName>
                                        </p:attrNameLst>
                                      </p:cBhvr>
                                      <p:to>
                                        <p:strVal val="hidden"/>
                                      </p:to>
                                    </p:set>
                                  </p:childTnLst>
                                </p:cTn>
                              </p:par>
                            </p:childTnLst>
                          </p:cTn>
                        </p:par>
                        <p:par>
                          <p:cTn id="68" fill="hold">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110678"/>
                                        </p:tgtEl>
                                        <p:attrNameLst>
                                          <p:attrName>style.visibility</p:attrName>
                                        </p:attrNameLst>
                                      </p:cBhvr>
                                      <p:to>
                                        <p:strVal val="visible"/>
                                      </p:to>
                                    </p:set>
                                    <p:animEffect transition="in" filter="dissolve">
                                      <p:cBhvr>
                                        <p:cTn id="71" dur="500"/>
                                        <p:tgtEl>
                                          <p:spTgt spid="110678"/>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10679"/>
                                        </p:tgtEl>
                                        <p:attrNameLst>
                                          <p:attrName>style.visibility</p:attrName>
                                        </p:attrNameLst>
                                      </p:cBhvr>
                                      <p:to>
                                        <p:strVal val="visible"/>
                                      </p:to>
                                    </p:set>
                                    <p:animEffect transition="in" filter="wipe(left)">
                                      <p:cBhvr>
                                        <p:cTn id="75" dur="500"/>
                                        <p:tgtEl>
                                          <p:spTgt spid="110679"/>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10680"/>
                                        </p:tgtEl>
                                        <p:attrNameLst>
                                          <p:attrName>style.visibility</p:attrName>
                                        </p:attrNameLst>
                                      </p:cBhvr>
                                      <p:to>
                                        <p:strVal val="visible"/>
                                      </p:to>
                                    </p:set>
                                    <p:animEffect transition="in" filter="wipe(up)">
                                      <p:cBhvr>
                                        <p:cTn id="79" dur="500"/>
                                        <p:tgtEl>
                                          <p:spTgt spid="110680"/>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110681"/>
                                        </p:tgtEl>
                                        <p:attrNameLst>
                                          <p:attrName>style.visibility</p:attrName>
                                        </p:attrNameLst>
                                      </p:cBhvr>
                                      <p:to>
                                        <p:strVal val="visible"/>
                                      </p:to>
                                    </p:set>
                                    <p:animEffect transition="in" filter="wipe(up)">
                                      <p:cBhvr>
                                        <p:cTn id="83" dur="500"/>
                                        <p:tgtEl>
                                          <p:spTgt spid="110681"/>
                                        </p:tgtEl>
                                      </p:cBhvr>
                                    </p:animEffect>
                                  </p:childTnLst>
                                </p:cTn>
                              </p:par>
                            </p:childTnLst>
                          </p:cTn>
                        </p:par>
                        <p:par>
                          <p:cTn id="84" fill="hold">
                            <p:stCondLst>
                              <p:cond delay="8000"/>
                            </p:stCondLst>
                            <p:childTnLst>
                              <p:par>
                                <p:cTn id="85" presetID="22" presetClass="entr" presetSubtype="2"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right)">
                                      <p:cBhvr>
                                        <p:cTn id="87" dur="500"/>
                                        <p:tgtEl>
                                          <p:spTgt spid="3"/>
                                        </p:tgtEl>
                                      </p:cBhvr>
                                    </p:animEffect>
                                  </p:childTnLst>
                                </p:cTn>
                              </p:par>
                            </p:childTnLst>
                          </p:cTn>
                        </p:par>
                        <p:par>
                          <p:cTn id="88" fill="hold">
                            <p:stCondLst>
                              <p:cond delay="8500"/>
                            </p:stCondLst>
                            <p:childTnLst>
                              <p:par>
                                <p:cTn id="89" presetID="1" presetClass="exit" presetSubtype="0" fill="hold" grpId="1" nodeType="afterEffect">
                                  <p:stCondLst>
                                    <p:cond delay="0"/>
                                  </p:stCondLst>
                                  <p:childTnLst>
                                    <p:set>
                                      <p:cBhvr>
                                        <p:cTn id="90" dur="1" fill="hold">
                                          <p:stCondLst>
                                            <p:cond delay="0"/>
                                          </p:stCondLst>
                                        </p:cTn>
                                        <p:tgtEl>
                                          <p:spTgt spid="110679"/>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1068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106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55" grpId="0" animBg="1"/>
      <p:bldP spid="110655" grpId="1" animBg="1"/>
      <p:bldP spid="110656" grpId="0" animBg="1"/>
      <p:bldP spid="110656" grpId="1" animBg="1"/>
      <p:bldP spid="110661" grpId="0" animBg="1"/>
      <p:bldP spid="110661" grpId="1" animBg="1"/>
      <p:bldP spid="110664" grpId="0" animBg="1"/>
      <p:bldP spid="110669" grpId="0" animBg="1"/>
      <p:bldP spid="110669" grpId="1" animBg="1"/>
      <p:bldP spid="110670" grpId="0" animBg="1"/>
      <p:bldP spid="110671" grpId="0" animBg="1"/>
      <p:bldP spid="110671" grpId="1" animBg="1"/>
      <p:bldP spid="110672" grpId="0" animBg="1"/>
      <p:bldP spid="110672" grpId="1" animBg="1"/>
      <p:bldP spid="110673" grpId="0" animBg="1"/>
      <p:bldP spid="110673" grpId="1" animBg="1"/>
      <p:bldP spid="110678" grpId="0" animBg="1"/>
      <p:bldP spid="110679" grpId="0" animBg="1"/>
      <p:bldP spid="110679" grpId="1" animBg="1"/>
      <p:bldP spid="110680" grpId="0" animBg="1"/>
      <p:bldP spid="110680" grpId="1" animBg="1"/>
      <p:bldP spid="110681" grpId="0" animBg="1"/>
      <p:bldP spid="11068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5"/>
          <p:cNvGrpSpPr>
            <a:grpSpLocks/>
          </p:cNvGrpSpPr>
          <p:nvPr/>
        </p:nvGrpSpPr>
        <p:grpSpPr bwMode="auto">
          <a:xfrm>
            <a:off x="6477000" y="4114800"/>
            <a:ext cx="533400" cy="361950"/>
            <a:chOff x="3504" y="1728"/>
            <a:chExt cx="336" cy="228"/>
          </a:xfrm>
        </p:grpSpPr>
        <p:sp>
          <p:nvSpPr>
            <p:cNvPr id="47200" name="Line 106"/>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201" name="Picture 10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pic>
        <p:nvPicPr>
          <p:cNvPr id="47107" name="Picture 100" descr="114_1464"/>
          <p:cNvPicPr>
            <a:picLocks noChangeAspect="1" noChangeArrowheads="1"/>
          </p:cNvPicPr>
          <p:nvPr/>
        </p:nvPicPr>
        <p:blipFill>
          <a:blip r:embed="rId4" cstate="print"/>
          <a:srcRect/>
          <a:stretch>
            <a:fillRect/>
          </a:stretch>
        </p:blipFill>
        <p:spPr bwMode="auto">
          <a:xfrm>
            <a:off x="1752600" y="2667000"/>
            <a:ext cx="914400" cy="687388"/>
          </a:xfrm>
          <a:prstGeom prst="rect">
            <a:avLst/>
          </a:prstGeom>
          <a:noFill/>
          <a:ln w="9525">
            <a:noFill/>
            <a:miter lim="800000"/>
            <a:headEnd/>
            <a:tailEnd/>
          </a:ln>
        </p:spPr>
      </p:pic>
      <p:sp>
        <p:nvSpPr>
          <p:cNvPr id="47108" name="Oval 101"/>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p>
        </p:txBody>
      </p:sp>
      <p:sp>
        <p:nvSpPr>
          <p:cNvPr id="47109" name="Oval 102"/>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p>
        </p:txBody>
      </p:sp>
      <p:sp>
        <p:nvSpPr>
          <p:cNvPr id="47110" name="Oval 103"/>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p>
        </p:txBody>
      </p:sp>
      <p:grpSp>
        <p:nvGrpSpPr>
          <p:cNvPr id="3" name="Group 95"/>
          <p:cNvGrpSpPr>
            <a:grpSpLocks/>
          </p:cNvGrpSpPr>
          <p:nvPr/>
        </p:nvGrpSpPr>
        <p:grpSpPr bwMode="auto">
          <a:xfrm>
            <a:off x="1603375" y="2914650"/>
            <a:ext cx="2114550" cy="1531938"/>
            <a:chOff x="1010" y="1836"/>
            <a:chExt cx="1332" cy="965"/>
          </a:xfrm>
        </p:grpSpPr>
        <p:sp>
          <p:nvSpPr>
            <p:cNvPr id="47198" name="Line 89"/>
            <p:cNvSpPr>
              <a:spLocks noChangeShapeType="1"/>
            </p:cNvSpPr>
            <p:nvPr/>
          </p:nvSpPr>
          <p:spPr bwMode="auto">
            <a:xfrm flipH="1">
              <a:off x="1106" y="1836"/>
              <a:ext cx="1236" cy="881"/>
            </a:xfrm>
            <a:prstGeom prst="line">
              <a:avLst/>
            </a:prstGeom>
            <a:noFill/>
            <a:ln w="9525">
              <a:solidFill>
                <a:schemeClr val="tx1"/>
              </a:solidFill>
              <a:round/>
              <a:headEnd/>
              <a:tailEnd/>
            </a:ln>
          </p:spPr>
          <p:txBody>
            <a:bodyPr/>
            <a:lstStyle/>
            <a:p>
              <a:endParaRPr lang="en-US"/>
            </a:p>
          </p:txBody>
        </p:sp>
        <p:pic>
          <p:nvPicPr>
            <p:cNvPr id="47199" name="Picture 90" descr="115_1531"/>
            <p:cNvPicPr>
              <a:picLocks noChangeAspect="1" noChangeArrowheads="1"/>
            </p:cNvPicPr>
            <p:nvPr/>
          </p:nvPicPr>
          <p:blipFill>
            <a:blip r:embed="rId5" cstate="print"/>
            <a:srcRect/>
            <a:stretch>
              <a:fillRect/>
            </a:stretch>
          </p:blipFill>
          <p:spPr bwMode="auto">
            <a:xfrm>
              <a:off x="1010" y="2621"/>
              <a:ext cx="240" cy="180"/>
            </a:xfrm>
            <a:prstGeom prst="rect">
              <a:avLst/>
            </a:prstGeom>
            <a:noFill/>
            <a:ln w="9525">
              <a:noFill/>
              <a:miter lim="800000"/>
              <a:headEnd/>
              <a:tailEnd/>
            </a:ln>
          </p:spPr>
        </p:pic>
      </p:grpSp>
      <p:grpSp>
        <p:nvGrpSpPr>
          <p:cNvPr id="4" name="Group 94"/>
          <p:cNvGrpSpPr>
            <a:grpSpLocks/>
          </p:cNvGrpSpPr>
          <p:nvPr/>
        </p:nvGrpSpPr>
        <p:grpSpPr bwMode="auto">
          <a:xfrm>
            <a:off x="3352800" y="5334000"/>
            <a:ext cx="1176338" cy="865188"/>
            <a:chOff x="1920" y="3187"/>
            <a:chExt cx="741" cy="545"/>
          </a:xfrm>
        </p:grpSpPr>
        <p:sp>
          <p:nvSpPr>
            <p:cNvPr id="47196" name="Line 92"/>
            <p:cNvSpPr>
              <a:spLocks noChangeShapeType="1"/>
            </p:cNvSpPr>
            <p:nvPr/>
          </p:nvSpPr>
          <p:spPr bwMode="auto">
            <a:xfrm flipH="1">
              <a:off x="2016" y="3187"/>
              <a:ext cx="645" cy="461"/>
            </a:xfrm>
            <a:prstGeom prst="line">
              <a:avLst/>
            </a:prstGeom>
            <a:noFill/>
            <a:ln w="9525">
              <a:solidFill>
                <a:schemeClr val="tx1"/>
              </a:solidFill>
              <a:round/>
              <a:headEnd/>
              <a:tailEnd/>
            </a:ln>
          </p:spPr>
          <p:txBody>
            <a:bodyPr/>
            <a:lstStyle/>
            <a:p>
              <a:endParaRPr lang="en-US"/>
            </a:p>
          </p:txBody>
        </p:sp>
        <p:pic>
          <p:nvPicPr>
            <p:cNvPr id="47197" name="Picture 93" descr="115_1531"/>
            <p:cNvPicPr>
              <a:picLocks noChangeAspect="1" noChangeArrowheads="1"/>
            </p:cNvPicPr>
            <p:nvPr/>
          </p:nvPicPr>
          <p:blipFill>
            <a:blip r:embed="rId5" cstate="print"/>
            <a:srcRect/>
            <a:stretch>
              <a:fillRect/>
            </a:stretch>
          </p:blipFill>
          <p:spPr bwMode="auto">
            <a:xfrm>
              <a:off x="1920" y="3552"/>
              <a:ext cx="240" cy="180"/>
            </a:xfrm>
            <a:prstGeom prst="rect">
              <a:avLst/>
            </a:prstGeom>
            <a:noFill/>
            <a:ln w="9525">
              <a:noFill/>
              <a:miter lim="800000"/>
              <a:headEnd/>
              <a:tailEnd/>
            </a:ln>
          </p:spPr>
        </p:pic>
      </p:grpSp>
      <p:grpSp>
        <p:nvGrpSpPr>
          <p:cNvPr id="5" name="Group 87"/>
          <p:cNvGrpSpPr>
            <a:grpSpLocks/>
          </p:cNvGrpSpPr>
          <p:nvPr/>
        </p:nvGrpSpPr>
        <p:grpSpPr bwMode="auto">
          <a:xfrm>
            <a:off x="1828800" y="2057400"/>
            <a:ext cx="3657600" cy="2647950"/>
            <a:chOff x="1152" y="1296"/>
            <a:chExt cx="2304" cy="1668"/>
          </a:xfrm>
        </p:grpSpPr>
        <p:sp>
          <p:nvSpPr>
            <p:cNvPr id="47194" name="Line 85"/>
            <p:cNvSpPr>
              <a:spLocks noChangeShapeType="1"/>
            </p:cNvSpPr>
            <p:nvPr/>
          </p:nvSpPr>
          <p:spPr bwMode="auto">
            <a:xfrm flipH="1">
              <a:off x="1248" y="1296"/>
              <a:ext cx="2208" cy="1584"/>
            </a:xfrm>
            <a:prstGeom prst="line">
              <a:avLst/>
            </a:prstGeom>
            <a:noFill/>
            <a:ln w="9525">
              <a:solidFill>
                <a:schemeClr val="tx1"/>
              </a:solidFill>
              <a:round/>
              <a:headEnd/>
              <a:tailEnd/>
            </a:ln>
          </p:spPr>
          <p:txBody>
            <a:bodyPr/>
            <a:lstStyle/>
            <a:p>
              <a:endParaRPr lang="en-US"/>
            </a:p>
          </p:txBody>
        </p:sp>
        <p:pic>
          <p:nvPicPr>
            <p:cNvPr id="47195" name="Picture 86" descr="115_1531"/>
            <p:cNvPicPr>
              <a:picLocks noChangeAspect="1" noChangeArrowheads="1"/>
            </p:cNvPicPr>
            <p:nvPr/>
          </p:nvPicPr>
          <p:blipFill>
            <a:blip r:embed="rId5" cstate="print"/>
            <a:srcRect/>
            <a:stretch>
              <a:fillRect/>
            </a:stretch>
          </p:blipFill>
          <p:spPr bwMode="auto">
            <a:xfrm>
              <a:off x="1152" y="2784"/>
              <a:ext cx="240" cy="180"/>
            </a:xfrm>
            <a:prstGeom prst="rect">
              <a:avLst/>
            </a:prstGeom>
            <a:noFill/>
            <a:ln w="9525">
              <a:noFill/>
              <a:miter lim="800000"/>
              <a:headEnd/>
              <a:tailEnd/>
            </a:ln>
          </p:spPr>
        </p:pic>
      </p:grpSp>
      <p:grpSp>
        <p:nvGrpSpPr>
          <p:cNvPr id="6" name="Group 2"/>
          <p:cNvGrpSpPr>
            <a:grpSpLocks/>
          </p:cNvGrpSpPr>
          <p:nvPr/>
        </p:nvGrpSpPr>
        <p:grpSpPr bwMode="auto">
          <a:xfrm>
            <a:off x="4384675" y="3554413"/>
            <a:ext cx="2667000" cy="1885950"/>
            <a:chOff x="2544" y="2064"/>
            <a:chExt cx="1680" cy="1188"/>
          </a:xfrm>
        </p:grpSpPr>
        <p:sp>
          <p:nvSpPr>
            <p:cNvPr id="47192" name="Line 3"/>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7193" name="Picture 4"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grpSp>
        <p:nvGrpSpPr>
          <p:cNvPr id="7" name="Group 8"/>
          <p:cNvGrpSpPr>
            <a:grpSpLocks/>
          </p:cNvGrpSpPr>
          <p:nvPr/>
        </p:nvGrpSpPr>
        <p:grpSpPr bwMode="auto">
          <a:xfrm>
            <a:off x="3048000" y="3352800"/>
            <a:ext cx="1371600" cy="971550"/>
            <a:chOff x="1920" y="2112"/>
            <a:chExt cx="864" cy="612"/>
          </a:xfrm>
        </p:grpSpPr>
        <p:sp>
          <p:nvSpPr>
            <p:cNvPr id="47190" name="Line 9"/>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p>
          </p:txBody>
        </p:sp>
        <p:pic>
          <p:nvPicPr>
            <p:cNvPr id="47191" name="Picture 10" descr="114_1464"/>
            <p:cNvPicPr>
              <a:picLocks noChangeAspect="1" noChangeArrowheads="1"/>
            </p:cNvPicPr>
            <p:nvPr/>
          </p:nvPicPr>
          <p:blipFill>
            <a:blip r:embed="rId6" cstate="print"/>
            <a:srcRect/>
            <a:stretch>
              <a:fillRect/>
            </a:stretch>
          </p:blipFill>
          <p:spPr bwMode="auto">
            <a:xfrm>
              <a:off x="1920" y="2544"/>
              <a:ext cx="240" cy="180"/>
            </a:xfrm>
            <a:prstGeom prst="rect">
              <a:avLst/>
            </a:prstGeom>
            <a:noFill/>
            <a:ln w="9525">
              <a:noFill/>
              <a:miter lim="800000"/>
              <a:headEnd/>
              <a:tailEnd/>
            </a:ln>
          </p:spPr>
        </p:pic>
      </p:grpSp>
      <p:grpSp>
        <p:nvGrpSpPr>
          <p:cNvPr id="8" name="Group 11"/>
          <p:cNvGrpSpPr>
            <a:grpSpLocks/>
          </p:cNvGrpSpPr>
          <p:nvPr/>
        </p:nvGrpSpPr>
        <p:grpSpPr bwMode="auto">
          <a:xfrm>
            <a:off x="4191000" y="2370138"/>
            <a:ext cx="1600200" cy="1200150"/>
            <a:chOff x="2256" y="1152"/>
            <a:chExt cx="1008" cy="756"/>
          </a:xfrm>
        </p:grpSpPr>
        <p:sp>
          <p:nvSpPr>
            <p:cNvPr id="47188" name="Line 12"/>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7189" name="Picture 13"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9" name="Group 14"/>
          <p:cNvGrpSpPr>
            <a:grpSpLocks/>
          </p:cNvGrpSpPr>
          <p:nvPr/>
        </p:nvGrpSpPr>
        <p:grpSpPr bwMode="auto">
          <a:xfrm>
            <a:off x="7086600" y="4114800"/>
            <a:ext cx="533400" cy="361950"/>
            <a:chOff x="3504" y="1728"/>
            <a:chExt cx="336" cy="228"/>
          </a:xfrm>
        </p:grpSpPr>
        <p:sp>
          <p:nvSpPr>
            <p:cNvPr id="47186" name="Line 15"/>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187" name="Picture 16"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0" name="Group 17"/>
          <p:cNvGrpSpPr>
            <a:grpSpLocks/>
          </p:cNvGrpSpPr>
          <p:nvPr/>
        </p:nvGrpSpPr>
        <p:grpSpPr bwMode="auto">
          <a:xfrm>
            <a:off x="4811713" y="2981325"/>
            <a:ext cx="1600200" cy="1200150"/>
            <a:chOff x="2256" y="1152"/>
            <a:chExt cx="1008" cy="756"/>
          </a:xfrm>
        </p:grpSpPr>
        <p:sp>
          <p:nvSpPr>
            <p:cNvPr id="47184" name="Line 18"/>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7185" name="Picture 19"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11" name="Group 20"/>
          <p:cNvGrpSpPr>
            <a:grpSpLocks/>
          </p:cNvGrpSpPr>
          <p:nvPr/>
        </p:nvGrpSpPr>
        <p:grpSpPr bwMode="auto">
          <a:xfrm>
            <a:off x="5867400" y="2971800"/>
            <a:ext cx="533400" cy="361950"/>
            <a:chOff x="3504" y="1728"/>
            <a:chExt cx="336" cy="228"/>
          </a:xfrm>
        </p:grpSpPr>
        <p:sp>
          <p:nvSpPr>
            <p:cNvPr id="47182" name="Line 21"/>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183" name="Picture 22"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2" name="Group 23"/>
          <p:cNvGrpSpPr>
            <a:grpSpLocks/>
          </p:cNvGrpSpPr>
          <p:nvPr/>
        </p:nvGrpSpPr>
        <p:grpSpPr bwMode="auto">
          <a:xfrm>
            <a:off x="3581400" y="1828800"/>
            <a:ext cx="1600200" cy="1200150"/>
            <a:chOff x="2256" y="1152"/>
            <a:chExt cx="1008" cy="756"/>
          </a:xfrm>
        </p:grpSpPr>
        <p:sp>
          <p:nvSpPr>
            <p:cNvPr id="47180" name="Line 24"/>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7181" name="Picture 25"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13" name="Group 26"/>
          <p:cNvGrpSpPr>
            <a:grpSpLocks/>
          </p:cNvGrpSpPr>
          <p:nvPr/>
        </p:nvGrpSpPr>
        <p:grpSpPr bwMode="auto">
          <a:xfrm>
            <a:off x="5562600" y="2743200"/>
            <a:ext cx="533400" cy="361950"/>
            <a:chOff x="3504" y="1728"/>
            <a:chExt cx="336" cy="228"/>
          </a:xfrm>
        </p:grpSpPr>
        <p:sp>
          <p:nvSpPr>
            <p:cNvPr id="47178" name="Line 27"/>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179" name="Picture 28"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4" name="Group 29"/>
          <p:cNvGrpSpPr>
            <a:grpSpLocks/>
          </p:cNvGrpSpPr>
          <p:nvPr/>
        </p:nvGrpSpPr>
        <p:grpSpPr bwMode="auto">
          <a:xfrm>
            <a:off x="6800850" y="3844925"/>
            <a:ext cx="533400" cy="361950"/>
            <a:chOff x="3504" y="1728"/>
            <a:chExt cx="336" cy="228"/>
          </a:xfrm>
        </p:grpSpPr>
        <p:sp>
          <p:nvSpPr>
            <p:cNvPr id="47176" name="Line 3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7177" name="Picture 3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7123" name="Line 32"/>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7124" name="Line 33"/>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7125" name="Line 34"/>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7126" name="Oval 35"/>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27" name="Oval 36"/>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28" name="Oval 37"/>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29" name="Line 38"/>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7130" name="Line 39"/>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7131" name="Line 40"/>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7132" name="Oval 41"/>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33" name="Oval 42"/>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34" name="Oval 43"/>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35" name="Line 44"/>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7136" name="Line 45"/>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7137" name="Line 46"/>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7138" name="Oval 47"/>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39" name="Oval 48"/>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7140" name="Line 49"/>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7141" name="Line 50"/>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7142" name="Line 51"/>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7143" name="AutoShape 52"/>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7144" name="AutoShape 53"/>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7145" name="AutoShape 54"/>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7146" name="AutoShape 55"/>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7147" name="AutoShape 56"/>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47148" name="Picture 57" descr="114_1469"/>
          <p:cNvPicPr>
            <a:picLocks noChangeAspect="1" noChangeArrowheads="1"/>
          </p:cNvPicPr>
          <p:nvPr/>
        </p:nvPicPr>
        <p:blipFill>
          <a:blip r:embed="rId8" cstate="print"/>
          <a:srcRect/>
          <a:stretch>
            <a:fillRect/>
          </a:stretch>
        </p:blipFill>
        <p:spPr bwMode="auto">
          <a:xfrm>
            <a:off x="3733800" y="1295400"/>
            <a:ext cx="914400" cy="687388"/>
          </a:xfrm>
          <a:prstGeom prst="rect">
            <a:avLst/>
          </a:prstGeom>
          <a:noFill/>
          <a:ln w="9525">
            <a:noFill/>
            <a:miter lim="800000"/>
            <a:headEnd/>
            <a:tailEnd/>
          </a:ln>
        </p:spPr>
      </p:pic>
      <p:pic>
        <p:nvPicPr>
          <p:cNvPr id="47149" name="Picture 58" descr="109_0999"/>
          <p:cNvPicPr>
            <a:picLocks noChangeAspect="1" noChangeArrowheads="1"/>
          </p:cNvPicPr>
          <p:nvPr/>
        </p:nvPicPr>
        <p:blipFill>
          <a:blip r:embed="rId9" cstate="print"/>
          <a:srcRect/>
          <a:stretch>
            <a:fillRect/>
          </a:stretch>
        </p:blipFill>
        <p:spPr bwMode="auto">
          <a:xfrm>
            <a:off x="2743200" y="1981200"/>
            <a:ext cx="914400" cy="685800"/>
          </a:xfrm>
          <a:prstGeom prst="rect">
            <a:avLst/>
          </a:prstGeom>
          <a:noFill/>
          <a:ln w="9525">
            <a:noFill/>
            <a:miter lim="800000"/>
            <a:headEnd/>
            <a:tailEnd/>
          </a:ln>
        </p:spPr>
      </p:pic>
      <p:pic>
        <p:nvPicPr>
          <p:cNvPr id="111676" name="Picture 60" descr="115_1531"/>
          <p:cNvPicPr>
            <a:picLocks noChangeAspect="1" noChangeArrowheads="1"/>
          </p:cNvPicPr>
          <p:nvPr/>
        </p:nvPicPr>
        <p:blipFill>
          <a:blip r:embed="rId10" cstate="print"/>
          <a:srcRect/>
          <a:stretch>
            <a:fillRect/>
          </a:stretch>
        </p:blipFill>
        <p:spPr bwMode="auto">
          <a:xfrm>
            <a:off x="762000" y="3352800"/>
            <a:ext cx="914400" cy="685800"/>
          </a:xfrm>
          <a:prstGeom prst="rect">
            <a:avLst/>
          </a:prstGeom>
          <a:noFill/>
          <a:ln w="9525">
            <a:noFill/>
            <a:miter lim="800000"/>
            <a:headEnd/>
            <a:tailEnd/>
          </a:ln>
        </p:spPr>
      </p:pic>
      <p:sp>
        <p:nvSpPr>
          <p:cNvPr id="47151" name="Oval 61"/>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47152" name="Oval 62"/>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47153" name="Oval 63"/>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47154" name="Oval 64"/>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47155" name="Oval 65"/>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47156" name="Oval 69"/>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p>
        </p:txBody>
      </p:sp>
      <p:sp>
        <p:nvSpPr>
          <p:cNvPr id="47157" name="Oval 70"/>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p>
        </p:txBody>
      </p:sp>
      <p:sp>
        <p:nvSpPr>
          <p:cNvPr id="111687" name="Line 71"/>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p>
        </p:txBody>
      </p:sp>
      <p:sp>
        <p:nvSpPr>
          <p:cNvPr id="111688" name="Line 72"/>
          <p:cNvSpPr>
            <a:spLocks noChangeShapeType="1"/>
          </p:cNvSpPr>
          <p:nvPr/>
        </p:nvSpPr>
        <p:spPr bwMode="auto">
          <a:xfrm flipH="1">
            <a:off x="5184775" y="1200150"/>
            <a:ext cx="390525" cy="612775"/>
          </a:xfrm>
          <a:prstGeom prst="line">
            <a:avLst/>
          </a:prstGeom>
          <a:noFill/>
          <a:ln w="38100">
            <a:solidFill>
              <a:srgbClr val="FF0000"/>
            </a:solidFill>
            <a:round/>
            <a:headEnd/>
            <a:tailEnd type="triangle" w="med" len="med"/>
          </a:ln>
        </p:spPr>
        <p:txBody>
          <a:bodyPr/>
          <a:lstStyle/>
          <a:p>
            <a:endParaRPr lang="en-US"/>
          </a:p>
        </p:txBody>
      </p:sp>
      <p:sp>
        <p:nvSpPr>
          <p:cNvPr id="47160" name="Oval 73"/>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p>
        </p:txBody>
      </p:sp>
      <p:sp>
        <p:nvSpPr>
          <p:cNvPr id="111690" name="Line 74"/>
          <p:cNvSpPr>
            <a:spLocks noChangeShapeType="1"/>
          </p:cNvSpPr>
          <p:nvPr/>
        </p:nvSpPr>
        <p:spPr bwMode="auto">
          <a:xfrm flipV="1">
            <a:off x="1238250" y="381000"/>
            <a:ext cx="5014913" cy="3319463"/>
          </a:xfrm>
          <a:prstGeom prst="line">
            <a:avLst/>
          </a:prstGeom>
          <a:noFill/>
          <a:ln w="38100">
            <a:solidFill>
              <a:srgbClr val="FF0000"/>
            </a:solidFill>
            <a:round/>
            <a:headEnd/>
            <a:tailEnd type="triangle" w="med" len="med"/>
          </a:ln>
        </p:spPr>
        <p:txBody>
          <a:bodyPr/>
          <a:lstStyle/>
          <a:p>
            <a:endParaRPr lang="en-US"/>
          </a:p>
        </p:txBody>
      </p:sp>
      <p:sp>
        <p:nvSpPr>
          <p:cNvPr id="111691" name="Oval 75"/>
          <p:cNvSpPr>
            <a:spLocks noChangeArrowheads="1"/>
          </p:cNvSpPr>
          <p:nvPr/>
        </p:nvSpPr>
        <p:spPr bwMode="auto">
          <a:xfrm>
            <a:off x="1190625" y="3552825"/>
            <a:ext cx="152400" cy="228600"/>
          </a:xfrm>
          <a:prstGeom prst="ellipse">
            <a:avLst/>
          </a:prstGeom>
          <a:noFill/>
          <a:ln w="25400">
            <a:solidFill>
              <a:schemeClr val="bg1"/>
            </a:solidFill>
            <a:round/>
            <a:headEnd/>
            <a:tailEnd/>
          </a:ln>
        </p:spPr>
        <p:txBody>
          <a:bodyPr wrap="none" anchor="ctr"/>
          <a:lstStyle/>
          <a:p>
            <a:endParaRPr lang="en-US"/>
          </a:p>
        </p:txBody>
      </p:sp>
      <p:sp>
        <p:nvSpPr>
          <p:cNvPr id="111692" name="Line 76"/>
          <p:cNvSpPr>
            <a:spLocks noChangeShapeType="1"/>
          </p:cNvSpPr>
          <p:nvPr/>
        </p:nvSpPr>
        <p:spPr bwMode="auto">
          <a:xfrm flipH="1">
            <a:off x="3770313" y="1831975"/>
            <a:ext cx="1414462" cy="1050925"/>
          </a:xfrm>
          <a:prstGeom prst="line">
            <a:avLst/>
          </a:prstGeom>
          <a:noFill/>
          <a:ln w="38100">
            <a:solidFill>
              <a:srgbClr val="FF0000"/>
            </a:solidFill>
            <a:round/>
            <a:headEnd/>
            <a:tailEnd type="triangle" w="med" len="med"/>
          </a:ln>
        </p:spPr>
        <p:txBody>
          <a:bodyPr/>
          <a:lstStyle/>
          <a:p>
            <a:endParaRPr lang="en-US"/>
          </a:p>
        </p:txBody>
      </p:sp>
      <p:sp>
        <p:nvSpPr>
          <p:cNvPr id="111693" name="Oval 77"/>
          <p:cNvSpPr>
            <a:spLocks noChangeArrowheads="1"/>
          </p:cNvSpPr>
          <p:nvPr/>
        </p:nvSpPr>
        <p:spPr bwMode="auto">
          <a:xfrm>
            <a:off x="1006475" y="3668713"/>
            <a:ext cx="152400" cy="228600"/>
          </a:xfrm>
          <a:prstGeom prst="ellipse">
            <a:avLst/>
          </a:prstGeom>
          <a:noFill/>
          <a:ln w="25400">
            <a:solidFill>
              <a:schemeClr val="bg1"/>
            </a:solidFill>
            <a:round/>
            <a:headEnd/>
            <a:tailEnd/>
          </a:ln>
        </p:spPr>
        <p:txBody>
          <a:bodyPr wrap="none" anchor="ctr"/>
          <a:lstStyle/>
          <a:p>
            <a:endParaRPr lang="en-US"/>
          </a:p>
        </p:txBody>
      </p:sp>
      <p:sp>
        <p:nvSpPr>
          <p:cNvPr id="111694" name="Line 78"/>
          <p:cNvSpPr>
            <a:spLocks noChangeShapeType="1"/>
          </p:cNvSpPr>
          <p:nvPr/>
        </p:nvSpPr>
        <p:spPr bwMode="auto">
          <a:xfrm flipV="1">
            <a:off x="1038225" y="400050"/>
            <a:ext cx="5241925" cy="3389313"/>
          </a:xfrm>
          <a:prstGeom prst="line">
            <a:avLst/>
          </a:prstGeom>
          <a:noFill/>
          <a:ln w="38100">
            <a:solidFill>
              <a:srgbClr val="FF0000"/>
            </a:solidFill>
            <a:round/>
            <a:headEnd/>
            <a:tailEnd type="triangle" w="med" len="med"/>
          </a:ln>
        </p:spPr>
        <p:txBody>
          <a:bodyPr/>
          <a:lstStyle/>
          <a:p>
            <a:endParaRPr lang="en-US"/>
          </a:p>
        </p:txBody>
      </p:sp>
      <p:sp>
        <p:nvSpPr>
          <p:cNvPr id="111695" name="Line 79"/>
          <p:cNvSpPr>
            <a:spLocks noChangeShapeType="1"/>
          </p:cNvSpPr>
          <p:nvPr/>
        </p:nvSpPr>
        <p:spPr bwMode="auto">
          <a:xfrm flipH="1">
            <a:off x="5522913" y="401638"/>
            <a:ext cx="735012" cy="889000"/>
          </a:xfrm>
          <a:prstGeom prst="line">
            <a:avLst/>
          </a:prstGeom>
          <a:noFill/>
          <a:ln w="38100">
            <a:solidFill>
              <a:srgbClr val="FF0000"/>
            </a:solidFill>
            <a:round/>
            <a:headEnd/>
            <a:tailEnd type="triangle" w="med" len="med"/>
          </a:ln>
        </p:spPr>
        <p:txBody>
          <a:bodyPr/>
          <a:lstStyle/>
          <a:p>
            <a:endParaRPr lang="en-US"/>
          </a:p>
        </p:txBody>
      </p:sp>
      <p:sp>
        <p:nvSpPr>
          <p:cNvPr id="111696" name="Line 80"/>
          <p:cNvSpPr>
            <a:spLocks noChangeShapeType="1"/>
          </p:cNvSpPr>
          <p:nvPr/>
        </p:nvSpPr>
        <p:spPr bwMode="auto">
          <a:xfrm flipH="1">
            <a:off x="5522913" y="1238250"/>
            <a:ext cx="3175" cy="869950"/>
          </a:xfrm>
          <a:prstGeom prst="line">
            <a:avLst/>
          </a:prstGeom>
          <a:noFill/>
          <a:ln w="38100">
            <a:solidFill>
              <a:srgbClr val="FF0000"/>
            </a:solidFill>
            <a:round/>
            <a:headEnd/>
            <a:tailEnd type="triangle" w="med" len="med"/>
          </a:ln>
        </p:spPr>
        <p:txBody>
          <a:bodyPr/>
          <a:lstStyle/>
          <a:p>
            <a:endParaRPr lang="en-US"/>
          </a:p>
        </p:txBody>
      </p:sp>
      <p:sp>
        <p:nvSpPr>
          <p:cNvPr id="111697" name="Oval 81"/>
          <p:cNvSpPr>
            <a:spLocks noChangeArrowheads="1"/>
          </p:cNvSpPr>
          <p:nvPr/>
        </p:nvSpPr>
        <p:spPr bwMode="auto">
          <a:xfrm>
            <a:off x="1028700" y="3467100"/>
            <a:ext cx="160338" cy="263525"/>
          </a:xfrm>
          <a:prstGeom prst="ellipse">
            <a:avLst/>
          </a:prstGeom>
          <a:noFill/>
          <a:ln w="25400">
            <a:solidFill>
              <a:schemeClr val="bg1"/>
            </a:solidFill>
            <a:round/>
            <a:headEnd/>
            <a:tailEnd/>
          </a:ln>
        </p:spPr>
        <p:txBody>
          <a:bodyPr wrap="none" anchor="ctr"/>
          <a:lstStyle/>
          <a:p>
            <a:endParaRPr lang="en-US"/>
          </a:p>
        </p:txBody>
      </p:sp>
      <p:sp>
        <p:nvSpPr>
          <p:cNvPr id="111698" name="Line 82"/>
          <p:cNvSpPr>
            <a:spLocks noChangeShapeType="1"/>
          </p:cNvSpPr>
          <p:nvPr/>
        </p:nvSpPr>
        <p:spPr bwMode="auto">
          <a:xfrm flipV="1">
            <a:off x="1074738" y="296863"/>
            <a:ext cx="5394325" cy="3317875"/>
          </a:xfrm>
          <a:prstGeom prst="line">
            <a:avLst/>
          </a:prstGeom>
          <a:noFill/>
          <a:ln w="38100">
            <a:solidFill>
              <a:srgbClr val="FF0000"/>
            </a:solidFill>
            <a:round/>
            <a:headEnd/>
            <a:tailEnd type="triangle" w="med" len="med"/>
          </a:ln>
        </p:spPr>
        <p:txBody>
          <a:bodyPr/>
          <a:lstStyle/>
          <a:p>
            <a:endParaRPr lang="en-US"/>
          </a:p>
        </p:txBody>
      </p:sp>
      <p:sp>
        <p:nvSpPr>
          <p:cNvPr id="111699" name="Line 83"/>
          <p:cNvSpPr>
            <a:spLocks noChangeShapeType="1"/>
          </p:cNvSpPr>
          <p:nvPr/>
        </p:nvSpPr>
        <p:spPr bwMode="auto">
          <a:xfrm>
            <a:off x="6477000" y="301625"/>
            <a:ext cx="898525" cy="2716213"/>
          </a:xfrm>
          <a:prstGeom prst="line">
            <a:avLst/>
          </a:prstGeom>
          <a:noFill/>
          <a:ln w="38100">
            <a:solidFill>
              <a:srgbClr val="FF0000"/>
            </a:solidFill>
            <a:round/>
            <a:headEnd/>
            <a:tailEnd type="triangle" w="med" len="med"/>
          </a:ln>
        </p:spPr>
        <p:txBody>
          <a:bodyPr/>
          <a:lstStyle/>
          <a:p>
            <a:endParaRPr lang="en-US"/>
          </a:p>
        </p:txBody>
      </p:sp>
      <p:sp>
        <p:nvSpPr>
          <p:cNvPr id="111700" name="Line 84"/>
          <p:cNvSpPr>
            <a:spLocks noChangeShapeType="1"/>
          </p:cNvSpPr>
          <p:nvPr/>
        </p:nvSpPr>
        <p:spPr bwMode="auto">
          <a:xfrm flipH="1">
            <a:off x="7046913" y="2978150"/>
            <a:ext cx="328612" cy="544513"/>
          </a:xfrm>
          <a:prstGeom prst="line">
            <a:avLst/>
          </a:prstGeom>
          <a:noFill/>
          <a:ln w="38100">
            <a:solidFill>
              <a:srgbClr val="FF0000"/>
            </a:solidFill>
            <a:round/>
            <a:headEnd/>
            <a:tailEnd type="triangle" w="med" len="med"/>
          </a:ln>
        </p:spPr>
        <p:txBody>
          <a:bodyPr/>
          <a:lstStyle/>
          <a:p>
            <a:endParaRPr lang="en-US"/>
          </a:p>
        </p:txBody>
      </p:sp>
      <p:grpSp>
        <p:nvGrpSpPr>
          <p:cNvPr id="15" name="Group 97"/>
          <p:cNvGrpSpPr>
            <a:grpSpLocks/>
          </p:cNvGrpSpPr>
          <p:nvPr/>
        </p:nvGrpSpPr>
        <p:grpSpPr bwMode="auto">
          <a:xfrm>
            <a:off x="4038600" y="3276600"/>
            <a:ext cx="2667000" cy="1885950"/>
            <a:chOff x="2544" y="2064"/>
            <a:chExt cx="1680" cy="1188"/>
          </a:xfrm>
        </p:grpSpPr>
        <p:sp>
          <p:nvSpPr>
            <p:cNvPr id="47174" name="Line 98"/>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7175" name="Picture 99"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sp>
        <p:nvSpPr>
          <p:cNvPr id="111720" name="Line 104"/>
          <p:cNvSpPr>
            <a:spLocks noChangeShapeType="1"/>
          </p:cNvSpPr>
          <p:nvPr/>
        </p:nvSpPr>
        <p:spPr bwMode="auto">
          <a:xfrm flipH="1">
            <a:off x="4572000" y="3505200"/>
            <a:ext cx="2514600" cy="1839913"/>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1676"/>
                                        </p:tgtEl>
                                        <p:attrNameLst>
                                          <p:attrName>style.visibility</p:attrName>
                                        </p:attrNameLst>
                                      </p:cBhvr>
                                      <p:to>
                                        <p:strVal val="visible"/>
                                      </p:to>
                                    </p:set>
                                    <p:animEffect transition="in" filter="dissolve">
                                      <p:cBhvr>
                                        <p:cTn id="7" dur="500"/>
                                        <p:tgtEl>
                                          <p:spTgt spid="11167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1693"/>
                                        </p:tgtEl>
                                        <p:attrNameLst>
                                          <p:attrName>style.visibility</p:attrName>
                                        </p:attrNameLst>
                                      </p:cBhvr>
                                      <p:to>
                                        <p:strVal val="visible"/>
                                      </p:to>
                                    </p:set>
                                    <p:animEffect transition="in" filter="dissolve">
                                      <p:cBhvr>
                                        <p:cTn id="11" dur="500"/>
                                        <p:tgtEl>
                                          <p:spTgt spid="11169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1694"/>
                                        </p:tgtEl>
                                        <p:attrNameLst>
                                          <p:attrName>style.visibility</p:attrName>
                                        </p:attrNameLst>
                                      </p:cBhvr>
                                      <p:to>
                                        <p:strVal val="visible"/>
                                      </p:to>
                                    </p:set>
                                    <p:animEffect transition="in" filter="wipe(left)">
                                      <p:cBhvr>
                                        <p:cTn id="15" dur="500"/>
                                        <p:tgtEl>
                                          <p:spTgt spid="11169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1695"/>
                                        </p:tgtEl>
                                        <p:attrNameLst>
                                          <p:attrName>style.visibility</p:attrName>
                                        </p:attrNameLst>
                                      </p:cBhvr>
                                      <p:to>
                                        <p:strVal val="visible"/>
                                      </p:to>
                                    </p:set>
                                    <p:animEffect transition="in" filter="wipe(up)">
                                      <p:cBhvr>
                                        <p:cTn id="19" dur="500"/>
                                        <p:tgtEl>
                                          <p:spTgt spid="11169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1696"/>
                                        </p:tgtEl>
                                        <p:attrNameLst>
                                          <p:attrName>style.visibility</p:attrName>
                                        </p:attrNameLst>
                                      </p:cBhvr>
                                      <p:to>
                                        <p:strVal val="visible"/>
                                      </p:to>
                                    </p:set>
                                    <p:animEffect transition="in" filter="wipe(up)">
                                      <p:cBhvr>
                                        <p:cTn id="23" dur="500"/>
                                        <p:tgtEl>
                                          <p:spTgt spid="111696"/>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11169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169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1696"/>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111697"/>
                                        </p:tgtEl>
                                        <p:attrNameLst>
                                          <p:attrName>style.visibility</p:attrName>
                                        </p:attrNameLst>
                                      </p:cBhvr>
                                      <p:to>
                                        <p:strVal val="visible"/>
                                      </p:to>
                                    </p:set>
                                    <p:animEffect transition="in" filter="dissolve">
                                      <p:cBhvr>
                                        <p:cTn id="38" dur="500"/>
                                        <p:tgtEl>
                                          <p:spTgt spid="111697"/>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11698"/>
                                        </p:tgtEl>
                                        <p:attrNameLst>
                                          <p:attrName>style.visibility</p:attrName>
                                        </p:attrNameLst>
                                      </p:cBhvr>
                                      <p:to>
                                        <p:strVal val="visible"/>
                                      </p:to>
                                    </p:set>
                                    <p:animEffect transition="in" filter="wipe(left)">
                                      <p:cBhvr>
                                        <p:cTn id="42" dur="500"/>
                                        <p:tgtEl>
                                          <p:spTgt spid="111698"/>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11699"/>
                                        </p:tgtEl>
                                        <p:attrNameLst>
                                          <p:attrName>style.visibility</p:attrName>
                                        </p:attrNameLst>
                                      </p:cBhvr>
                                      <p:to>
                                        <p:strVal val="visible"/>
                                      </p:to>
                                    </p:set>
                                    <p:animEffect transition="in" filter="wipe(up)">
                                      <p:cBhvr>
                                        <p:cTn id="46" dur="500"/>
                                        <p:tgtEl>
                                          <p:spTgt spid="111699"/>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11700"/>
                                        </p:tgtEl>
                                        <p:attrNameLst>
                                          <p:attrName>style.visibility</p:attrName>
                                        </p:attrNameLst>
                                      </p:cBhvr>
                                      <p:to>
                                        <p:strVal val="visible"/>
                                      </p:to>
                                    </p:set>
                                    <p:animEffect transition="in" filter="wipe(up)">
                                      <p:cBhvr>
                                        <p:cTn id="50" dur="500"/>
                                        <p:tgtEl>
                                          <p:spTgt spid="111700"/>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111720"/>
                                        </p:tgtEl>
                                        <p:attrNameLst>
                                          <p:attrName>style.visibility</p:attrName>
                                        </p:attrNameLst>
                                      </p:cBhvr>
                                      <p:to>
                                        <p:strVal val="visible"/>
                                      </p:to>
                                    </p:set>
                                    <p:animEffect transition="in" filter="wipe(up)">
                                      <p:cBhvr>
                                        <p:cTn id="54" dur="500"/>
                                        <p:tgtEl>
                                          <p:spTgt spid="111720"/>
                                        </p:tgtEl>
                                      </p:cBhvr>
                                    </p:animEffect>
                                  </p:childTnLst>
                                </p:cTn>
                              </p:par>
                            </p:childTnLst>
                          </p:cTn>
                        </p:par>
                        <p:par>
                          <p:cTn id="55" fill="hold">
                            <p:stCondLst>
                              <p:cond delay="5500"/>
                            </p:stCondLst>
                            <p:childTnLst>
                              <p:par>
                                <p:cTn id="56" presetID="22" presetClass="entr" presetSubtype="2"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right)">
                                      <p:cBhvr>
                                        <p:cTn id="58" dur="500"/>
                                        <p:tgtEl>
                                          <p:spTgt spid="4"/>
                                        </p:tgtEl>
                                      </p:cBhvr>
                                    </p:animEffect>
                                  </p:childTnLst>
                                </p:cTn>
                              </p:par>
                            </p:childTnLst>
                          </p:cTn>
                        </p:par>
                        <p:par>
                          <p:cTn id="59" fill="hold">
                            <p:stCondLst>
                              <p:cond delay="6000"/>
                            </p:stCondLst>
                            <p:childTnLst>
                              <p:par>
                                <p:cTn id="60" presetID="1" presetClass="exit" presetSubtype="0" fill="hold" grpId="1" nodeType="afterEffect">
                                  <p:stCondLst>
                                    <p:cond delay="0"/>
                                  </p:stCondLst>
                                  <p:childTnLst>
                                    <p:set>
                                      <p:cBhvr>
                                        <p:cTn id="61" dur="1" fill="hold">
                                          <p:stCondLst>
                                            <p:cond delay="0"/>
                                          </p:stCondLst>
                                        </p:cTn>
                                        <p:tgtEl>
                                          <p:spTgt spid="111698"/>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11699"/>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11700"/>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11720"/>
                                        </p:tgtEl>
                                        <p:attrNameLst>
                                          <p:attrName>style.visibility</p:attrName>
                                        </p:attrNameLst>
                                      </p:cBhvr>
                                      <p:to>
                                        <p:strVal val="hidden"/>
                                      </p:to>
                                    </p:set>
                                  </p:childTnLst>
                                </p:cTn>
                              </p:par>
                            </p:childTnLst>
                          </p:cTn>
                        </p:par>
                        <p:par>
                          <p:cTn id="68" fill="hold">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111691"/>
                                        </p:tgtEl>
                                        <p:attrNameLst>
                                          <p:attrName>style.visibility</p:attrName>
                                        </p:attrNameLst>
                                      </p:cBhvr>
                                      <p:to>
                                        <p:strVal val="visible"/>
                                      </p:to>
                                    </p:set>
                                    <p:animEffect transition="in" filter="dissolve">
                                      <p:cBhvr>
                                        <p:cTn id="71" dur="500"/>
                                        <p:tgtEl>
                                          <p:spTgt spid="111691"/>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11690"/>
                                        </p:tgtEl>
                                        <p:attrNameLst>
                                          <p:attrName>style.visibility</p:attrName>
                                        </p:attrNameLst>
                                      </p:cBhvr>
                                      <p:to>
                                        <p:strVal val="visible"/>
                                      </p:to>
                                    </p:set>
                                    <p:animEffect transition="in" filter="wipe(left)">
                                      <p:cBhvr>
                                        <p:cTn id="75" dur="500"/>
                                        <p:tgtEl>
                                          <p:spTgt spid="111690"/>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11687"/>
                                        </p:tgtEl>
                                        <p:attrNameLst>
                                          <p:attrName>style.visibility</p:attrName>
                                        </p:attrNameLst>
                                      </p:cBhvr>
                                      <p:to>
                                        <p:strVal val="visible"/>
                                      </p:to>
                                    </p:set>
                                    <p:animEffect transition="in" filter="wipe(up)">
                                      <p:cBhvr>
                                        <p:cTn id="79" dur="500"/>
                                        <p:tgtEl>
                                          <p:spTgt spid="111687"/>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111688"/>
                                        </p:tgtEl>
                                        <p:attrNameLst>
                                          <p:attrName>style.visibility</p:attrName>
                                        </p:attrNameLst>
                                      </p:cBhvr>
                                      <p:to>
                                        <p:strVal val="visible"/>
                                      </p:to>
                                    </p:set>
                                    <p:animEffect transition="in" filter="wipe(up)">
                                      <p:cBhvr>
                                        <p:cTn id="83" dur="500"/>
                                        <p:tgtEl>
                                          <p:spTgt spid="111688"/>
                                        </p:tgtEl>
                                      </p:cBhvr>
                                    </p:animEffect>
                                  </p:childTnLst>
                                </p:cTn>
                              </p:par>
                            </p:childTnLst>
                          </p:cTn>
                        </p:par>
                        <p:par>
                          <p:cTn id="84" fill="hold">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111692"/>
                                        </p:tgtEl>
                                        <p:attrNameLst>
                                          <p:attrName>style.visibility</p:attrName>
                                        </p:attrNameLst>
                                      </p:cBhvr>
                                      <p:to>
                                        <p:strVal val="visible"/>
                                      </p:to>
                                    </p:set>
                                    <p:animEffect transition="in" filter="wipe(up)">
                                      <p:cBhvr>
                                        <p:cTn id="87" dur="500"/>
                                        <p:tgtEl>
                                          <p:spTgt spid="111692"/>
                                        </p:tgtEl>
                                      </p:cBhvr>
                                    </p:animEffect>
                                  </p:childTnLst>
                                </p:cTn>
                              </p:par>
                            </p:childTnLst>
                          </p:cTn>
                        </p:par>
                        <p:par>
                          <p:cTn id="88" fill="hold">
                            <p:stCondLst>
                              <p:cond delay="8500"/>
                            </p:stCondLst>
                            <p:childTnLst>
                              <p:par>
                                <p:cTn id="89" presetID="22" presetClass="entr" presetSubtype="1"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up)">
                                      <p:cBhvr>
                                        <p:cTn id="91" dur="500"/>
                                        <p:tgtEl>
                                          <p:spTgt spid="3"/>
                                        </p:tgtEl>
                                      </p:cBhvr>
                                    </p:animEffect>
                                  </p:childTnLst>
                                </p:cTn>
                              </p:par>
                            </p:childTnLst>
                          </p:cTn>
                        </p:par>
                        <p:par>
                          <p:cTn id="92" fill="hold">
                            <p:stCondLst>
                              <p:cond delay="9000"/>
                            </p:stCondLst>
                            <p:childTnLst>
                              <p:par>
                                <p:cTn id="93" presetID="1" presetClass="exit" presetSubtype="0" fill="hold" grpId="1" nodeType="afterEffect">
                                  <p:stCondLst>
                                    <p:cond delay="0"/>
                                  </p:stCondLst>
                                  <p:childTnLst>
                                    <p:set>
                                      <p:cBhvr>
                                        <p:cTn id="94" dur="1" fill="hold">
                                          <p:stCondLst>
                                            <p:cond delay="0"/>
                                          </p:stCondLst>
                                        </p:cTn>
                                        <p:tgtEl>
                                          <p:spTgt spid="111690"/>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1168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1168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116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87" grpId="0" animBg="1"/>
      <p:bldP spid="111687" grpId="1" animBg="1"/>
      <p:bldP spid="111688" grpId="0" animBg="1"/>
      <p:bldP spid="111688" grpId="1" animBg="1"/>
      <p:bldP spid="111690" grpId="0" animBg="1"/>
      <p:bldP spid="111690" grpId="1" animBg="1"/>
      <p:bldP spid="111691" grpId="0" animBg="1"/>
      <p:bldP spid="111692" grpId="0" animBg="1"/>
      <p:bldP spid="111692" grpId="1" animBg="1"/>
      <p:bldP spid="111693" grpId="0" animBg="1"/>
      <p:bldP spid="111694" grpId="0" animBg="1"/>
      <p:bldP spid="111694" grpId="1" animBg="1"/>
      <p:bldP spid="111695" grpId="0" animBg="1"/>
      <p:bldP spid="111695" grpId="1" animBg="1"/>
      <p:bldP spid="111696" grpId="0" animBg="1"/>
      <p:bldP spid="111696" grpId="1" animBg="1"/>
      <p:bldP spid="111697" grpId="0" animBg="1"/>
      <p:bldP spid="111698" grpId="0" animBg="1"/>
      <p:bldP spid="111698" grpId="1" animBg="1"/>
      <p:bldP spid="111699" grpId="0" animBg="1"/>
      <p:bldP spid="111699" grpId="1" animBg="1"/>
      <p:bldP spid="111700" grpId="0" animBg="1"/>
      <p:bldP spid="111700" grpId="1" animBg="1"/>
      <p:bldP spid="111720" grpId="0" animBg="1"/>
      <p:bldP spid="111720"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477000" y="4114800"/>
            <a:ext cx="533400" cy="361950"/>
            <a:chOff x="3504" y="1728"/>
            <a:chExt cx="336" cy="228"/>
          </a:xfrm>
        </p:grpSpPr>
        <p:sp>
          <p:nvSpPr>
            <p:cNvPr id="4824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4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pic>
        <p:nvPicPr>
          <p:cNvPr id="48131" name="Picture 5" descr="114_1464"/>
          <p:cNvPicPr>
            <a:picLocks noChangeAspect="1" noChangeArrowheads="1"/>
          </p:cNvPicPr>
          <p:nvPr/>
        </p:nvPicPr>
        <p:blipFill>
          <a:blip r:embed="rId4" cstate="print"/>
          <a:srcRect/>
          <a:stretch>
            <a:fillRect/>
          </a:stretch>
        </p:blipFill>
        <p:spPr bwMode="auto">
          <a:xfrm>
            <a:off x="1752600" y="2667000"/>
            <a:ext cx="914400" cy="687388"/>
          </a:xfrm>
          <a:prstGeom prst="rect">
            <a:avLst/>
          </a:prstGeom>
          <a:noFill/>
          <a:ln w="9525">
            <a:noFill/>
            <a:miter lim="800000"/>
            <a:headEnd/>
            <a:tailEnd/>
          </a:ln>
        </p:spPr>
      </p:pic>
      <p:sp>
        <p:nvSpPr>
          <p:cNvPr id="48132" name="Oval 6"/>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p>
        </p:txBody>
      </p:sp>
      <p:sp>
        <p:nvSpPr>
          <p:cNvPr id="48133" name="Oval 7"/>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p>
        </p:txBody>
      </p:sp>
      <p:sp>
        <p:nvSpPr>
          <p:cNvPr id="48134" name="Oval 8"/>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p>
        </p:txBody>
      </p:sp>
      <p:grpSp>
        <p:nvGrpSpPr>
          <p:cNvPr id="3" name="Group 9"/>
          <p:cNvGrpSpPr>
            <a:grpSpLocks/>
          </p:cNvGrpSpPr>
          <p:nvPr/>
        </p:nvGrpSpPr>
        <p:grpSpPr bwMode="auto">
          <a:xfrm>
            <a:off x="1603375" y="2914650"/>
            <a:ext cx="2114550" cy="1531938"/>
            <a:chOff x="1010" y="1836"/>
            <a:chExt cx="1332" cy="965"/>
          </a:xfrm>
        </p:grpSpPr>
        <p:sp>
          <p:nvSpPr>
            <p:cNvPr id="48240" name="Line 10"/>
            <p:cNvSpPr>
              <a:spLocks noChangeShapeType="1"/>
            </p:cNvSpPr>
            <p:nvPr/>
          </p:nvSpPr>
          <p:spPr bwMode="auto">
            <a:xfrm flipH="1">
              <a:off x="1106" y="1836"/>
              <a:ext cx="1236" cy="881"/>
            </a:xfrm>
            <a:prstGeom prst="line">
              <a:avLst/>
            </a:prstGeom>
            <a:noFill/>
            <a:ln w="9525">
              <a:solidFill>
                <a:schemeClr val="tx1"/>
              </a:solidFill>
              <a:round/>
              <a:headEnd/>
              <a:tailEnd/>
            </a:ln>
          </p:spPr>
          <p:txBody>
            <a:bodyPr/>
            <a:lstStyle/>
            <a:p>
              <a:endParaRPr lang="en-US"/>
            </a:p>
          </p:txBody>
        </p:sp>
        <p:pic>
          <p:nvPicPr>
            <p:cNvPr id="48241" name="Picture 11" descr="115_1531"/>
            <p:cNvPicPr>
              <a:picLocks noChangeAspect="1" noChangeArrowheads="1"/>
            </p:cNvPicPr>
            <p:nvPr/>
          </p:nvPicPr>
          <p:blipFill>
            <a:blip r:embed="rId5" cstate="print"/>
            <a:srcRect/>
            <a:stretch>
              <a:fillRect/>
            </a:stretch>
          </p:blipFill>
          <p:spPr bwMode="auto">
            <a:xfrm>
              <a:off x="1010" y="2621"/>
              <a:ext cx="240" cy="180"/>
            </a:xfrm>
            <a:prstGeom prst="rect">
              <a:avLst/>
            </a:prstGeom>
            <a:noFill/>
            <a:ln w="9525">
              <a:noFill/>
              <a:miter lim="800000"/>
              <a:headEnd/>
              <a:tailEnd/>
            </a:ln>
          </p:spPr>
        </p:pic>
      </p:grpSp>
      <p:grpSp>
        <p:nvGrpSpPr>
          <p:cNvPr id="4" name="Group 12"/>
          <p:cNvGrpSpPr>
            <a:grpSpLocks/>
          </p:cNvGrpSpPr>
          <p:nvPr/>
        </p:nvGrpSpPr>
        <p:grpSpPr bwMode="auto">
          <a:xfrm>
            <a:off x="3352800" y="5334000"/>
            <a:ext cx="1176338" cy="865188"/>
            <a:chOff x="1920" y="3187"/>
            <a:chExt cx="741" cy="545"/>
          </a:xfrm>
        </p:grpSpPr>
        <p:sp>
          <p:nvSpPr>
            <p:cNvPr id="48238" name="Line 13"/>
            <p:cNvSpPr>
              <a:spLocks noChangeShapeType="1"/>
            </p:cNvSpPr>
            <p:nvPr/>
          </p:nvSpPr>
          <p:spPr bwMode="auto">
            <a:xfrm flipH="1">
              <a:off x="2016" y="3187"/>
              <a:ext cx="645" cy="461"/>
            </a:xfrm>
            <a:prstGeom prst="line">
              <a:avLst/>
            </a:prstGeom>
            <a:noFill/>
            <a:ln w="9525">
              <a:solidFill>
                <a:schemeClr val="tx1"/>
              </a:solidFill>
              <a:round/>
              <a:headEnd/>
              <a:tailEnd/>
            </a:ln>
          </p:spPr>
          <p:txBody>
            <a:bodyPr/>
            <a:lstStyle/>
            <a:p>
              <a:endParaRPr lang="en-US"/>
            </a:p>
          </p:txBody>
        </p:sp>
        <p:pic>
          <p:nvPicPr>
            <p:cNvPr id="48239" name="Picture 14" descr="115_1531"/>
            <p:cNvPicPr>
              <a:picLocks noChangeAspect="1" noChangeArrowheads="1"/>
            </p:cNvPicPr>
            <p:nvPr/>
          </p:nvPicPr>
          <p:blipFill>
            <a:blip r:embed="rId5" cstate="print"/>
            <a:srcRect/>
            <a:stretch>
              <a:fillRect/>
            </a:stretch>
          </p:blipFill>
          <p:spPr bwMode="auto">
            <a:xfrm>
              <a:off x="1920" y="3552"/>
              <a:ext cx="240" cy="180"/>
            </a:xfrm>
            <a:prstGeom prst="rect">
              <a:avLst/>
            </a:prstGeom>
            <a:noFill/>
            <a:ln w="9525">
              <a:noFill/>
              <a:miter lim="800000"/>
              <a:headEnd/>
              <a:tailEnd/>
            </a:ln>
          </p:spPr>
        </p:pic>
      </p:grpSp>
      <p:grpSp>
        <p:nvGrpSpPr>
          <p:cNvPr id="5" name="Group 15"/>
          <p:cNvGrpSpPr>
            <a:grpSpLocks/>
          </p:cNvGrpSpPr>
          <p:nvPr/>
        </p:nvGrpSpPr>
        <p:grpSpPr bwMode="auto">
          <a:xfrm>
            <a:off x="1828800" y="2057400"/>
            <a:ext cx="3657600" cy="2647950"/>
            <a:chOff x="1152" y="1296"/>
            <a:chExt cx="2304" cy="1668"/>
          </a:xfrm>
        </p:grpSpPr>
        <p:sp>
          <p:nvSpPr>
            <p:cNvPr id="48236" name="Line 16"/>
            <p:cNvSpPr>
              <a:spLocks noChangeShapeType="1"/>
            </p:cNvSpPr>
            <p:nvPr/>
          </p:nvSpPr>
          <p:spPr bwMode="auto">
            <a:xfrm flipH="1">
              <a:off x="1248" y="1296"/>
              <a:ext cx="2208" cy="1584"/>
            </a:xfrm>
            <a:prstGeom prst="line">
              <a:avLst/>
            </a:prstGeom>
            <a:noFill/>
            <a:ln w="9525">
              <a:solidFill>
                <a:schemeClr val="tx1"/>
              </a:solidFill>
              <a:round/>
              <a:headEnd/>
              <a:tailEnd/>
            </a:ln>
          </p:spPr>
          <p:txBody>
            <a:bodyPr/>
            <a:lstStyle/>
            <a:p>
              <a:endParaRPr lang="en-US"/>
            </a:p>
          </p:txBody>
        </p:sp>
        <p:pic>
          <p:nvPicPr>
            <p:cNvPr id="48237" name="Picture 17" descr="115_1531"/>
            <p:cNvPicPr>
              <a:picLocks noChangeAspect="1" noChangeArrowheads="1"/>
            </p:cNvPicPr>
            <p:nvPr/>
          </p:nvPicPr>
          <p:blipFill>
            <a:blip r:embed="rId5" cstate="print"/>
            <a:srcRect/>
            <a:stretch>
              <a:fillRect/>
            </a:stretch>
          </p:blipFill>
          <p:spPr bwMode="auto">
            <a:xfrm>
              <a:off x="1152" y="2784"/>
              <a:ext cx="240" cy="180"/>
            </a:xfrm>
            <a:prstGeom prst="rect">
              <a:avLst/>
            </a:prstGeom>
            <a:noFill/>
            <a:ln w="9525">
              <a:noFill/>
              <a:miter lim="800000"/>
              <a:headEnd/>
              <a:tailEnd/>
            </a:ln>
          </p:spPr>
        </p:pic>
      </p:grpSp>
      <p:grpSp>
        <p:nvGrpSpPr>
          <p:cNvPr id="6" name="Group 18"/>
          <p:cNvGrpSpPr>
            <a:grpSpLocks/>
          </p:cNvGrpSpPr>
          <p:nvPr/>
        </p:nvGrpSpPr>
        <p:grpSpPr bwMode="auto">
          <a:xfrm>
            <a:off x="4384675" y="3554413"/>
            <a:ext cx="2667000" cy="1885950"/>
            <a:chOff x="2544" y="2064"/>
            <a:chExt cx="1680" cy="1188"/>
          </a:xfrm>
        </p:grpSpPr>
        <p:sp>
          <p:nvSpPr>
            <p:cNvPr id="48234" name="Line 19"/>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8235" name="Picture 20"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grpSp>
        <p:nvGrpSpPr>
          <p:cNvPr id="7" name="Group 21"/>
          <p:cNvGrpSpPr>
            <a:grpSpLocks/>
          </p:cNvGrpSpPr>
          <p:nvPr/>
        </p:nvGrpSpPr>
        <p:grpSpPr bwMode="auto">
          <a:xfrm>
            <a:off x="3048000" y="3352800"/>
            <a:ext cx="1371600" cy="971550"/>
            <a:chOff x="1920" y="2112"/>
            <a:chExt cx="864" cy="612"/>
          </a:xfrm>
        </p:grpSpPr>
        <p:sp>
          <p:nvSpPr>
            <p:cNvPr id="48232" name="Line 22"/>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p>
          </p:txBody>
        </p:sp>
        <p:pic>
          <p:nvPicPr>
            <p:cNvPr id="48233" name="Picture 23" descr="114_1464"/>
            <p:cNvPicPr>
              <a:picLocks noChangeAspect="1" noChangeArrowheads="1"/>
            </p:cNvPicPr>
            <p:nvPr/>
          </p:nvPicPr>
          <p:blipFill>
            <a:blip r:embed="rId6" cstate="print"/>
            <a:srcRect/>
            <a:stretch>
              <a:fillRect/>
            </a:stretch>
          </p:blipFill>
          <p:spPr bwMode="auto">
            <a:xfrm>
              <a:off x="1920" y="2544"/>
              <a:ext cx="240" cy="180"/>
            </a:xfrm>
            <a:prstGeom prst="rect">
              <a:avLst/>
            </a:prstGeom>
            <a:noFill/>
            <a:ln w="9525">
              <a:noFill/>
              <a:miter lim="800000"/>
              <a:headEnd/>
              <a:tailEnd/>
            </a:ln>
          </p:spPr>
        </p:pic>
      </p:grpSp>
      <p:grpSp>
        <p:nvGrpSpPr>
          <p:cNvPr id="8" name="Group 24"/>
          <p:cNvGrpSpPr>
            <a:grpSpLocks/>
          </p:cNvGrpSpPr>
          <p:nvPr/>
        </p:nvGrpSpPr>
        <p:grpSpPr bwMode="auto">
          <a:xfrm>
            <a:off x="4191000" y="2370138"/>
            <a:ext cx="1600200" cy="1200150"/>
            <a:chOff x="2256" y="1152"/>
            <a:chExt cx="1008" cy="756"/>
          </a:xfrm>
        </p:grpSpPr>
        <p:sp>
          <p:nvSpPr>
            <p:cNvPr id="48230" name="Line 25"/>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8231" name="Picture 26"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9" name="Group 27"/>
          <p:cNvGrpSpPr>
            <a:grpSpLocks/>
          </p:cNvGrpSpPr>
          <p:nvPr/>
        </p:nvGrpSpPr>
        <p:grpSpPr bwMode="auto">
          <a:xfrm>
            <a:off x="7086600" y="4114800"/>
            <a:ext cx="533400" cy="361950"/>
            <a:chOff x="3504" y="1728"/>
            <a:chExt cx="336" cy="228"/>
          </a:xfrm>
        </p:grpSpPr>
        <p:sp>
          <p:nvSpPr>
            <p:cNvPr id="48228" name="Line 2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29" name="Picture 2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0" name="Group 30"/>
          <p:cNvGrpSpPr>
            <a:grpSpLocks/>
          </p:cNvGrpSpPr>
          <p:nvPr/>
        </p:nvGrpSpPr>
        <p:grpSpPr bwMode="auto">
          <a:xfrm>
            <a:off x="4811713" y="2981325"/>
            <a:ext cx="1600200" cy="1200150"/>
            <a:chOff x="2256" y="1152"/>
            <a:chExt cx="1008" cy="756"/>
          </a:xfrm>
        </p:grpSpPr>
        <p:sp>
          <p:nvSpPr>
            <p:cNvPr id="48226" name="Line 31"/>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8227" name="Picture 32"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11" name="Group 33"/>
          <p:cNvGrpSpPr>
            <a:grpSpLocks/>
          </p:cNvGrpSpPr>
          <p:nvPr/>
        </p:nvGrpSpPr>
        <p:grpSpPr bwMode="auto">
          <a:xfrm>
            <a:off x="5867400" y="2971800"/>
            <a:ext cx="533400" cy="361950"/>
            <a:chOff x="3504" y="1728"/>
            <a:chExt cx="336" cy="228"/>
          </a:xfrm>
        </p:grpSpPr>
        <p:sp>
          <p:nvSpPr>
            <p:cNvPr id="48224" name="Line 34"/>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25" name="Picture 35"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2" name="Group 36"/>
          <p:cNvGrpSpPr>
            <a:grpSpLocks/>
          </p:cNvGrpSpPr>
          <p:nvPr/>
        </p:nvGrpSpPr>
        <p:grpSpPr bwMode="auto">
          <a:xfrm>
            <a:off x="3581400" y="1828800"/>
            <a:ext cx="1600200" cy="1200150"/>
            <a:chOff x="2256" y="1152"/>
            <a:chExt cx="1008" cy="756"/>
          </a:xfrm>
        </p:grpSpPr>
        <p:sp>
          <p:nvSpPr>
            <p:cNvPr id="48222" name="Line 37"/>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p>
          </p:txBody>
        </p:sp>
        <p:pic>
          <p:nvPicPr>
            <p:cNvPr id="48223" name="Picture 38"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13" name="Group 39"/>
          <p:cNvGrpSpPr>
            <a:grpSpLocks/>
          </p:cNvGrpSpPr>
          <p:nvPr/>
        </p:nvGrpSpPr>
        <p:grpSpPr bwMode="auto">
          <a:xfrm>
            <a:off x="5562600" y="2743200"/>
            <a:ext cx="533400" cy="361950"/>
            <a:chOff x="3504" y="1728"/>
            <a:chExt cx="336" cy="228"/>
          </a:xfrm>
        </p:grpSpPr>
        <p:sp>
          <p:nvSpPr>
            <p:cNvPr id="48220" name="Line 4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21" name="Picture 4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14" name="Group 42"/>
          <p:cNvGrpSpPr>
            <a:grpSpLocks/>
          </p:cNvGrpSpPr>
          <p:nvPr/>
        </p:nvGrpSpPr>
        <p:grpSpPr bwMode="auto">
          <a:xfrm>
            <a:off x="6800850" y="3844925"/>
            <a:ext cx="533400" cy="361950"/>
            <a:chOff x="3504" y="1728"/>
            <a:chExt cx="336" cy="228"/>
          </a:xfrm>
        </p:grpSpPr>
        <p:sp>
          <p:nvSpPr>
            <p:cNvPr id="48218" name="Line 4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p>
          </p:txBody>
        </p:sp>
        <p:pic>
          <p:nvPicPr>
            <p:cNvPr id="48219" name="Picture 4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8147" name="Line 45"/>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p>
        </p:txBody>
      </p:sp>
      <p:sp>
        <p:nvSpPr>
          <p:cNvPr id="48148" name="Line 46"/>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p>
        </p:txBody>
      </p:sp>
      <p:sp>
        <p:nvSpPr>
          <p:cNvPr id="48149" name="Line 47"/>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p>
        </p:txBody>
      </p:sp>
      <p:sp>
        <p:nvSpPr>
          <p:cNvPr id="48150" name="Oval 48"/>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1" name="Oval 49"/>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2" name="Oval 50"/>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3" name="Line 51"/>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p>
        </p:txBody>
      </p:sp>
      <p:sp>
        <p:nvSpPr>
          <p:cNvPr id="48154" name="Line 52"/>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p>
        </p:txBody>
      </p:sp>
      <p:sp>
        <p:nvSpPr>
          <p:cNvPr id="48155" name="Line 53"/>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p>
        </p:txBody>
      </p:sp>
      <p:sp>
        <p:nvSpPr>
          <p:cNvPr id="48156" name="Oval 54"/>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7" name="Oval 55"/>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8" name="Oval 56"/>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59" name="Line 57"/>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p>
        </p:txBody>
      </p:sp>
      <p:sp>
        <p:nvSpPr>
          <p:cNvPr id="48160" name="Line 58"/>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p>
        </p:txBody>
      </p:sp>
      <p:sp>
        <p:nvSpPr>
          <p:cNvPr id="48161" name="Line 59"/>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p>
        </p:txBody>
      </p:sp>
      <p:sp>
        <p:nvSpPr>
          <p:cNvPr id="48162" name="Oval 60"/>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63" name="Oval 61"/>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p>
        </p:txBody>
      </p:sp>
      <p:sp>
        <p:nvSpPr>
          <p:cNvPr id="48164" name="Line 62"/>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p>
        </p:txBody>
      </p:sp>
      <p:sp>
        <p:nvSpPr>
          <p:cNvPr id="48165" name="Line 63"/>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p>
        </p:txBody>
      </p:sp>
      <p:sp>
        <p:nvSpPr>
          <p:cNvPr id="48166" name="Line 64"/>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p>
        </p:txBody>
      </p:sp>
      <p:sp>
        <p:nvSpPr>
          <p:cNvPr id="48167" name="AutoShape 65"/>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p>
        </p:txBody>
      </p:sp>
      <p:sp>
        <p:nvSpPr>
          <p:cNvPr id="48168" name="AutoShape 66"/>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48169" name="AutoShape 67"/>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8170" name="AutoShape 68"/>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48171" name="AutoShape 69"/>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pic>
        <p:nvPicPr>
          <p:cNvPr id="48172" name="Picture 70" descr="114_1469"/>
          <p:cNvPicPr>
            <a:picLocks noChangeAspect="1" noChangeArrowheads="1"/>
          </p:cNvPicPr>
          <p:nvPr/>
        </p:nvPicPr>
        <p:blipFill>
          <a:blip r:embed="rId8" cstate="print"/>
          <a:srcRect/>
          <a:stretch>
            <a:fillRect/>
          </a:stretch>
        </p:blipFill>
        <p:spPr bwMode="auto">
          <a:xfrm>
            <a:off x="3733800" y="1295400"/>
            <a:ext cx="914400" cy="687388"/>
          </a:xfrm>
          <a:prstGeom prst="rect">
            <a:avLst/>
          </a:prstGeom>
          <a:noFill/>
          <a:ln w="9525">
            <a:noFill/>
            <a:miter lim="800000"/>
            <a:headEnd/>
            <a:tailEnd/>
          </a:ln>
        </p:spPr>
      </p:pic>
      <p:pic>
        <p:nvPicPr>
          <p:cNvPr id="48173" name="Picture 71" descr="109_0999"/>
          <p:cNvPicPr>
            <a:picLocks noChangeAspect="1" noChangeArrowheads="1"/>
          </p:cNvPicPr>
          <p:nvPr/>
        </p:nvPicPr>
        <p:blipFill>
          <a:blip r:embed="rId9" cstate="print"/>
          <a:srcRect/>
          <a:stretch>
            <a:fillRect/>
          </a:stretch>
        </p:blipFill>
        <p:spPr bwMode="auto">
          <a:xfrm>
            <a:off x="2743200" y="1981200"/>
            <a:ext cx="914400" cy="685800"/>
          </a:xfrm>
          <a:prstGeom prst="rect">
            <a:avLst/>
          </a:prstGeom>
          <a:noFill/>
          <a:ln w="9525">
            <a:noFill/>
            <a:miter lim="800000"/>
            <a:headEnd/>
            <a:tailEnd/>
          </a:ln>
        </p:spPr>
      </p:pic>
      <p:pic>
        <p:nvPicPr>
          <p:cNvPr id="48174" name="Picture 72" descr="115_1531"/>
          <p:cNvPicPr>
            <a:picLocks noChangeAspect="1" noChangeArrowheads="1"/>
          </p:cNvPicPr>
          <p:nvPr/>
        </p:nvPicPr>
        <p:blipFill>
          <a:blip r:embed="rId10" cstate="print"/>
          <a:srcRect/>
          <a:stretch>
            <a:fillRect/>
          </a:stretch>
        </p:blipFill>
        <p:spPr bwMode="auto">
          <a:xfrm>
            <a:off x="762000" y="3352800"/>
            <a:ext cx="914400" cy="685800"/>
          </a:xfrm>
          <a:prstGeom prst="rect">
            <a:avLst/>
          </a:prstGeom>
          <a:noFill/>
          <a:ln w="9525">
            <a:noFill/>
            <a:miter lim="800000"/>
            <a:headEnd/>
            <a:tailEnd/>
          </a:ln>
        </p:spPr>
      </p:pic>
      <p:sp>
        <p:nvSpPr>
          <p:cNvPr id="48175" name="Oval 73"/>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p>
        </p:txBody>
      </p:sp>
      <p:sp>
        <p:nvSpPr>
          <p:cNvPr id="48176" name="Oval 74"/>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p>
        </p:txBody>
      </p:sp>
      <p:sp>
        <p:nvSpPr>
          <p:cNvPr id="48177" name="Oval 75"/>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p>
        </p:txBody>
      </p:sp>
      <p:sp>
        <p:nvSpPr>
          <p:cNvPr id="48178" name="Oval 76"/>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p>
        </p:txBody>
      </p:sp>
      <p:sp>
        <p:nvSpPr>
          <p:cNvPr id="48179" name="Oval 77"/>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p>
        </p:txBody>
      </p:sp>
      <p:sp>
        <p:nvSpPr>
          <p:cNvPr id="48180" name="Oval 78"/>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p>
        </p:txBody>
      </p:sp>
      <p:sp>
        <p:nvSpPr>
          <p:cNvPr id="48181" name="Oval 79"/>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p>
        </p:txBody>
      </p:sp>
      <p:sp>
        <p:nvSpPr>
          <p:cNvPr id="48182" name="Oval 82"/>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p>
        </p:txBody>
      </p:sp>
      <p:sp>
        <p:nvSpPr>
          <p:cNvPr id="48183" name="Oval 84"/>
          <p:cNvSpPr>
            <a:spLocks noChangeArrowheads="1"/>
          </p:cNvSpPr>
          <p:nvPr/>
        </p:nvSpPr>
        <p:spPr bwMode="auto">
          <a:xfrm>
            <a:off x="1190625" y="3552825"/>
            <a:ext cx="152400" cy="228600"/>
          </a:xfrm>
          <a:prstGeom prst="ellipse">
            <a:avLst/>
          </a:prstGeom>
          <a:noFill/>
          <a:ln w="25400">
            <a:solidFill>
              <a:schemeClr val="bg1"/>
            </a:solidFill>
            <a:round/>
            <a:headEnd/>
            <a:tailEnd/>
          </a:ln>
        </p:spPr>
        <p:txBody>
          <a:bodyPr wrap="none" anchor="ctr"/>
          <a:lstStyle/>
          <a:p>
            <a:endParaRPr lang="en-US"/>
          </a:p>
        </p:txBody>
      </p:sp>
      <p:sp>
        <p:nvSpPr>
          <p:cNvPr id="48184" name="Oval 86"/>
          <p:cNvSpPr>
            <a:spLocks noChangeArrowheads="1"/>
          </p:cNvSpPr>
          <p:nvPr/>
        </p:nvSpPr>
        <p:spPr bwMode="auto">
          <a:xfrm>
            <a:off x="1006475" y="3668713"/>
            <a:ext cx="152400" cy="228600"/>
          </a:xfrm>
          <a:prstGeom prst="ellipse">
            <a:avLst/>
          </a:prstGeom>
          <a:noFill/>
          <a:ln w="25400">
            <a:solidFill>
              <a:schemeClr val="bg1"/>
            </a:solidFill>
            <a:round/>
            <a:headEnd/>
            <a:tailEnd/>
          </a:ln>
        </p:spPr>
        <p:txBody>
          <a:bodyPr wrap="none" anchor="ctr"/>
          <a:lstStyle/>
          <a:p>
            <a:endParaRPr lang="en-US"/>
          </a:p>
        </p:txBody>
      </p:sp>
      <p:sp>
        <p:nvSpPr>
          <p:cNvPr id="48185" name="Oval 90"/>
          <p:cNvSpPr>
            <a:spLocks noChangeArrowheads="1"/>
          </p:cNvSpPr>
          <p:nvPr/>
        </p:nvSpPr>
        <p:spPr bwMode="auto">
          <a:xfrm>
            <a:off x="1028700" y="3467100"/>
            <a:ext cx="160338" cy="263525"/>
          </a:xfrm>
          <a:prstGeom prst="ellipse">
            <a:avLst/>
          </a:prstGeom>
          <a:noFill/>
          <a:ln w="25400">
            <a:solidFill>
              <a:schemeClr val="bg1"/>
            </a:solidFill>
            <a:round/>
            <a:headEnd/>
            <a:tailEnd/>
          </a:ln>
        </p:spPr>
        <p:txBody>
          <a:bodyPr wrap="none" anchor="ctr"/>
          <a:lstStyle/>
          <a:p>
            <a:endParaRPr lang="en-US"/>
          </a:p>
        </p:txBody>
      </p:sp>
      <p:grpSp>
        <p:nvGrpSpPr>
          <p:cNvPr id="15" name="Group 94"/>
          <p:cNvGrpSpPr>
            <a:grpSpLocks/>
          </p:cNvGrpSpPr>
          <p:nvPr/>
        </p:nvGrpSpPr>
        <p:grpSpPr bwMode="auto">
          <a:xfrm>
            <a:off x="4038600" y="3276600"/>
            <a:ext cx="2667000" cy="1885950"/>
            <a:chOff x="2544" y="2064"/>
            <a:chExt cx="1680" cy="1188"/>
          </a:xfrm>
        </p:grpSpPr>
        <p:sp>
          <p:nvSpPr>
            <p:cNvPr id="48216" name="Line 95"/>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p>
          </p:txBody>
        </p:sp>
        <p:pic>
          <p:nvPicPr>
            <p:cNvPr id="48217" name="Picture 96"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pic>
        <p:nvPicPr>
          <p:cNvPr id="113762" name="Picture 98" descr="109_0915"/>
          <p:cNvPicPr>
            <a:picLocks noChangeAspect="1" noChangeArrowheads="1"/>
          </p:cNvPicPr>
          <p:nvPr/>
        </p:nvPicPr>
        <p:blipFill>
          <a:blip r:embed="rId11" cstate="print"/>
          <a:srcRect/>
          <a:stretch>
            <a:fillRect/>
          </a:stretch>
        </p:blipFill>
        <p:spPr bwMode="auto">
          <a:xfrm>
            <a:off x="7162800" y="152400"/>
            <a:ext cx="1752600" cy="1314450"/>
          </a:xfrm>
          <a:prstGeom prst="rect">
            <a:avLst/>
          </a:prstGeom>
          <a:noFill/>
          <a:ln w="9525">
            <a:noFill/>
            <a:miter lim="800000"/>
            <a:headEnd/>
            <a:tailEnd/>
          </a:ln>
        </p:spPr>
      </p:pic>
      <p:sp>
        <p:nvSpPr>
          <p:cNvPr id="113763" name="Oval 99"/>
          <p:cNvSpPr>
            <a:spLocks noChangeArrowheads="1"/>
          </p:cNvSpPr>
          <p:nvPr/>
        </p:nvSpPr>
        <p:spPr bwMode="auto">
          <a:xfrm>
            <a:off x="8077200" y="533400"/>
            <a:ext cx="685800" cy="609600"/>
          </a:xfrm>
          <a:prstGeom prst="ellipse">
            <a:avLst/>
          </a:prstGeom>
          <a:noFill/>
          <a:ln w="25400">
            <a:solidFill>
              <a:schemeClr val="bg1"/>
            </a:solidFill>
            <a:round/>
            <a:headEnd/>
            <a:tailEnd/>
          </a:ln>
        </p:spPr>
        <p:txBody>
          <a:bodyPr wrap="none" anchor="ctr"/>
          <a:lstStyle/>
          <a:p>
            <a:endParaRPr lang="en-US"/>
          </a:p>
        </p:txBody>
      </p:sp>
      <p:sp>
        <p:nvSpPr>
          <p:cNvPr id="113764" name="Oval 100"/>
          <p:cNvSpPr>
            <a:spLocks noChangeArrowheads="1"/>
          </p:cNvSpPr>
          <p:nvPr/>
        </p:nvSpPr>
        <p:spPr bwMode="auto">
          <a:xfrm>
            <a:off x="7391400" y="304800"/>
            <a:ext cx="1447800" cy="1066800"/>
          </a:xfrm>
          <a:prstGeom prst="ellipse">
            <a:avLst/>
          </a:prstGeom>
          <a:noFill/>
          <a:ln w="25400">
            <a:solidFill>
              <a:schemeClr val="bg1"/>
            </a:solidFill>
            <a:round/>
            <a:headEnd/>
            <a:tailEnd/>
          </a:ln>
        </p:spPr>
        <p:txBody>
          <a:bodyPr wrap="none" anchor="ctr"/>
          <a:lstStyle/>
          <a:p>
            <a:endParaRPr lang="en-US"/>
          </a:p>
        </p:txBody>
      </p:sp>
      <p:sp>
        <p:nvSpPr>
          <p:cNvPr id="113765" name="Oval 101"/>
          <p:cNvSpPr>
            <a:spLocks noChangeArrowheads="1"/>
          </p:cNvSpPr>
          <p:nvPr/>
        </p:nvSpPr>
        <p:spPr bwMode="auto">
          <a:xfrm>
            <a:off x="7391400" y="533400"/>
            <a:ext cx="685800" cy="609600"/>
          </a:xfrm>
          <a:prstGeom prst="ellipse">
            <a:avLst/>
          </a:prstGeom>
          <a:noFill/>
          <a:ln w="25400">
            <a:solidFill>
              <a:schemeClr val="bg1"/>
            </a:solidFill>
            <a:round/>
            <a:headEnd/>
            <a:tailEnd/>
          </a:ln>
        </p:spPr>
        <p:txBody>
          <a:bodyPr wrap="none" anchor="ctr"/>
          <a:lstStyle/>
          <a:p>
            <a:endParaRPr lang="en-US"/>
          </a:p>
        </p:txBody>
      </p:sp>
      <p:sp>
        <p:nvSpPr>
          <p:cNvPr id="113752" name="Line 88"/>
          <p:cNvSpPr>
            <a:spLocks noChangeShapeType="1"/>
          </p:cNvSpPr>
          <p:nvPr/>
        </p:nvSpPr>
        <p:spPr bwMode="auto">
          <a:xfrm flipH="1" flipV="1">
            <a:off x="6275388" y="312738"/>
            <a:ext cx="2149475" cy="536575"/>
          </a:xfrm>
          <a:prstGeom prst="line">
            <a:avLst/>
          </a:prstGeom>
          <a:noFill/>
          <a:ln w="38100">
            <a:solidFill>
              <a:srgbClr val="FF0000"/>
            </a:solidFill>
            <a:round/>
            <a:headEnd/>
            <a:tailEnd type="triangle" w="med" len="med"/>
          </a:ln>
        </p:spPr>
        <p:txBody>
          <a:bodyPr/>
          <a:lstStyle/>
          <a:p>
            <a:endParaRPr lang="en-US"/>
          </a:p>
        </p:txBody>
      </p:sp>
      <p:sp>
        <p:nvSpPr>
          <p:cNvPr id="113766" name="Line 102"/>
          <p:cNvSpPr>
            <a:spLocks noChangeShapeType="1"/>
          </p:cNvSpPr>
          <p:nvPr/>
        </p:nvSpPr>
        <p:spPr bwMode="auto">
          <a:xfrm flipH="1">
            <a:off x="5567363" y="301625"/>
            <a:ext cx="754062" cy="981075"/>
          </a:xfrm>
          <a:prstGeom prst="line">
            <a:avLst/>
          </a:prstGeom>
          <a:noFill/>
          <a:ln w="38100">
            <a:solidFill>
              <a:srgbClr val="FF0000"/>
            </a:solidFill>
            <a:round/>
            <a:headEnd/>
            <a:tailEnd type="triangle" w="med" len="med"/>
          </a:ln>
        </p:spPr>
        <p:txBody>
          <a:bodyPr/>
          <a:lstStyle/>
          <a:p>
            <a:endParaRPr lang="en-US"/>
          </a:p>
        </p:txBody>
      </p:sp>
      <p:sp>
        <p:nvSpPr>
          <p:cNvPr id="113767" name="Line 103"/>
          <p:cNvSpPr>
            <a:spLocks noChangeShapeType="1"/>
          </p:cNvSpPr>
          <p:nvPr/>
        </p:nvSpPr>
        <p:spPr bwMode="auto">
          <a:xfrm>
            <a:off x="5559425" y="1209675"/>
            <a:ext cx="239713" cy="1128713"/>
          </a:xfrm>
          <a:prstGeom prst="line">
            <a:avLst/>
          </a:prstGeom>
          <a:noFill/>
          <a:ln w="38100">
            <a:solidFill>
              <a:srgbClr val="FF0000"/>
            </a:solidFill>
            <a:round/>
            <a:headEnd/>
            <a:tailEnd type="triangle" w="med" len="med"/>
          </a:ln>
        </p:spPr>
        <p:txBody>
          <a:bodyPr/>
          <a:lstStyle/>
          <a:p>
            <a:endParaRPr lang="en-US"/>
          </a:p>
        </p:txBody>
      </p:sp>
      <p:sp>
        <p:nvSpPr>
          <p:cNvPr id="113768" name="Line 104"/>
          <p:cNvSpPr>
            <a:spLocks noChangeShapeType="1"/>
          </p:cNvSpPr>
          <p:nvPr/>
        </p:nvSpPr>
        <p:spPr bwMode="auto">
          <a:xfrm flipH="1">
            <a:off x="3219450" y="2344738"/>
            <a:ext cx="2606675" cy="1895475"/>
          </a:xfrm>
          <a:prstGeom prst="line">
            <a:avLst/>
          </a:prstGeom>
          <a:noFill/>
          <a:ln w="38100">
            <a:solidFill>
              <a:srgbClr val="FF0000"/>
            </a:solidFill>
            <a:round/>
            <a:headEnd/>
            <a:tailEnd type="triangle" w="med" len="med"/>
          </a:ln>
        </p:spPr>
        <p:txBody>
          <a:bodyPr/>
          <a:lstStyle/>
          <a:p>
            <a:endParaRPr lang="en-US"/>
          </a:p>
        </p:txBody>
      </p:sp>
      <p:sp>
        <p:nvSpPr>
          <p:cNvPr id="113769" name="Line 105"/>
          <p:cNvSpPr>
            <a:spLocks noChangeShapeType="1"/>
          </p:cNvSpPr>
          <p:nvPr/>
        </p:nvSpPr>
        <p:spPr bwMode="auto">
          <a:xfrm flipH="1" flipV="1">
            <a:off x="2286000" y="2895600"/>
            <a:ext cx="990600" cy="1295400"/>
          </a:xfrm>
          <a:prstGeom prst="line">
            <a:avLst/>
          </a:prstGeom>
          <a:noFill/>
          <a:ln w="38100">
            <a:solidFill>
              <a:srgbClr val="FF0000"/>
            </a:solidFill>
            <a:round/>
            <a:headEnd/>
            <a:tailEnd type="triangle" w="med" len="med"/>
          </a:ln>
        </p:spPr>
        <p:txBody>
          <a:bodyPr/>
          <a:lstStyle/>
          <a:p>
            <a:endParaRPr lang="en-US"/>
          </a:p>
        </p:txBody>
      </p:sp>
      <p:sp>
        <p:nvSpPr>
          <p:cNvPr id="113770" name="Line 106"/>
          <p:cNvSpPr>
            <a:spLocks noChangeShapeType="1"/>
          </p:cNvSpPr>
          <p:nvPr/>
        </p:nvSpPr>
        <p:spPr bwMode="auto">
          <a:xfrm flipH="1" flipV="1">
            <a:off x="3317875" y="2111375"/>
            <a:ext cx="990600" cy="1295400"/>
          </a:xfrm>
          <a:prstGeom prst="line">
            <a:avLst/>
          </a:prstGeom>
          <a:noFill/>
          <a:ln w="38100">
            <a:solidFill>
              <a:srgbClr val="FF0000"/>
            </a:solidFill>
            <a:round/>
            <a:headEnd/>
            <a:tailEnd type="triangle" w="med" len="med"/>
          </a:ln>
        </p:spPr>
        <p:txBody>
          <a:bodyPr/>
          <a:lstStyle/>
          <a:p>
            <a:endParaRPr lang="en-US"/>
          </a:p>
        </p:txBody>
      </p:sp>
      <p:sp>
        <p:nvSpPr>
          <p:cNvPr id="113771" name="Rectangle 107"/>
          <p:cNvSpPr>
            <a:spLocks noChangeArrowheads="1"/>
          </p:cNvSpPr>
          <p:nvPr/>
        </p:nvSpPr>
        <p:spPr bwMode="auto">
          <a:xfrm>
            <a:off x="2057400" y="21336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72" name="Rectangle 108"/>
          <p:cNvSpPr>
            <a:spLocks noChangeArrowheads="1"/>
          </p:cNvSpPr>
          <p:nvPr/>
        </p:nvSpPr>
        <p:spPr bwMode="auto">
          <a:xfrm>
            <a:off x="3048000" y="14478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73" name="Line 109"/>
          <p:cNvSpPr>
            <a:spLocks noChangeShapeType="1"/>
          </p:cNvSpPr>
          <p:nvPr/>
        </p:nvSpPr>
        <p:spPr bwMode="auto">
          <a:xfrm flipH="1" flipV="1">
            <a:off x="6346825" y="419100"/>
            <a:ext cx="1349375" cy="419100"/>
          </a:xfrm>
          <a:prstGeom prst="line">
            <a:avLst/>
          </a:prstGeom>
          <a:noFill/>
          <a:ln w="38100">
            <a:solidFill>
              <a:srgbClr val="FF0000"/>
            </a:solidFill>
            <a:round/>
            <a:headEnd/>
            <a:tailEnd type="triangle" w="med" len="med"/>
          </a:ln>
        </p:spPr>
        <p:txBody>
          <a:bodyPr/>
          <a:lstStyle/>
          <a:p>
            <a:endParaRPr lang="en-US"/>
          </a:p>
        </p:txBody>
      </p:sp>
      <p:sp>
        <p:nvSpPr>
          <p:cNvPr id="113774" name="Line 110"/>
          <p:cNvSpPr>
            <a:spLocks noChangeShapeType="1"/>
          </p:cNvSpPr>
          <p:nvPr/>
        </p:nvSpPr>
        <p:spPr bwMode="auto">
          <a:xfrm>
            <a:off x="6400800" y="457200"/>
            <a:ext cx="23813" cy="1611313"/>
          </a:xfrm>
          <a:prstGeom prst="line">
            <a:avLst/>
          </a:prstGeom>
          <a:noFill/>
          <a:ln w="38100">
            <a:solidFill>
              <a:srgbClr val="FF0000"/>
            </a:solidFill>
            <a:round/>
            <a:headEnd/>
            <a:tailEnd type="triangle" w="med" len="med"/>
          </a:ln>
        </p:spPr>
        <p:txBody>
          <a:bodyPr/>
          <a:lstStyle/>
          <a:p>
            <a:endParaRPr lang="en-US"/>
          </a:p>
        </p:txBody>
      </p:sp>
      <p:sp>
        <p:nvSpPr>
          <p:cNvPr id="113775" name="Line 111"/>
          <p:cNvSpPr>
            <a:spLocks noChangeShapeType="1"/>
          </p:cNvSpPr>
          <p:nvPr/>
        </p:nvSpPr>
        <p:spPr bwMode="auto">
          <a:xfrm>
            <a:off x="6426200" y="2049463"/>
            <a:ext cx="11113" cy="949325"/>
          </a:xfrm>
          <a:prstGeom prst="line">
            <a:avLst/>
          </a:prstGeom>
          <a:noFill/>
          <a:ln w="38100">
            <a:solidFill>
              <a:srgbClr val="FF0000"/>
            </a:solidFill>
            <a:round/>
            <a:headEnd/>
            <a:tailEnd type="triangle" w="med" len="med"/>
          </a:ln>
        </p:spPr>
        <p:txBody>
          <a:bodyPr/>
          <a:lstStyle/>
          <a:p>
            <a:endParaRPr lang="en-US"/>
          </a:p>
        </p:txBody>
      </p:sp>
      <p:sp>
        <p:nvSpPr>
          <p:cNvPr id="113776" name="Line 112"/>
          <p:cNvSpPr>
            <a:spLocks noChangeShapeType="1"/>
          </p:cNvSpPr>
          <p:nvPr/>
        </p:nvSpPr>
        <p:spPr bwMode="auto">
          <a:xfrm flipH="1">
            <a:off x="4932363" y="2978150"/>
            <a:ext cx="1485900" cy="1074738"/>
          </a:xfrm>
          <a:prstGeom prst="line">
            <a:avLst/>
          </a:prstGeom>
          <a:noFill/>
          <a:ln w="38100">
            <a:solidFill>
              <a:srgbClr val="FF0000"/>
            </a:solidFill>
            <a:round/>
            <a:headEnd/>
            <a:tailEnd type="triangle" w="med" len="med"/>
          </a:ln>
        </p:spPr>
        <p:txBody>
          <a:bodyPr/>
          <a:lstStyle/>
          <a:p>
            <a:endParaRPr lang="en-US"/>
          </a:p>
        </p:txBody>
      </p:sp>
      <p:sp>
        <p:nvSpPr>
          <p:cNvPr id="113780" name="Line 116"/>
          <p:cNvSpPr>
            <a:spLocks noChangeShapeType="1"/>
          </p:cNvSpPr>
          <p:nvPr/>
        </p:nvSpPr>
        <p:spPr bwMode="auto">
          <a:xfrm flipH="1" flipV="1">
            <a:off x="3222625" y="2182813"/>
            <a:ext cx="1736725" cy="1827212"/>
          </a:xfrm>
          <a:prstGeom prst="line">
            <a:avLst/>
          </a:prstGeom>
          <a:noFill/>
          <a:ln w="38100">
            <a:solidFill>
              <a:srgbClr val="FF0000"/>
            </a:solidFill>
            <a:round/>
            <a:headEnd/>
            <a:tailEnd type="triangle" w="med" len="med"/>
          </a:ln>
        </p:spPr>
        <p:txBody>
          <a:bodyPr/>
          <a:lstStyle/>
          <a:p>
            <a:endParaRPr lang="en-US"/>
          </a:p>
        </p:txBody>
      </p:sp>
      <p:sp>
        <p:nvSpPr>
          <p:cNvPr id="113781" name="Line 117"/>
          <p:cNvSpPr>
            <a:spLocks noChangeShapeType="1"/>
          </p:cNvSpPr>
          <p:nvPr/>
        </p:nvSpPr>
        <p:spPr bwMode="auto">
          <a:xfrm flipH="1" flipV="1">
            <a:off x="4367213" y="1562100"/>
            <a:ext cx="1668462" cy="1655763"/>
          </a:xfrm>
          <a:prstGeom prst="line">
            <a:avLst/>
          </a:prstGeom>
          <a:noFill/>
          <a:ln w="38100">
            <a:solidFill>
              <a:srgbClr val="FF0000"/>
            </a:solidFill>
            <a:round/>
            <a:headEnd/>
            <a:tailEnd type="triangle" w="med" len="med"/>
          </a:ln>
        </p:spPr>
        <p:txBody>
          <a:bodyPr/>
          <a:lstStyle/>
          <a:p>
            <a:endParaRPr lang="en-US"/>
          </a:p>
        </p:txBody>
      </p:sp>
      <p:sp>
        <p:nvSpPr>
          <p:cNvPr id="113782" name="Rectangle 118"/>
          <p:cNvSpPr>
            <a:spLocks noChangeArrowheads="1"/>
          </p:cNvSpPr>
          <p:nvPr/>
        </p:nvSpPr>
        <p:spPr bwMode="auto">
          <a:xfrm>
            <a:off x="3048000" y="9906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83" name="Rectangle 119"/>
          <p:cNvSpPr>
            <a:spLocks noChangeArrowheads="1"/>
          </p:cNvSpPr>
          <p:nvPr/>
        </p:nvSpPr>
        <p:spPr bwMode="auto">
          <a:xfrm>
            <a:off x="4114800" y="7620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84" name="Line 120"/>
          <p:cNvSpPr>
            <a:spLocks noChangeShapeType="1"/>
          </p:cNvSpPr>
          <p:nvPr/>
        </p:nvSpPr>
        <p:spPr bwMode="auto">
          <a:xfrm flipH="1" flipV="1">
            <a:off x="6324600" y="304800"/>
            <a:ext cx="1828800" cy="533400"/>
          </a:xfrm>
          <a:prstGeom prst="line">
            <a:avLst/>
          </a:prstGeom>
          <a:noFill/>
          <a:ln w="38100">
            <a:solidFill>
              <a:srgbClr val="FF0000"/>
            </a:solidFill>
            <a:round/>
            <a:headEnd/>
            <a:tailEnd type="triangle" w="med" len="med"/>
          </a:ln>
        </p:spPr>
        <p:txBody>
          <a:bodyPr/>
          <a:lstStyle/>
          <a:p>
            <a:endParaRPr lang="en-US"/>
          </a:p>
        </p:txBody>
      </p:sp>
      <p:sp>
        <p:nvSpPr>
          <p:cNvPr id="113785" name="Line 121"/>
          <p:cNvSpPr>
            <a:spLocks noChangeShapeType="1"/>
          </p:cNvSpPr>
          <p:nvPr/>
        </p:nvSpPr>
        <p:spPr bwMode="auto">
          <a:xfrm flipH="1">
            <a:off x="5562600" y="304800"/>
            <a:ext cx="754063" cy="981075"/>
          </a:xfrm>
          <a:prstGeom prst="line">
            <a:avLst/>
          </a:prstGeom>
          <a:noFill/>
          <a:ln w="38100">
            <a:solidFill>
              <a:srgbClr val="FF0000"/>
            </a:solidFill>
            <a:round/>
            <a:headEnd/>
            <a:tailEnd type="triangle" w="med" len="med"/>
          </a:ln>
        </p:spPr>
        <p:txBody>
          <a:bodyPr/>
          <a:lstStyle/>
          <a:p>
            <a:endParaRPr lang="en-US"/>
          </a:p>
        </p:txBody>
      </p:sp>
      <p:sp>
        <p:nvSpPr>
          <p:cNvPr id="113786" name="Line 122"/>
          <p:cNvSpPr>
            <a:spLocks noChangeShapeType="1"/>
          </p:cNvSpPr>
          <p:nvPr/>
        </p:nvSpPr>
        <p:spPr bwMode="auto">
          <a:xfrm flipH="1">
            <a:off x="5192713" y="1219200"/>
            <a:ext cx="369887" cy="555625"/>
          </a:xfrm>
          <a:prstGeom prst="line">
            <a:avLst/>
          </a:prstGeom>
          <a:noFill/>
          <a:ln w="38100">
            <a:solidFill>
              <a:srgbClr val="FF0000"/>
            </a:solidFill>
            <a:round/>
            <a:headEnd/>
            <a:tailEnd type="triangle" w="med" len="med"/>
          </a:ln>
        </p:spPr>
        <p:txBody>
          <a:bodyPr/>
          <a:lstStyle/>
          <a:p>
            <a:endParaRPr lang="en-US"/>
          </a:p>
        </p:txBody>
      </p:sp>
      <p:sp>
        <p:nvSpPr>
          <p:cNvPr id="113787" name="Line 123"/>
          <p:cNvSpPr>
            <a:spLocks noChangeShapeType="1"/>
          </p:cNvSpPr>
          <p:nvPr/>
        </p:nvSpPr>
        <p:spPr bwMode="auto">
          <a:xfrm flipH="1">
            <a:off x="1781175" y="1811338"/>
            <a:ext cx="3419475" cy="2489200"/>
          </a:xfrm>
          <a:prstGeom prst="line">
            <a:avLst/>
          </a:prstGeom>
          <a:noFill/>
          <a:ln w="38100">
            <a:solidFill>
              <a:srgbClr val="FF0000"/>
            </a:solidFill>
            <a:round/>
            <a:headEnd/>
            <a:tailEnd type="triangle" w="med" len="med"/>
          </a:ln>
        </p:spPr>
        <p:txBody>
          <a:bodyPr/>
          <a:lstStyle/>
          <a:p>
            <a:endParaRPr lang="en-US"/>
          </a:p>
        </p:txBody>
      </p:sp>
      <p:sp>
        <p:nvSpPr>
          <p:cNvPr id="113788" name="Line 124"/>
          <p:cNvSpPr>
            <a:spLocks noChangeShapeType="1"/>
          </p:cNvSpPr>
          <p:nvPr/>
        </p:nvSpPr>
        <p:spPr bwMode="auto">
          <a:xfrm flipH="1" flipV="1">
            <a:off x="1238250" y="3573463"/>
            <a:ext cx="568325" cy="701675"/>
          </a:xfrm>
          <a:prstGeom prst="line">
            <a:avLst/>
          </a:prstGeom>
          <a:noFill/>
          <a:ln w="38100">
            <a:solidFill>
              <a:srgbClr val="FF0000"/>
            </a:solidFill>
            <a:round/>
            <a:headEnd/>
            <a:tailEnd type="triangle" w="med" len="med"/>
          </a:ln>
        </p:spPr>
        <p:txBody>
          <a:bodyPr/>
          <a:lstStyle/>
          <a:p>
            <a:endParaRPr lang="en-US"/>
          </a:p>
        </p:txBody>
      </p:sp>
      <p:sp>
        <p:nvSpPr>
          <p:cNvPr id="113789" name="Line 125"/>
          <p:cNvSpPr>
            <a:spLocks noChangeShapeType="1"/>
          </p:cNvSpPr>
          <p:nvPr/>
        </p:nvSpPr>
        <p:spPr bwMode="auto">
          <a:xfrm flipH="1" flipV="1">
            <a:off x="3244850" y="2187575"/>
            <a:ext cx="514350" cy="655638"/>
          </a:xfrm>
          <a:prstGeom prst="line">
            <a:avLst/>
          </a:prstGeom>
          <a:noFill/>
          <a:ln w="38100">
            <a:solidFill>
              <a:srgbClr val="FF0000"/>
            </a:solidFill>
            <a:round/>
            <a:headEnd/>
            <a:tailEnd type="triangle" w="med" len="med"/>
          </a:ln>
        </p:spPr>
        <p:txBody>
          <a:bodyPr/>
          <a:lstStyle/>
          <a:p>
            <a:endParaRPr lang="en-US"/>
          </a:p>
        </p:txBody>
      </p:sp>
      <p:sp>
        <p:nvSpPr>
          <p:cNvPr id="113790" name="Rectangle 126"/>
          <p:cNvSpPr>
            <a:spLocks noChangeArrowheads="1"/>
          </p:cNvSpPr>
          <p:nvPr/>
        </p:nvSpPr>
        <p:spPr bwMode="auto">
          <a:xfrm>
            <a:off x="1066800" y="28194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91" name="Rectangle 127"/>
          <p:cNvSpPr>
            <a:spLocks noChangeArrowheads="1"/>
          </p:cNvSpPr>
          <p:nvPr/>
        </p:nvSpPr>
        <p:spPr bwMode="auto">
          <a:xfrm>
            <a:off x="3048000" y="533400"/>
            <a:ext cx="228600" cy="4572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13792" name="Oval 128"/>
          <p:cNvSpPr>
            <a:spLocks noChangeArrowheads="1"/>
          </p:cNvSpPr>
          <p:nvPr/>
        </p:nvSpPr>
        <p:spPr bwMode="auto">
          <a:xfrm>
            <a:off x="2743200" y="381000"/>
            <a:ext cx="838200" cy="1676400"/>
          </a:xfrm>
          <a:prstGeom prst="ellipse">
            <a:avLst/>
          </a:prstGeom>
          <a:noFill/>
          <a:ln w="50800">
            <a:solidFill>
              <a:srgbClr val="00FF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3762"/>
                                        </p:tgtEl>
                                        <p:attrNameLst>
                                          <p:attrName>style.visibility</p:attrName>
                                        </p:attrNameLst>
                                      </p:cBhvr>
                                      <p:to>
                                        <p:strVal val="visible"/>
                                      </p:to>
                                    </p:set>
                                    <p:animEffect transition="in" filter="dissolve">
                                      <p:cBhvr>
                                        <p:cTn id="7" dur="500"/>
                                        <p:tgtEl>
                                          <p:spTgt spid="11376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3763"/>
                                        </p:tgtEl>
                                        <p:attrNameLst>
                                          <p:attrName>style.visibility</p:attrName>
                                        </p:attrNameLst>
                                      </p:cBhvr>
                                      <p:to>
                                        <p:strVal val="visible"/>
                                      </p:to>
                                    </p:set>
                                    <p:animEffect transition="in" filter="dissolve">
                                      <p:cBhvr>
                                        <p:cTn id="11" dur="500"/>
                                        <p:tgtEl>
                                          <p:spTgt spid="1137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13752"/>
                                        </p:tgtEl>
                                        <p:attrNameLst>
                                          <p:attrName>style.visibility</p:attrName>
                                        </p:attrNameLst>
                                      </p:cBhvr>
                                      <p:to>
                                        <p:strVal val="visible"/>
                                      </p:to>
                                    </p:set>
                                    <p:animEffect transition="in" filter="wipe(right)">
                                      <p:cBhvr>
                                        <p:cTn id="15" dur="500"/>
                                        <p:tgtEl>
                                          <p:spTgt spid="11375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3766"/>
                                        </p:tgtEl>
                                        <p:attrNameLst>
                                          <p:attrName>style.visibility</p:attrName>
                                        </p:attrNameLst>
                                      </p:cBhvr>
                                      <p:to>
                                        <p:strVal val="visible"/>
                                      </p:to>
                                    </p:set>
                                    <p:animEffect transition="in" filter="wipe(right)">
                                      <p:cBhvr>
                                        <p:cTn id="19" dur="500"/>
                                        <p:tgtEl>
                                          <p:spTgt spid="11376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3767"/>
                                        </p:tgtEl>
                                        <p:attrNameLst>
                                          <p:attrName>style.visibility</p:attrName>
                                        </p:attrNameLst>
                                      </p:cBhvr>
                                      <p:to>
                                        <p:strVal val="visible"/>
                                      </p:to>
                                    </p:set>
                                    <p:animEffect transition="in" filter="wipe(up)">
                                      <p:cBhvr>
                                        <p:cTn id="23" dur="500"/>
                                        <p:tgtEl>
                                          <p:spTgt spid="113767"/>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13768"/>
                                        </p:tgtEl>
                                        <p:attrNameLst>
                                          <p:attrName>style.visibility</p:attrName>
                                        </p:attrNameLst>
                                      </p:cBhvr>
                                      <p:to>
                                        <p:strVal val="visible"/>
                                      </p:to>
                                    </p:set>
                                    <p:animEffect transition="in" filter="wipe(right)">
                                      <p:cBhvr>
                                        <p:cTn id="27" dur="500"/>
                                        <p:tgtEl>
                                          <p:spTgt spid="11376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13769"/>
                                        </p:tgtEl>
                                        <p:attrNameLst>
                                          <p:attrName>style.visibility</p:attrName>
                                        </p:attrNameLst>
                                      </p:cBhvr>
                                      <p:to>
                                        <p:strVal val="visible"/>
                                      </p:to>
                                    </p:set>
                                    <p:animEffect transition="in" filter="wipe(right)">
                                      <p:cBhvr>
                                        <p:cTn id="31" dur="500"/>
                                        <p:tgtEl>
                                          <p:spTgt spid="11376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3770"/>
                                        </p:tgtEl>
                                        <p:attrNameLst>
                                          <p:attrName>style.visibility</p:attrName>
                                        </p:attrNameLst>
                                      </p:cBhvr>
                                      <p:to>
                                        <p:strVal val="visible"/>
                                      </p:to>
                                    </p:set>
                                    <p:animEffect transition="in" filter="wipe(right)">
                                      <p:cBhvr>
                                        <p:cTn id="34" dur="500"/>
                                        <p:tgtEl>
                                          <p:spTgt spid="113770"/>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13771"/>
                                        </p:tgtEl>
                                        <p:attrNameLst>
                                          <p:attrName>style.visibility</p:attrName>
                                        </p:attrNameLst>
                                      </p:cBhvr>
                                      <p:to>
                                        <p:strVal val="visible"/>
                                      </p:to>
                                    </p:set>
                                    <p:animEffect transition="in" filter="wipe(down)">
                                      <p:cBhvr>
                                        <p:cTn id="38" dur="500"/>
                                        <p:tgtEl>
                                          <p:spTgt spid="11377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13772"/>
                                        </p:tgtEl>
                                        <p:attrNameLst>
                                          <p:attrName>style.visibility</p:attrName>
                                        </p:attrNameLst>
                                      </p:cBhvr>
                                      <p:to>
                                        <p:strVal val="visible"/>
                                      </p:to>
                                    </p:set>
                                    <p:animEffect transition="in" filter="wipe(down)">
                                      <p:cBhvr>
                                        <p:cTn id="41" dur="500"/>
                                        <p:tgtEl>
                                          <p:spTgt spid="113772"/>
                                        </p:tgtEl>
                                      </p:cBhvr>
                                    </p:animEffect>
                                  </p:childTnLst>
                                </p:cTn>
                              </p:par>
                            </p:childTnLst>
                          </p:cTn>
                        </p:par>
                        <p:par>
                          <p:cTn id="42" fill="hold">
                            <p:stCondLst>
                              <p:cond delay="4000"/>
                            </p:stCondLst>
                            <p:childTnLst>
                              <p:par>
                                <p:cTn id="43" presetID="1" presetClass="exit" presetSubtype="0" fill="hold" grpId="1" nodeType="afterEffect">
                                  <p:stCondLst>
                                    <p:cond delay="0"/>
                                  </p:stCondLst>
                                  <p:childTnLst>
                                    <p:set>
                                      <p:cBhvr>
                                        <p:cTn id="44" dur="1" fill="hold">
                                          <p:stCondLst>
                                            <p:cond delay="0"/>
                                          </p:stCondLst>
                                        </p:cTn>
                                        <p:tgtEl>
                                          <p:spTgt spid="11376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377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376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376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376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375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13765"/>
                                        </p:tgtEl>
                                        <p:attrNameLst>
                                          <p:attrName>style.visibility</p:attrName>
                                        </p:attrNameLst>
                                      </p:cBhvr>
                                      <p:to>
                                        <p:strVal val="visible"/>
                                      </p:to>
                                    </p:set>
                                    <p:animEffect transition="in" filter="dissolve">
                                      <p:cBhvr>
                                        <p:cTn id="59" dur="500"/>
                                        <p:tgtEl>
                                          <p:spTgt spid="113765"/>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113773"/>
                                        </p:tgtEl>
                                        <p:attrNameLst>
                                          <p:attrName>style.visibility</p:attrName>
                                        </p:attrNameLst>
                                      </p:cBhvr>
                                      <p:to>
                                        <p:strVal val="visible"/>
                                      </p:to>
                                    </p:set>
                                    <p:animEffect transition="in" filter="wipe(right)">
                                      <p:cBhvr>
                                        <p:cTn id="63" dur="500"/>
                                        <p:tgtEl>
                                          <p:spTgt spid="113773"/>
                                        </p:tgtEl>
                                      </p:cBhvr>
                                    </p:animEffect>
                                  </p:childTnLst>
                                </p:cTn>
                              </p:par>
                            </p:childTnLst>
                          </p:cTn>
                        </p:par>
                        <p:par>
                          <p:cTn id="64" fill="hold">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113774"/>
                                        </p:tgtEl>
                                        <p:attrNameLst>
                                          <p:attrName>style.visibility</p:attrName>
                                        </p:attrNameLst>
                                      </p:cBhvr>
                                      <p:to>
                                        <p:strVal val="visible"/>
                                      </p:to>
                                    </p:set>
                                    <p:animEffect transition="in" filter="wipe(up)">
                                      <p:cBhvr>
                                        <p:cTn id="67" dur="500"/>
                                        <p:tgtEl>
                                          <p:spTgt spid="113774"/>
                                        </p:tgtEl>
                                      </p:cBhvr>
                                    </p:animEffect>
                                  </p:childTnLst>
                                </p:cTn>
                              </p:par>
                            </p:childTnLst>
                          </p:cTn>
                        </p:par>
                        <p:par>
                          <p:cTn id="68" fill="hold">
                            <p:stCondLst>
                              <p:cond delay="1500"/>
                            </p:stCondLst>
                            <p:childTnLst>
                              <p:par>
                                <p:cTn id="69" presetID="22" presetClass="entr" presetSubtype="1" fill="hold" grpId="0" nodeType="afterEffect">
                                  <p:stCondLst>
                                    <p:cond delay="0"/>
                                  </p:stCondLst>
                                  <p:childTnLst>
                                    <p:set>
                                      <p:cBhvr>
                                        <p:cTn id="70" dur="1" fill="hold">
                                          <p:stCondLst>
                                            <p:cond delay="0"/>
                                          </p:stCondLst>
                                        </p:cTn>
                                        <p:tgtEl>
                                          <p:spTgt spid="113775"/>
                                        </p:tgtEl>
                                        <p:attrNameLst>
                                          <p:attrName>style.visibility</p:attrName>
                                        </p:attrNameLst>
                                      </p:cBhvr>
                                      <p:to>
                                        <p:strVal val="visible"/>
                                      </p:to>
                                    </p:set>
                                    <p:animEffect transition="in" filter="wipe(up)">
                                      <p:cBhvr>
                                        <p:cTn id="71" dur="500"/>
                                        <p:tgtEl>
                                          <p:spTgt spid="113775"/>
                                        </p:tgtEl>
                                      </p:cBhvr>
                                    </p:animEffect>
                                  </p:childTnLst>
                                </p:cTn>
                              </p:par>
                            </p:childTnLst>
                          </p:cTn>
                        </p:par>
                        <p:par>
                          <p:cTn id="72" fill="hold">
                            <p:stCondLst>
                              <p:cond delay="2000"/>
                            </p:stCondLst>
                            <p:childTnLst>
                              <p:par>
                                <p:cTn id="73" presetID="22" presetClass="entr" presetSubtype="2" fill="hold" grpId="0" nodeType="afterEffect">
                                  <p:stCondLst>
                                    <p:cond delay="0"/>
                                  </p:stCondLst>
                                  <p:childTnLst>
                                    <p:set>
                                      <p:cBhvr>
                                        <p:cTn id="74" dur="1" fill="hold">
                                          <p:stCondLst>
                                            <p:cond delay="0"/>
                                          </p:stCondLst>
                                        </p:cTn>
                                        <p:tgtEl>
                                          <p:spTgt spid="113776"/>
                                        </p:tgtEl>
                                        <p:attrNameLst>
                                          <p:attrName>style.visibility</p:attrName>
                                        </p:attrNameLst>
                                      </p:cBhvr>
                                      <p:to>
                                        <p:strVal val="visible"/>
                                      </p:to>
                                    </p:set>
                                    <p:animEffect transition="in" filter="wipe(right)">
                                      <p:cBhvr>
                                        <p:cTn id="75" dur="500"/>
                                        <p:tgtEl>
                                          <p:spTgt spid="113776"/>
                                        </p:tgtEl>
                                      </p:cBhvr>
                                    </p:animEffect>
                                  </p:childTnLst>
                                </p:cTn>
                              </p:par>
                            </p:childTnLst>
                          </p:cTn>
                        </p:par>
                        <p:par>
                          <p:cTn id="76" fill="hold">
                            <p:stCondLst>
                              <p:cond delay="2500"/>
                            </p:stCondLst>
                            <p:childTnLst>
                              <p:par>
                                <p:cTn id="77" presetID="22" presetClass="entr" presetSubtype="4" fill="hold" grpId="0" nodeType="afterEffect">
                                  <p:stCondLst>
                                    <p:cond delay="0"/>
                                  </p:stCondLst>
                                  <p:childTnLst>
                                    <p:set>
                                      <p:cBhvr>
                                        <p:cTn id="78" dur="1" fill="hold">
                                          <p:stCondLst>
                                            <p:cond delay="0"/>
                                          </p:stCondLst>
                                        </p:cTn>
                                        <p:tgtEl>
                                          <p:spTgt spid="113780"/>
                                        </p:tgtEl>
                                        <p:attrNameLst>
                                          <p:attrName>style.visibility</p:attrName>
                                        </p:attrNameLst>
                                      </p:cBhvr>
                                      <p:to>
                                        <p:strVal val="visible"/>
                                      </p:to>
                                    </p:set>
                                    <p:animEffect transition="in" filter="wipe(down)">
                                      <p:cBhvr>
                                        <p:cTn id="79" dur="500"/>
                                        <p:tgtEl>
                                          <p:spTgt spid="11378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13781"/>
                                        </p:tgtEl>
                                        <p:attrNameLst>
                                          <p:attrName>style.visibility</p:attrName>
                                        </p:attrNameLst>
                                      </p:cBhvr>
                                      <p:to>
                                        <p:strVal val="visible"/>
                                      </p:to>
                                    </p:set>
                                    <p:animEffect transition="in" filter="wipe(down)">
                                      <p:cBhvr>
                                        <p:cTn id="82" dur="500"/>
                                        <p:tgtEl>
                                          <p:spTgt spid="113781"/>
                                        </p:tgtEl>
                                      </p:cBhvr>
                                    </p:animEffect>
                                  </p:childTnLst>
                                </p:cTn>
                              </p:par>
                            </p:childTnLst>
                          </p:cTn>
                        </p:par>
                        <p:par>
                          <p:cTn id="83" fill="hold">
                            <p:stCondLst>
                              <p:cond delay="3000"/>
                            </p:stCondLst>
                            <p:childTnLst>
                              <p:par>
                                <p:cTn id="84" presetID="1" presetClass="exit" presetSubtype="0" fill="hold" grpId="1" nodeType="afterEffect">
                                  <p:stCondLst>
                                    <p:cond delay="0"/>
                                  </p:stCondLst>
                                  <p:childTnLst>
                                    <p:set>
                                      <p:cBhvr>
                                        <p:cTn id="85" dur="1" fill="hold">
                                          <p:stCondLst>
                                            <p:cond delay="0"/>
                                          </p:stCondLst>
                                        </p:cTn>
                                        <p:tgtEl>
                                          <p:spTgt spid="113773"/>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13775"/>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13774"/>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13776"/>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13780"/>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113781"/>
                                        </p:tgtEl>
                                        <p:attrNameLst>
                                          <p:attrName>style.visibility</p:attrName>
                                        </p:attrNameLst>
                                      </p:cBhvr>
                                      <p:to>
                                        <p:strVal val="hidden"/>
                                      </p:to>
                                    </p:set>
                                  </p:childTnLst>
                                </p:cTn>
                              </p:par>
                            </p:childTnLst>
                          </p:cTn>
                        </p:par>
                        <p:par>
                          <p:cTn id="96" fill="hold">
                            <p:stCondLst>
                              <p:cond delay="3000"/>
                            </p:stCondLst>
                            <p:childTnLst>
                              <p:par>
                                <p:cTn id="97" presetID="22" presetClass="entr" presetSubtype="4" fill="hold" grpId="0" nodeType="afterEffect">
                                  <p:stCondLst>
                                    <p:cond delay="0"/>
                                  </p:stCondLst>
                                  <p:childTnLst>
                                    <p:set>
                                      <p:cBhvr>
                                        <p:cTn id="98" dur="1" fill="hold">
                                          <p:stCondLst>
                                            <p:cond delay="0"/>
                                          </p:stCondLst>
                                        </p:cTn>
                                        <p:tgtEl>
                                          <p:spTgt spid="113782"/>
                                        </p:tgtEl>
                                        <p:attrNameLst>
                                          <p:attrName>style.visibility</p:attrName>
                                        </p:attrNameLst>
                                      </p:cBhvr>
                                      <p:to>
                                        <p:strVal val="visible"/>
                                      </p:to>
                                    </p:set>
                                    <p:animEffect transition="in" filter="wipe(down)">
                                      <p:cBhvr>
                                        <p:cTn id="99" dur="500"/>
                                        <p:tgtEl>
                                          <p:spTgt spid="113782"/>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13783"/>
                                        </p:tgtEl>
                                        <p:attrNameLst>
                                          <p:attrName>style.visibility</p:attrName>
                                        </p:attrNameLst>
                                      </p:cBhvr>
                                      <p:to>
                                        <p:strVal val="visible"/>
                                      </p:to>
                                    </p:set>
                                    <p:animEffect transition="in" filter="wipe(down)">
                                      <p:cBhvr>
                                        <p:cTn id="102" dur="500"/>
                                        <p:tgtEl>
                                          <p:spTgt spid="113783"/>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13764"/>
                                        </p:tgtEl>
                                        <p:attrNameLst>
                                          <p:attrName>style.visibility</p:attrName>
                                        </p:attrNameLst>
                                      </p:cBhvr>
                                      <p:to>
                                        <p:strVal val="visible"/>
                                      </p:to>
                                    </p:set>
                                    <p:animEffect transition="in" filter="dissolve">
                                      <p:cBhvr>
                                        <p:cTn id="107" dur="500"/>
                                        <p:tgtEl>
                                          <p:spTgt spid="113764"/>
                                        </p:tgtEl>
                                      </p:cBhvr>
                                    </p:animEffect>
                                  </p:childTnLst>
                                </p:cTn>
                              </p:par>
                            </p:childTnLst>
                          </p:cTn>
                        </p:par>
                        <p:par>
                          <p:cTn id="108" fill="hold">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113784"/>
                                        </p:tgtEl>
                                        <p:attrNameLst>
                                          <p:attrName>style.visibility</p:attrName>
                                        </p:attrNameLst>
                                      </p:cBhvr>
                                      <p:to>
                                        <p:strVal val="visible"/>
                                      </p:to>
                                    </p:set>
                                    <p:animEffect transition="in" filter="wipe(right)">
                                      <p:cBhvr>
                                        <p:cTn id="111" dur="500"/>
                                        <p:tgtEl>
                                          <p:spTgt spid="113784"/>
                                        </p:tgtEl>
                                      </p:cBhvr>
                                    </p:animEffect>
                                  </p:childTnLst>
                                </p:cTn>
                              </p:par>
                            </p:childTnLst>
                          </p:cTn>
                        </p:par>
                        <p:par>
                          <p:cTn id="112" fill="hold">
                            <p:stCondLst>
                              <p:cond delay="1000"/>
                            </p:stCondLst>
                            <p:childTnLst>
                              <p:par>
                                <p:cTn id="113" presetID="22" presetClass="entr" presetSubtype="2" fill="hold" grpId="0" nodeType="afterEffect">
                                  <p:stCondLst>
                                    <p:cond delay="0"/>
                                  </p:stCondLst>
                                  <p:childTnLst>
                                    <p:set>
                                      <p:cBhvr>
                                        <p:cTn id="114" dur="1" fill="hold">
                                          <p:stCondLst>
                                            <p:cond delay="0"/>
                                          </p:stCondLst>
                                        </p:cTn>
                                        <p:tgtEl>
                                          <p:spTgt spid="113785"/>
                                        </p:tgtEl>
                                        <p:attrNameLst>
                                          <p:attrName>style.visibility</p:attrName>
                                        </p:attrNameLst>
                                      </p:cBhvr>
                                      <p:to>
                                        <p:strVal val="visible"/>
                                      </p:to>
                                    </p:set>
                                    <p:animEffect transition="in" filter="wipe(right)">
                                      <p:cBhvr>
                                        <p:cTn id="115" dur="500"/>
                                        <p:tgtEl>
                                          <p:spTgt spid="113785"/>
                                        </p:tgtEl>
                                      </p:cBhvr>
                                    </p:animEffect>
                                  </p:childTnLst>
                                </p:cTn>
                              </p:par>
                            </p:childTnLst>
                          </p:cTn>
                        </p:par>
                        <p:par>
                          <p:cTn id="116" fill="hold">
                            <p:stCondLst>
                              <p:cond delay="1500"/>
                            </p:stCondLst>
                            <p:childTnLst>
                              <p:par>
                                <p:cTn id="117" presetID="22" presetClass="entr" presetSubtype="1" fill="hold" grpId="0" nodeType="afterEffect">
                                  <p:stCondLst>
                                    <p:cond delay="0"/>
                                  </p:stCondLst>
                                  <p:childTnLst>
                                    <p:set>
                                      <p:cBhvr>
                                        <p:cTn id="118" dur="1" fill="hold">
                                          <p:stCondLst>
                                            <p:cond delay="0"/>
                                          </p:stCondLst>
                                        </p:cTn>
                                        <p:tgtEl>
                                          <p:spTgt spid="113786"/>
                                        </p:tgtEl>
                                        <p:attrNameLst>
                                          <p:attrName>style.visibility</p:attrName>
                                        </p:attrNameLst>
                                      </p:cBhvr>
                                      <p:to>
                                        <p:strVal val="visible"/>
                                      </p:to>
                                    </p:set>
                                    <p:animEffect transition="in" filter="wipe(up)">
                                      <p:cBhvr>
                                        <p:cTn id="119" dur="500"/>
                                        <p:tgtEl>
                                          <p:spTgt spid="113786"/>
                                        </p:tgtEl>
                                      </p:cBhvr>
                                    </p:animEffect>
                                  </p:childTnLst>
                                </p:cTn>
                              </p:par>
                            </p:childTnLst>
                          </p:cTn>
                        </p:par>
                        <p:par>
                          <p:cTn id="120" fill="hold">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113787"/>
                                        </p:tgtEl>
                                        <p:attrNameLst>
                                          <p:attrName>style.visibility</p:attrName>
                                        </p:attrNameLst>
                                      </p:cBhvr>
                                      <p:to>
                                        <p:strVal val="visible"/>
                                      </p:to>
                                    </p:set>
                                    <p:animEffect transition="in" filter="wipe(right)">
                                      <p:cBhvr>
                                        <p:cTn id="123" dur="500"/>
                                        <p:tgtEl>
                                          <p:spTgt spid="113787"/>
                                        </p:tgtEl>
                                      </p:cBhvr>
                                    </p:animEffect>
                                  </p:childTnLst>
                                </p:cTn>
                              </p:par>
                            </p:childTnLst>
                          </p:cTn>
                        </p:par>
                        <p:par>
                          <p:cTn id="124" fill="hold">
                            <p:stCondLst>
                              <p:cond delay="2500"/>
                            </p:stCondLst>
                            <p:childTnLst>
                              <p:par>
                                <p:cTn id="125" presetID="22" presetClass="entr" presetSubtype="2" fill="hold" grpId="0" nodeType="afterEffect">
                                  <p:stCondLst>
                                    <p:cond delay="0"/>
                                  </p:stCondLst>
                                  <p:childTnLst>
                                    <p:set>
                                      <p:cBhvr>
                                        <p:cTn id="126" dur="1" fill="hold">
                                          <p:stCondLst>
                                            <p:cond delay="0"/>
                                          </p:stCondLst>
                                        </p:cTn>
                                        <p:tgtEl>
                                          <p:spTgt spid="113788"/>
                                        </p:tgtEl>
                                        <p:attrNameLst>
                                          <p:attrName>style.visibility</p:attrName>
                                        </p:attrNameLst>
                                      </p:cBhvr>
                                      <p:to>
                                        <p:strVal val="visible"/>
                                      </p:to>
                                    </p:set>
                                    <p:animEffect transition="in" filter="wipe(right)">
                                      <p:cBhvr>
                                        <p:cTn id="127" dur="500"/>
                                        <p:tgtEl>
                                          <p:spTgt spid="113788"/>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113789"/>
                                        </p:tgtEl>
                                        <p:attrNameLst>
                                          <p:attrName>style.visibility</p:attrName>
                                        </p:attrNameLst>
                                      </p:cBhvr>
                                      <p:to>
                                        <p:strVal val="visible"/>
                                      </p:to>
                                    </p:set>
                                    <p:animEffect transition="in" filter="wipe(right)">
                                      <p:cBhvr>
                                        <p:cTn id="130" dur="500"/>
                                        <p:tgtEl>
                                          <p:spTgt spid="113789"/>
                                        </p:tgtEl>
                                      </p:cBhvr>
                                    </p:animEffect>
                                  </p:childTnLst>
                                </p:cTn>
                              </p:par>
                            </p:childTnLst>
                          </p:cTn>
                        </p:par>
                        <p:par>
                          <p:cTn id="131" fill="hold">
                            <p:stCondLst>
                              <p:cond delay="3000"/>
                            </p:stCondLst>
                            <p:childTnLst>
                              <p:par>
                                <p:cTn id="132" presetID="22" presetClass="entr" presetSubtype="4" fill="hold" grpId="0" nodeType="afterEffect">
                                  <p:stCondLst>
                                    <p:cond delay="0"/>
                                  </p:stCondLst>
                                  <p:childTnLst>
                                    <p:set>
                                      <p:cBhvr>
                                        <p:cTn id="133" dur="1" fill="hold">
                                          <p:stCondLst>
                                            <p:cond delay="0"/>
                                          </p:stCondLst>
                                        </p:cTn>
                                        <p:tgtEl>
                                          <p:spTgt spid="113790"/>
                                        </p:tgtEl>
                                        <p:attrNameLst>
                                          <p:attrName>style.visibility</p:attrName>
                                        </p:attrNameLst>
                                      </p:cBhvr>
                                      <p:to>
                                        <p:strVal val="visible"/>
                                      </p:to>
                                    </p:set>
                                    <p:animEffect transition="in" filter="wipe(down)">
                                      <p:cBhvr>
                                        <p:cTn id="134" dur="500"/>
                                        <p:tgtEl>
                                          <p:spTgt spid="113790"/>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113791"/>
                                        </p:tgtEl>
                                        <p:attrNameLst>
                                          <p:attrName>style.visibility</p:attrName>
                                        </p:attrNameLst>
                                      </p:cBhvr>
                                      <p:to>
                                        <p:strVal val="visible"/>
                                      </p:to>
                                    </p:set>
                                    <p:animEffect transition="in" filter="wipe(down)">
                                      <p:cBhvr>
                                        <p:cTn id="137" dur="500"/>
                                        <p:tgtEl>
                                          <p:spTgt spid="113791"/>
                                        </p:tgtEl>
                                      </p:cBhvr>
                                    </p:animEffect>
                                  </p:childTnLst>
                                </p:cTn>
                              </p:par>
                            </p:childTnLst>
                          </p:cTn>
                        </p:par>
                        <p:par>
                          <p:cTn id="138" fill="hold">
                            <p:stCondLst>
                              <p:cond delay="3500"/>
                            </p:stCondLst>
                            <p:childTnLst>
                              <p:par>
                                <p:cTn id="139" presetID="1" presetClass="exit" presetSubtype="0" fill="hold" grpId="1" nodeType="afterEffect">
                                  <p:stCondLst>
                                    <p:cond delay="0"/>
                                  </p:stCondLst>
                                  <p:childTnLst>
                                    <p:set>
                                      <p:cBhvr>
                                        <p:cTn id="140" dur="1" fill="hold">
                                          <p:stCondLst>
                                            <p:cond delay="0"/>
                                          </p:stCondLst>
                                        </p:cTn>
                                        <p:tgtEl>
                                          <p:spTgt spid="113784"/>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13785"/>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13786"/>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113787"/>
                                        </p:tgtEl>
                                        <p:attrNameLst>
                                          <p:attrName>style.visibility</p:attrName>
                                        </p:attrNameLst>
                                      </p:cBhvr>
                                      <p:to>
                                        <p:strVal val="hidden"/>
                                      </p:to>
                                    </p:set>
                                  </p:childTnLst>
                                </p:cTn>
                              </p:par>
                            </p:childTnLst>
                          </p:cTn>
                        </p:par>
                        <p:par>
                          <p:cTn id="147" fill="hold">
                            <p:stCondLst>
                              <p:cond delay="3500"/>
                            </p:stCondLst>
                            <p:childTnLst>
                              <p:par>
                                <p:cTn id="148" presetID="1" presetClass="exit" presetSubtype="0" fill="hold" grpId="1" nodeType="afterEffect">
                                  <p:stCondLst>
                                    <p:cond delay="0"/>
                                  </p:stCondLst>
                                  <p:childTnLst>
                                    <p:set>
                                      <p:cBhvr>
                                        <p:cTn id="149" dur="1" fill="hold">
                                          <p:stCondLst>
                                            <p:cond delay="0"/>
                                          </p:stCondLst>
                                        </p:cTn>
                                        <p:tgtEl>
                                          <p:spTgt spid="113788"/>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113789"/>
                                        </p:tgtEl>
                                        <p:attrNameLst>
                                          <p:attrName>style.visibility</p:attrName>
                                        </p:attrNameLst>
                                      </p:cBhvr>
                                      <p:to>
                                        <p:strVal val="hidden"/>
                                      </p:to>
                                    </p:set>
                                  </p:childTnLst>
                                </p:cTn>
                              </p:par>
                            </p:childTnLst>
                          </p:cTn>
                        </p:par>
                        <p:par>
                          <p:cTn id="152" fill="hold">
                            <p:stCondLst>
                              <p:cond delay="3500"/>
                            </p:stCondLst>
                            <p:childTnLst>
                              <p:par>
                                <p:cTn id="153" presetID="20" presetClass="entr" presetSubtype="0" fill="hold" grpId="0" nodeType="afterEffect">
                                  <p:stCondLst>
                                    <p:cond delay="0"/>
                                  </p:stCondLst>
                                  <p:childTnLst>
                                    <p:set>
                                      <p:cBhvr>
                                        <p:cTn id="154" dur="1" fill="hold">
                                          <p:stCondLst>
                                            <p:cond delay="0"/>
                                          </p:stCondLst>
                                        </p:cTn>
                                        <p:tgtEl>
                                          <p:spTgt spid="113792"/>
                                        </p:tgtEl>
                                        <p:attrNameLst>
                                          <p:attrName>style.visibility</p:attrName>
                                        </p:attrNameLst>
                                      </p:cBhvr>
                                      <p:to>
                                        <p:strVal val="visible"/>
                                      </p:to>
                                    </p:set>
                                    <p:animEffect transition="in" filter="wedge">
                                      <p:cBhvr>
                                        <p:cTn id="155" dur="2000"/>
                                        <p:tgtEl>
                                          <p:spTgt spid="113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3" grpId="0" animBg="1"/>
      <p:bldP spid="113764" grpId="0" animBg="1"/>
      <p:bldP spid="113765" grpId="0" animBg="1"/>
      <p:bldP spid="113752" grpId="0" animBg="1"/>
      <p:bldP spid="113752" grpId="1" animBg="1"/>
      <p:bldP spid="113766" grpId="0" animBg="1"/>
      <p:bldP spid="113766" grpId="1" animBg="1"/>
      <p:bldP spid="113767" grpId="0" animBg="1"/>
      <p:bldP spid="113767" grpId="1" animBg="1"/>
      <p:bldP spid="113768" grpId="0" animBg="1"/>
      <p:bldP spid="113768" grpId="1" animBg="1"/>
      <p:bldP spid="113769" grpId="0" animBg="1"/>
      <p:bldP spid="113769" grpId="1" animBg="1"/>
      <p:bldP spid="113770" grpId="0" animBg="1"/>
      <p:bldP spid="113770" grpId="1" animBg="1"/>
      <p:bldP spid="113771" grpId="0" animBg="1"/>
      <p:bldP spid="113772" grpId="0" animBg="1"/>
      <p:bldP spid="113773" grpId="0" animBg="1"/>
      <p:bldP spid="113773" grpId="1" animBg="1"/>
      <p:bldP spid="113774" grpId="0" animBg="1"/>
      <p:bldP spid="113774" grpId="1" animBg="1"/>
      <p:bldP spid="113775" grpId="0" animBg="1"/>
      <p:bldP spid="113775" grpId="1" animBg="1"/>
      <p:bldP spid="113776" grpId="0" animBg="1"/>
      <p:bldP spid="113776" grpId="1" animBg="1"/>
      <p:bldP spid="113780" grpId="0" animBg="1"/>
      <p:bldP spid="113780" grpId="1" animBg="1"/>
      <p:bldP spid="113781" grpId="0" animBg="1"/>
      <p:bldP spid="113781" grpId="1" animBg="1"/>
      <p:bldP spid="113782" grpId="0" animBg="1"/>
      <p:bldP spid="113783" grpId="0" animBg="1"/>
      <p:bldP spid="113784" grpId="0" animBg="1"/>
      <p:bldP spid="113784" grpId="1" animBg="1"/>
      <p:bldP spid="113785" grpId="0" animBg="1"/>
      <p:bldP spid="113785" grpId="1" animBg="1"/>
      <p:bldP spid="113786" grpId="0" animBg="1"/>
      <p:bldP spid="113786" grpId="1" animBg="1"/>
      <p:bldP spid="113787" grpId="0" animBg="1"/>
      <p:bldP spid="113787" grpId="1" animBg="1"/>
      <p:bldP spid="113788" grpId="0" animBg="1"/>
      <p:bldP spid="113788" grpId="1" animBg="1"/>
      <p:bldP spid="113789" grpId="0" animBg="1"/>
      <p:bldP spid="113789" grpId="1" animBg="1"/>
      <p:bldP spid="113790" grpId="0" animBg="1"/>
      <p:bldP spid="113791" grpId="0" animBg="1"/>
      <p:bldP spid="11379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114_1461"/>
          <p:cNvPicPr>
            <a:picLocks noChangeAspect="1" noChangeArrowheads="1"/>
          </p:cNvPicPr>
          <p:nvPr/>
        </p:nvPicPr>
        <p:blipFill>
          <a:blip r:embed="rId3" cstate="print"/>
          <a:srcRect/>
          <a:stretch>
            <a:fillRect/>
          </a:stretch>
        </p:blipFill>
        <p:spPr bwMode="auto">
          <a:xfrm>
            <a:off x="6019800" y="3765550"/>
            <a:ext cx="685800" cy="514350"/>
          </a:xfrm>
          <a:prstGeom prst="rect">
            <a:avLst/>
          </a:prstGeom>
          <a:noFill/>
          <a:ln w="9525">
            <a:noFill/>
            <a:miter lim="800000"/>
            <a:headEnd/>
            <a:tailEnd/>
          </a:ln>
        </p:spPr>
      </p:pic>
      <p:pic>
        <p:nvPicPr>
          <p:cNvPr id="49155" name="Picture 3" descr="114_1462"/>
          <p:cNvPicPr>
            <a:picLocks noChangeAspect="1" noChangeArrowheads="1"/>
          </p:cNvPicPr>
          <p:nvPr/>
        </p:nvPicPr>
        <p:blipFill>
          <a:blip r:embed="rId4" cstate="print"/>
          <a:srcRect/>
          <a:stretch>
            <a:fillRect/>
          </a:stretch>
        </p:blipFill>
        <p:spPr bwMode="auto">
          <a:xfrm>
            <a:off x="6781800" y="3765550"/>
            <a:ext cx="685800" cy="514350"/>
          </a:xfrm>
          <a:prstGeom prst="rect">
            <a:avLst/>
          </a:prstGeom>
          <a:noFill/>
          <a:ln w="9525">
            <a:noFill/>
            <a:miter lim="800000"/>
            <a:headEnd/>
            <a:tailEnd/>
          </a:ln>
        </p:spPr>
      </p:pic>
      <p:pic>
        <p:nvPicPr>
          <p:cNvPr id="49156" name="Picture 4" descr="114_1463"/>
          <p:cNvPicPr>
            <a:picLocks noChangeAspect="1" noChangeArrowheads="1"/>
          </p:cNvPicPr>
          <p:nvPr/>
        </p:nvPicPr>
        <p:blipFill>
          <a:blip r:embed="rId5" cstate="print"/>
          <a:srcRect/>
          <a:stretch>
            <a:fillRect/>
          </a:stretch>
        </p:blipFill>
        <p:spPr bwMode="auto">
          <a:xfrm>
            <a:off x="7543800" y="3765550"/>
            <a:ext cx="685800" cy="514350"/>
          </a:xfrm>
          <a:prstGeom prst="rect">
            <a:avLst/>
          </a:prstGeom>
          <a:noFill/>
          <a:ln w="9525">
            <a:noFill/>
            <a:miter lim="800000"/>
            <a:headEnd/>
            <a:tailEnd/>
          </a:ln>
        </p:spPr>
      </p:pic>
      <p:pic>
        <p:nvPicPr>
          <p:cNvPr id="49157" name="Picture 5" descr="114_1464"/>
          <p:cNvPicPr>
            <a:picLocks noChangeAspect="1" noChangeArrowheads="1"/>
          </p:cNvPicPr>
          <p:nvPr/>
        </p:nvPicPr>
        <p:blipFill>
          <a:blip r:embed="rId6" cstate="print"/>
          <a:srcRect/>
          <a:stretch>
            <a:fillRect/>
          </a:stretch>
        </p:blipFill>
        <p:spPr bwMode="auto">
          <a:xfrm>
            <a:off x="8305800" y="3765550"/>
            <a:ext cx="685800" cy="514350"/>
          </a:xfrm>
          <a:prstGeom prst="rect">
            <a:avLst/>
          </a:prstGeom>
          <a:noFill/>
          <a:ln w="9525">
            <a:noFill/>
            <a:miter lim="800000"/>
            <a:headEnd/>
            <a:tailEnd/>
          </a:ln>
        </p:spPr>
      </p:pic>
      <p:pic>
        <p:nvPicPr>
          <p:cNvPr id="49158" name="Picture 6" descr="114_1469"/>
          <p:cNvPicPr>
            <a:picLocks noChangeAspect="1" noChangeArrowheads="1"/>
          </p:cNvPicPr>
          <p:nvPr/>
        </p:nvPicPr>
        <p:blipFill>
          <a:blip r:embed="rId7" cstate="print"/>
          <a:srcRect/>
          <a:stretch>
            <a:fillRect/>
          </a:stretch>
        </p:blipFill>
        <p:spPr bwMode="auto">
          <a:xfrm>
            <a:off x="6019800" y="4298950"/>
            <a:ext cx="685800" cy="514350"/>
          </a:xfrm>
          <a:prstGeom prst="rect">
            <a:avLst/>
          </a:prstGeom>
          <a:noFill/>
          <a:ln w="9525">
            <a:noFill/>
            <a:miter lim="800000"/>
            <a:headEnd/>
            <a:tailEnd/>
          </a:ln>
        </p:spPr>
      </p:pic>
      <p:pic>
        <p:nvPicPr>
          <p:cNvPr id="49159" name="Picture 7" descr="114_1470"/>
          <p:cNvPicPr>
            <a:picLocks noChangeAspect="1" noChangeArrowheads="1"/>
          </p:cNvPicPr>
          <p:nvPr/>
        </p:nvPicPr>
        <p:blipFill>
          <a:blip r:embed="rId8" cstate="print"/>
          <a:srcRect/>
          <a:stretch>
            <a:fillRect/>
          </a:stretch>
        </p:blipFill>
        <p:spPr bwMode="auto">
          <a:xfrm>
            <a:off x="6781800" y="4298950"/>
            <a:ext cx="685800" cy="514350"/>
          </a:xfrm>
          <a:prstGeom prst="rect">
            <a:avLst/>
          </a:prstGeom>
          <a:noFill/>
          <a:ln w="9525">
            <a:noFill/>
            <a:miter lim="800000"/>
            <a:headEnd/>
            <a:tailEnd/>
          </a:ln>
        </p:spPr>
      </p:pic>
      <p:pic>
        <p:nvPicPr>
          <p:cNvPr id="49160" name="Picture 8" descr="114_1471"/>
          <p:cNvPicPr>
            <a:picLocks noChangeAspect="1" noChangeArrowheads="1"/>
          </p:cNvPicPr>
          <p:nvPr/>
        </p:nvPicPr>
        <p:blipFill>
          <a:blip r:embed="rId9" cstate="print"/>
          <a:srcRect/>
          <a:stretch>
            <a:fillRect/>
          </a:stretch>
        </p:blipFill>
        <p:spPr bwMode="auto">
          <a:xfrm>
            <a:off x="7543800" y="4298950"/>
            <a:ext cx="685800" cy="514350"/>
          </a:xfrm>
          <a:prstGeom prst="rect">
            <a:avLst/>
          </a:prstGeom>
          <a:noFill/>
          <a:ln w="9525">
            <a:noFill/>
            <a:miter lim="800000"/>
            <a:headEnd/>
            <a:tailEnd/>
          </a:ln>
        </p:spPr>
      </p:pic>
      <p:pic>
        <p:nvPicPr>
          <p:cNvPr id="49161" name="Picture 9" descr="114_1472"/>
          <p:cNvPicPr>
            <a:picLocks noChangeAspect="1" noChangeArrowheads="1"/>
          </p:cNvPicPr>
          <p:nvPr/>
        </p:nvPicPr>
        <p:blipFill>
          <a:blip r:embed="rId10" cstate="print"/>
          <a:srcRect/>
          <a:stretch>
            <a:fillRect/>
          </a:stretch>
        </p:blipFill>
        <p:spPr bwMode="auto">
          <a:xfrm>
            <a:off x="8305800" y="4298950"/>
            <a:ext cx="685800" cy="514350"/>
          </a:xfrm>
          <a:prstGeom prst="rect">
            <a:avLst/>
          </a:prstGeom>
          <a:noFill/>
          <a:ln w="9525">
            <a:noFill/>
            <a:miter lim="800000"/>
            <a:headEnd/>
            <a:tailEnd/>
          </a:ln>
        </p:spPr>
      </p:pic>
      <p:pic>
        <p:nvPicPr>
          <p:cNvPr id="49162" name="Picture 10" descr="115_1513"/>
          <p:cNvPicPr>
            <a:picLocks noChangeAspect="1" noChangeArrowheads="1"/>
          </p:cNvPicPr>
          <p:nvPr/>
        </p:nvPicPr>
        <p:blipFill>
          <a:blip r:embed="rId11" cstate="print"/>
          <a:srcRect/>
          <a:stretch>
            <a:fillRect/>
          </a:stretch>
        </p:blipFill>
        <p:spPr bwMode="auto">
          <a:xfrm>
            <a:off x="6019800" y="4832350"/>
            <a:ext cx="685800" cy="514350"/>
          </a:xfrm>
          <a:prstGeom prst="rect">
            <a:avLst/>
          </a:prstGeom>
          <a:noFill/>
          <a:ln w="9525">
            <a:noFill/>
            <a:miter lim="800000"/>
            <a:headEnd/>
            <a:tailEnd/>
          </a:ln>
        </p:spPr>
      </p:pic>
      <p:pic>
        <p:nvPicPr>
          <p:cNvPr id="49163" name="Picture 11" descr="115_1514"/>
          <p:cNvPicPr>
            <a:picLocks noChangeAspect="1" noChangeArrowheads="1"/>
          </p:cNvPicPr>
          <p:nvPr/>
        </p:nvPicPr>
        <p:blipFill>
          <a:blip r:embed="rId12" cstate="print"/>
          <a:srcRect/>
          <a:stretch>
            <a:fillRect/>
          </a:stretch>
        </p:blipFill>
        <p:spPr bwMode="auto">
          <a:xfrm>
            <a:off x="6781800" y="4832350"/>
            <a:ext cx="685800" cy="514350"/>
          </a:xfrm>
          <a:prstGeom prst="rect">
            <a:avLst/>
          </a:prstGeom>
          <a:noFill/>
          <a:ln w="9525">
            <a:noFill/>
            <a:miter lim="800000"/>
            <a:headEnd/>
            <a:tailEnd/>
          </a:ln>
        </p:spPr>
      </p:pic>
      <p:pic>
        <p:nvPicPr>
          <p:cNvPr id="49164" name="Picture 12" descr="115_1515"/>
          <p:cNvPicPr>
            <a:picLocks noChangeAspect="1" noChangeArrowheads="1"/>
          </p:cNvPicPr>
          <p:nvPr/>
        </p:nvPicPr>
        <p:blipFill>
          <a:blip r:embed="rId13" cstate="print"/>
          <a:srcRect/>
          <a:stretch>
            <a:fillRect/>
          </a:stretch>
        </p:blipFill>
        <p:spPr bwMode="auto">
          <a:xfrm>
            <a:off x="7543800" y="4832350"/>
            <a:ext cx="685800" cy="514350"/>
          </a:xfrm>
          <a:prstGeom prst="rect">
            <a:avLst/>
          </a:prstGeom>
          <a:noFill/>
          <a:ln w="9525">
            <a:noFill/>
            <a:miter lim="800000"/>
            <a:headEnd/>
            <a:tailEnd/>
          </a:ln>
        </p:spPr>
      </p:pic>
      <p:pic>
        <p:nvPicPr>
          <p:cNvPr id="49165" name="Picture 13" descr="115_1516"/>
          <p:cNvPicPr>
            <a:picLocks noChangeAspect="1" noChangeArrowheads="1"/>
          </p:cNvPicPr>
          <p:nvPr/>
        </p:nvPicPr>
        <p:blipFill>
          <a:blip r:embed="rId14" cstate="print"/>
          <a:srcRect/>
          <a:stretch>
            <a:fillRect/>
          </a:stretch>
        </p:blipFill>
        <p:spPr bwMode="auto">
          <a:xfrm>
            <a:off x="8305800" y="4832350"/>
            <a:ext cx="685800" cy="514350"/>
          </a:xfrm>
          <a:prstGeom prst="rect">
            <a:avLst/>
          </a:prstGeom>
          <a:noFill/>
          <a:ln w="9525">
            <a:noFill/>
            <a:miter lim="800000"/>
            <a:headEnd/>
            <a:tailEnd/>
          </a:ln>
        </p:spPr>
      </p:pic>
      <p:pic>
        <p:nvPicPr>
          <p:cNvPr id="49166" name="Picture 14" descr="115_1537"/>
          <p:cNvPicPr>
            <a:picLocks noChangeAspect="1" noChangeArrowheads="1"/>
          </p:cNvPicPr>
          <p:nvPr/>
        </p:nvPicPr>
        <p:blipFill>
          <a:blip r:embed="rId15" cstate="print"/>
          <a:srcRect/>
          <a:stretch>
            <a:fillRect/>
          </a:stretch>
        </p:blipFill>
        <p:spPr bwMode="auto">
          <a:xfrm>
            <a:off x="6019800" y="5365750"/>
            <a:ext cx="685800" cy="514350"/>
          </a:xfrm>
          <a:prstGeom prst="rect">
            <a:avLst/>
          </a:prstGeom>
          <a:noFill/>
          <a:ln w="9525">
            <a:noFill/>
            <a:miter lim="800000"/>
            <a:headEnd/>
            <a:tailEnd/>
          </a:ln>
        </p:spPr>
      </p:pic>
      <p:pic>
        <p:nvPicPr>
          <p:cNvPr id="49167" name="Picture 15" descr="115_1538"/>
          <p:cNvPicPr>
            <a:picLocks noChangeAspect="1" noChangeArrowheads="1"/>
          </p:cNvPicPr>
          <p:nvPr/>
        </p:nvPicPr>
        <p:blipFill>
          <a:blip r:embed="rId16" cstate="print"/>
          <a:srcRect/>
          <a:stretch>
            <a:fillRect/>
          </a:stretch>
        </p:blipFill>
        <p:spPr bwMode="auto">
          <a:xfrm>
            <a:off x="6781800" y="5365750"/>
            <a:ext cx="685800" cy="514350"/>
          </a:xfrm>
          <a:prstGeom prst="rect">
            <a:avLst/>
          </a:prstGeom>
          <a:noFill/>
          <a:ln w="9525">
            <a:noFill/>
            <a:miter lim="800000"/>
            <a:headEnd/>
            <a:tailEnd/>
          </a:ln>
        </p:spPr>
      </p:pic>
      <p:pic>
        <p:nvPicPr>
          <p:cNvPr id="49168" name="Picture 16" descr="115_1539"/>
          <p:cNvPicPr>
            <a:picLocks noChangeAspect="1" noChangeArrowheads="1"/>
          </p:cNvPicPr>
          <p:nvPr/>
        </p:nvPicPr>
        <p:blipFill>
          <a:blip r:embed="rId17" cstate="print"/>
          <a:srcRect/>
          <a:stretch>
            <a:fillRect/>
          </a:stretch>
        </p:blipFill>
        <p:spPr bwMode="auto">
          <a:xfrm>
            <a:off x="7543800" y="5365750"/>
            <a:ext cx="685800" cy="514350"/>
          </a:xfrm>
          <a:prstGeom prst="rect">
            <a:avLst/>
          </a:prstGeom>
          <a:noFill/>
          <a:ln w="9525">
            <a:noFill/>
            <a:miter lim="800000"/>
            <a:headEnd/>
            <a:tailEnd/>
          </a:ln>
        </p:spPr>
      </p:pic>
      <p:pic>
        <p:nvPicPr>
          <p:cNvPr id="49169" name="Picture 17" descr="115_1540"/>
          <p:cNvPicPr>
            <a:picLocks noGrp="1" noChangeAspect="1" noChangeArrowheads="1"/>
          </p:cNvPicPr>
          <p:nvPr>
            <p:ph sz="half" idx="1"/>
          </p:nvPr>
        </p:nvPicPr>
        <p:blipFill>
          <a:blip r:embed="rId18" cstate="print"/>
          <a:srcRect/>
          <a:stretch>
            <a:fillRect/>
          </a:stretch>
        </p:blipFill>
        <p:spPr>
          <a:xfrm>
            <a:off x="8305800" y="5365750"/>
            <a:ext cx="685800" cy="514350"/>
          </a:xfrm>
          <a:noFill/>
        </p:spPr>
      </p:pic>
      <p:pic>
        <p:nvPicPr>
          <p:cNvPr id="49170" name="Picture 18" descr="115_1560"/>
          <p:cNvPicPr>
            <a:picLocks noChangeAspect="1" noChangeArrowheads="1"/>
          </p:cNvPicPr>
          <p:nvPr/>
        </p:nvPicPr>
        <p:blipFill>
          <a:blip r:embed="rId19" cstate="print"/>
          <a:srcRect/>
          <a:stretch>
            <a:fillRect/>
          </a:stretch>
        </p:blipFill>
        <p:spPr bwMode="auto">
          <a:xfrm>
            <a:off x="6019800" y="2165350"/>
            <a:ext cx="685800" cy="514350"/>
          </a:xfrm>
          <a:prstGeom prst="rect">
            <a:avLst/>
          </a:prstGeom>
          <a:noFill/>
          <a:ln w="9525">
            <a:noFill/>
            <a:miter lim="800000"/>
            <a:headEnd/>
            <a:tailEnd/>
          </a:ln>
        </p:spPr>
      </p:pic>
      <p:pic>
        <p:nvPicPr>
          <p:cNvPr id="49171" name="Picture 19" descr="115_1557"/>
          <p:cNvPicPr>
            <a:picLocks noChangeAspect="1" noChangeArrowheads="1"/>
          </p:cNvPicPr>
          <p:nvPr/>
        </p:nvPicPr>
        <p:blipFill>
          <a:blip r:embed="rId20" cstate="print"/>
          <a:srcRect/>
          <a:stretch>
            <a:fillRect/>
          </a:stretch>
        </p:blipFill>
        <p:spPr bwMode="auto">
          <a:xfrm>
            <a:off x="6781800" y="2165350"/>
            <a:ext cx="685800" cy="514350"/>
          </a:xfrm>
          <a:prstGeom prst="rect">
            <a:avLst/>
          </a:prstGeom>
          <a:noFill/>
          <a:ln w="9525">
            <a:noFill/>
            <a:miter lim="800000"/>
            <a:headEnd/>
            <a:tailEnd/>
          </a:ln>
        </p:spPr>
      </p:pic>
      <p:pic>
        <p:nvPicPr>
          <p:cNvPr id="49172" name="Picture 20" descr="115_1558"/>
          <p:cNvPicPr>
            <a:picLocks noChangeAspect="1" noChangeArrowheads="1"/>
          </p:cNvPicPr>
          <p:nvPr/>
        </p:nvPicPr>
        <p:blipFill>
          <a:blip r:embed="rId21" cstate="print"/>
          <a:srcRect/>
          <a:stretch>
            <a:fillRect/>
          </a:stretch>
        </p:blipFill>
        <p:spPr bwMode="auto">
          <a:xfrm>
            <a:off x="7543800" y="2165350"/>
            <a:ext cx="685800" cy="514350"/>
          </a:xfrm>
          <a:prstGeom prst="rect">
            <a:avLst/>
          </a:prstGeom>
          <a:noFill/>
          <a:ln w="9525">
            <a:noFill/>
            <a:miter lim="800000"/>
            <a:headEnd/>
            <a:tailEnd/>
          </a:ln>
        </p:spPr>
      </p:pic>
      <p:pic>
        <p:nvPicPr>
          <p:cNvPr id="49173" name="Picture 21" descr="115_1559"/>
          <p:cNvPicPr>
            <a:picLocks noChangeAspect="1" noChangeArrowheads="1"/>
          </p:cNvPicPr>
          <p:nvPr/>
        </p:nvPicPr>
        <p:blipFill>
          <a:blip r:embed="rId22" cstate="print"/>
          <a:srcRect/>
          <a:stretch>
            <a:fillRect/>
          </a:stretch>
        </p:blipFill>
        <p:spPr bwMode="auto">
          <a:xfrm>
            <a:off x="8305800" y="2165350"/>
            <a:ext cx="685800" cy="514350"/>
          </a:xfrm>
          <a:prstGeom prst="rect">
            <a:avLst/>
          </a:prstGeom>
          <a:noFill/>
          <a:ln w="9525">
            <a:noFill/>
            <a:miter lim="800000"/>
            <a:headEnd/>
            <a:tailEnd/>
          </a:ln>
        </p:spPr>
      </p:pic>
      <p:pic>
        <p:nvPicPr>
          <p:cNvPr id="49174" name="Picture 22" descr="115_1552"/>
          <p:cNvPicPr>
            <a:picLocks noChangeAspect="1" noChangeArrowheads="1"/>
          </p:cNvPicPr>
          <p:nvPr/>
        </p:nvPicPr>
        <p:blipFill>
          <a:blip r:embed="rId23" cstate="print"/>
          <a:srcRect/>
          <a:stretch>
            <a:fillRect/>
          </a:stretch>
        </p:blipFill>
        <p:spPr bwMode="auto">
          <a:xfrm>
            <a:off x="6019800" y="3232150"/>
            <a:ext cx="685800" cy="514350"/>
          </a:xfrm>
          <a:prstGeom prst="rect">
            <a:avLst/>
          </a:prstGeom>
          <a:noFill/>
          <a:ln w="9525">
            <a:noFill/>
            <a:miter lim="800000"/>
            <a:headEnd/>
            <a:tailEnd/>
          </a:ln>
        </p:spPr>
      </p:pic>
      <p:pic>
        <p:nvPicPr>
          <p:cNvPr id="49175" name="Picture 23" descr="115_1545"/>
          <p:cNvPicPr>
            <a:picLocks noChangeAspect="1" noChangeArrowheads="1"/>
          </p:cNvPicPr>
          <p:nvPr/>
        </p:nvPicPr>
        <p:blipFill>
          <a:blip r:embed="rId24" cstate="print"/>
          <a:srcRect/>
          <a:stretch>
            <a:fillRect/>
          </a:stretch>
        </p:blipFill>
        <p:spPr bwMode="auto">
          <a:xfrm>
            <a:off x="6019800" y="2698750"/>
            <a:ext cx="685800" cy="514350"/>
          </a:xfrm>
          <a:prstGeom prst="rect">
            <a:avLst/>
          </a:prstGeom>
          <a:noFill/>
          <a:ln w="9525">
            <a:noFill/>
            <a:miter lim="800000"/>
            <a:headEnd/>
            <a:tailEnd/>
          </a:ln>
        </p:spPr>
      </p:pic>
      <p:pic>
        <p:nvPicPr>
          <p:cNvPr id="49176" name="Picture 24" descr="115_1546"/>
          <p:cNvPicPr>
            <a:picLocks noChangeAspect="1" noChangeArrowheads="1"/>
          </p:cNvPicPr>
          <p:nvPr/>
        </p:nvPicPr>
        <p:blipFill>
          <a:blip r:embed="rId25" cstate="print"/>
          <a:srcRect/>
          <a:stretch>
            <a:fillRect/>
          </a:stretch>
        </p:blipFill>
        <p:spPr bwMode="auto">
          <a:xfrm>
            <a:off x="6781800" y="2698750"/>
            <a:ext cx="685800" cy="514350"/>
          </a:xfrm>
          <a:prstGeom prst="rect">
            <a:avLst/>
          </a:prstGeom>
          <a:noFill/>
          <a:ln w="9525">
            <a:noFill/>
            <a:miter lim="800000"/>
            <a:headEnd/>
            <a:tailEnd/>
          </a:ln>
        </p:spPr>
      </p:pic>
      <p:pic>
        <p:nvPicPr>
          <p:cNvPr id="49177" name="Picture 25" descr="115_1547"/>
          <p:cNvPicPr>
            <a:picLocks noChangeAspect="1" noChangeArrowheads="1"/>
          </p:cNvPicPr>
          <p:nvPr/>
        </p:nvPicPr>
        <p:blipFill>
          <a:blip r:embed="rId26" cstate="print"/>
          <a:srcRect/>
          <a:stretch>
            <a:fillRect/>
          </a:stretch>
        </p:blipFill>
        <p:spPr bwMode="auto">
          <a:xfrm>
            <a:off x="7543800" y="2698750"/>
            <a:ext cx="685800" cy="514350"/>
          </a:xfrm>
          <a:prstGeom prst="rect">
            <a:avLst/>
          </a:prstGeom>
          <a:noFill/>
          <a:ln w="9525">
            <a:noFill/>
            <a:miter lim="800000"/>
            <a:headEnd/>
            <a:tailEnd/>
          </a:ln>
        </p:spPr>
      </p:pic>
      <p:pic>
        <p:nvPicPr>
          <p:cNvPr id="49178" name="Picture 26" descr="115_1548"/>
          <p:cNvPicPr>
            <a:picLocks noChangeAspect="1" noChangeArrowheads="1"/>
          </p:cNvPicPr>
          <p:nvPr/>
        </p:nvPicPr>
        <p:blipFill>
          <a:blip r:embed="rId27" cstate="print"/>
          <a:srcRect/>
          <a:stretch>
            <a:fillRect/>
          </a:stretch>
        </p:blipFill>
        <p:spPr bwMode="auto">
          <a:xfrm>
            <a:off x="8305800" y="2698750"/>
            <a:ext cx="685800" cy="514350"/>
          </a:xfrm>
          <a:prstGeom prst="rect">
            <a:avLst/>
          </a:prstGeom>
          <a:noFill/>
          <a:ln w="9525">
            <a:noFill/>
            <a:miter lim="800000"/>
            <a:headEnd/>
            <a:tailEnd/>
          </a:ln>
        </p:spPr>
      </p:pic>
      <p:pic>
        <p:nvPicPr>
          <p:cNvPr id="49179" name="Picture 27" descr="115_1549"/>
          <p:cNvPicPr>
            <a:picLocks noChangeAspect="1" noChangeArrowheads="1"/>
          </p:cNvPicPr>
          <p:nvPr/>
        </p:nvPicPr>
        <p:blipFill>
          <a:blip r:embed="rId28" cstate="print"/>
          <a:srcRect/>
          <a:stretch>
            <a:fillRect/>
          </a:stretch>
        </p:blipFill>
        <p:spPr bwMode="auto">
          <a:xfrm>
            <a:off x="6781800" y="3232150"/>
            <a:ext cx="685800" cy="514350"/>
          </a:xfrm>
          <a:prstGeom prst="rect">
            <a:avLst/>
          </a:prstGeom>
          <a:noFill/>
          <a:ln w="9525">
            <a:noFill/>
            <a:miter lim="800000"/>
            <a:headEnd/>
            <a:tailEnd/>
          </a:ln>
        </p:spPr>
      </p:pic>
      <p:pic>
        <p:nvPicPr>
          <p:cNvPr id="49180" name="Picture 28" descr="115_1550"/>
          <p:cNvPicPr>
            <a:picLocks noChangeAspect="1" noChangeArrowheads="1"/>
          </p:cNvPicPr>
          <p:nvPr/>
        </p:nvPicPr>
        <p:blipFill>
          <a:blip r:embed="rId29" cstate="print"/>
          <a:srcRect/>
          <a:stretch>
            <a:fillRect/>
          </a:stretch>
        </p:blipFill>
        <p:spPr bwMode="auto">
          <a:xfrm>
            <a:off x="7543800" y="3232150"/>
            <a:ext cx="685800" cy="514350"/>
          </a:xfrm>
          <a:prstGeom prst="rect">
            <a:avLst/>
          </a:prstGeom>
          <a:noFill/>
          <a:ln w="9525">
            <a:noFill/>
            <a:miter lim="800000"/>
            <a:headEnd/>
            <a:tailEnd/>
          </a:ln>
        </p:spPr>
      </p:pic>
      <p:pic>
        <p:nvPicPr>
          <p:cNvPr id="49181" name="Picture 29" descr="115_1551"/>
          <p:cNvPicPr>
            <a:picLocks noChangeAspect="1" noChangeArrowheads="1"/>
          </p:cNvPicPr>
          <p:nvPr/>
        </p:nvPicPr>
        <p:blipFill>
          <a:blip r:embed="rId30" cstate="print"/>
          <a:srcRect/>
          <a:stretch>
            <a:fillRect/>
          </a:stretch>
        </p:blipFill>
        <p:spPr bwMode="auto">
          <a:xfrm>
            <a:off x="8305800" y="3232150"/>
            <a:ext cx="685800" cy="514350"/>
          </a:xfrm>
          <a:prstGeom prst="rect">
            <a:avLst/>
          </a:prstGeom>
          <a:noFill/>
          <a:ln w="9525">
            <a:noFill/>
            <a:miter lim="800000"/>
            <a:headEnd/>
            <a:tailEnd/>
          </a:ln>
        </p:spPr>
      </p:pic>
      <p:pic>
        <p:nvPicPr>
          <p:cNvPr id="49182" name="Picture 30" descr="115_1551"/>
          <p:cNvPicPr>
            <a:picLocks noGrp="1" noChangeAspect="1" noChangeArrowheads="1"/>
          </p:cNvPicPr>
          <p:nvPr>
            <p:ph sz="half" idx="2"/>
          </p:nvPr>
        </p:nvPicPr>
        <p:blipFill>
          <a:blip r:embed="rId31" cstate="print"/>
          <a:srcRect/>
          <a:stretch>
            <a:fillRect/>
          </a:stretch>
        </p:blipFill>
        <p:spPr>
          <a:xfrm>
            <a:off x="6194425" y="0"/>
            <a:ext cx="2590800" cy="1943100"/>
          </a:xfrm>
          <a:noFill/>
        </p:spPr>
      </p:pic>
      <p:pic>
        <p:nvPicPr>
          <p:cNvPr id="49183" name="Picture 31" descr="115_1552"/>
          <p:cNvPicPr>
            <a:picLocks noChangeAspect="1" noChangeArrowheads="1"/>
          </p:cNvPicPr>
          <p:nvPr/>
        </p:nvPicPr>
        <p:blipFill>
          <a:blip r:embed="rId23" cstate="print"/>
          <a:srcRect/>
          <a:stretch>
            <a:fillRect/>
          </a:stretch>
        </p:blipFill>
        <p:spPr bwMode="auto">
          <a:xfrm>
            <a:off x="6781800" y="6203950"/>
            <a:ext cx="685800" cy="514350"/>
          </a:xfrm>
          <a:prstGeom prst="rect">
            <a:avLst/>
          </a:prstGeom>
          <a:noFill/>
          <a:ln w="9525">
            <a:noFill/>
            <a:miter lim="800000"/>
            <a:headEnd/>
            <a:tailEnd/>
          </a:ln>
        </p:spPr>
      </p:pic>
      <p:pic>
        <p:nvPicPr>
          <p:cNvPr id="49184" name="Picture 32" descr="115_1549"/>
          <p:cNvPicPr>
            <a:picLocks noChangeAspect="1" noChangeArrowheads="1"/>
          </p:cNvPicPr>
          <p:nvPr/>
        </p:nvPicPr>
        <p:blipFill>
          <a:blip r:embed="rId28" cstate="print"/>
          <a:srcRect/>
          <a:stretch>
            <a:fillRect/>
          </a:stretch>
        </p:blipFill>
        <p:spPr bwMode="auto">
          <a:xfrm>
            <a:off x="7543800" y="6203950"/>
            <a:ext cx="685800" cy="514350"/>
          </a:xfrm>
          <a:prstGeom prst="rect">
            <a:avLst/>
          </a:prstGeom>
          <a:noFill/>
          <a:ln w="9525">
            <a:noFill/>
            <a:miter lim="800000"/>
            <a:headEnd/>
            <a:tailEnd/>
          </a:ln>
        </p:spPr>
      </p:pic>
      <p:pic>
        <p:nvPicPr>
          <p:cNvPr id="49185" name="Picture 33" descr="115_1550"/>
          <p:cNvPicPr>
            <a:picLocks noChangeAspect="1" noChangeArrowheads="1"/>
          </p:cNvPicPr>
          <p:nvPr/>
        </p:nvPicPr>
        <p:blipFill>
          <a:blip r:embed="rId29" cstate="print"/>
          <a:srcRect/>
          <a:stretch>
            <a:fillRect/>
          </a:stretch>
        </p:blipFill>
        <p:spPr bwMode="auto">
          <a:xfrm>
            <a:off x="8305800" y="6203950"/>
            <a:ext cx="685800" cy="514350"/>
          </a:xfrm>
          <a:prstGeom prst="rect">
            <a:avLst/>
          </a:prstGeom>
          <a:noFill/>
          <a:ln w="9525">
            <a:noFill/>
            <a:miter lim="800000"/>
            <a:headEnd/>
            <a:tailEnd/>
          </a:ln>
        </p:spPr>
      </p:pic>
      <p:pic>
        <p:nvPicPr>
          <p:cNvPr id="49186" name="Picture 34" descr="115_1551"/>
          <p:cNvPicPr>
            <a:picLocks noChangeAspect="1" noChangeArrowheads="1"/>
          </p:cNvPicPr>
          <p:nvPr/>
        </p:nvPicPr>
        <p:blipFill>
          <a:blip r:embed="rId30" cstate="print"/>
          <a:srcRect/>
          <a:stretch>
            <a:fillRect/>
          </a:stretch>
        </p:blipFill>
        <p:spPr bwMode="auto">
          <a:xfrm>
            <a:off x="6019800" y="6203950"/>
            <a:ext cx="685800" cy="514350"/>
          </a:xfrm>
          <a:prstGeom prst="rect">
            <a:avLst/>
          </a:prstGeom>
          <a:noFill/>
          <a:ln w="9525">
            <a:noFill/>
            <a:miter lim="800000"/>
            <a:headEnd/>
            <a:tailEnd/>
          </a:ln>
        </p:spPr>
      </p:pic>
      <p:sp>
        <p:nvSpPr>
          <p:cNvPr id="49187" name="AutoShape 35"/>
          <p:cNvSpPr>
            <a:spLocks noChangeArrowheads="1"/>
          </p:cNvSpPr>
          <p:nvPr/>
        </p:nvSpPr>
        <p:spPr bwMode="auto">
          <a:xfrm>
            <a:off x="7315200" y="1860550"/>
            <a:ext cx="381000" cy="304800"/>
          </a:xfrm>
          <a:prstGeom prst="downArrow">
            <a:avLst>
              <a:gd name="adj1" fmla="val 50000"/>
              <a:gd name="adj2" fmla="val 25000"/>
            </a:avLst>
          </a:prstGeom>
          <a:noFill/>
          <a:ln w="38100" algn="ctr">
            <a:solidFill>
              <a:schemeClr val="tx1"/>
            </a:solidFill>
            <a:miter lim="800000"/>
            <a:headEnd/>
            <a:tailEnd/>
          </a:ln>
        </p:spPr>
        <p:txBody>
          <a:bodyPr wrap="none" anchor="ctr"/>
          <a:lstStyle/>
          <a:p>
            <a:endParaRPr lang="en-US"/>
          </a:p>
        </p:txBody>
      </p:sp>
      <p:sp>
        <p:nvSpPr>
          <p:cNvPr id="49188" name="AutoShape 36"/>
          <p:cNvSpPr>
            <a:spLocks noChangeArrowheads="1"/>
          </p:cNvSpPr>
          <p:nvPr/>
        </p:nvSpPr>
        <p:spPr bwMode="auto">
          <a:xfrm>
            <a:off x="7315200" y="5899150"/>
            <a:ext cx="381000" cy="304800"/>
          </a:xfrm>
          <a:prstGeom prst="downArrow">
            <a:avLst>
              <a:gd name="adj1" fmla="val 50000"/>
              <a:gd name="adj2" fmla="val 25000"/>
            </a:avLst>
          </a:prstGeom>
          <a:noFill/>
          <a:ln w="38100" algn="ctr">
            <a:solidFill>
              <a:schemeClr val="tx1"/>
            </a:solidFill>
            <a:miter lim="800000"/>
            <a:headEnd/>
            <a:tailEnd/>
          </a:ln>
        </p:spPr>
        <p:txBody>
          <a:bodyPr wrap="none" anchor="ctr"/>
          <a:lstStyle/>
          <a:p>
            <a:endParaRPr lang="en-US"/>
          </a:p>
        </p:txBody>
      </p:sp>
      <p:pic>
        <p:nvPicPr>
          <p:cNvPr id="49189" name="Picture 37" descr="search_colosseum_cropped_brighter"/>
          <p:cNvPicPr>
            <a:picLocks noChangeAspect="1" noChangeArrowheads="1"/>
          </p:cNvPicPr>
          <p:nvPr/>
        </p:nvPicPr>
        <p:blipFill>
          <a:blip r:embed="rId32" cstate="print"/>
          <a:srcRect/>
          <a:stretch>
            <a:fillRect/>
          </a:stretch>
        </p:blipFill>
        <p:spPr bwMode="auto">
          <a:xfrm>
            <a:off x="457200" y="3886200"/>
            <a:ext cx="5257800" cy="2414588"/>
          </a:xfrm>
          <a:prstGeom prst="rect">
            <a:avLst/>
          </a:prstGeom>
          <a:noFill/>
          <a:ln w="9525">
            <a:noFill/>
            <a:miter lim="800000"/>
            <a:headEnd/>
            <a:tailEnd/>
          </a:ln>
        </p:spPr>
      </p:pic>
      <p:pic>
        <p:nvPicPr>
          <p:cNvPr id="49190" name="Picture 38" descr="sweep_spammedbase"/>
          <p:cNvPicPr>
            <a:picLocks noChangeAspect="1" noChangeArrowheads="1"/>
          </p:cNvPicPr>
          <p:nvPr/>
        </p:nvPicPr>
        <p:blipFill>
          <a:blip r:embed="rId33" cstate="print"/>
          <a:srcRect/>
          <a:stretch>
            <a:fillRect/>
          </a:stretch>
        </p:blipFill>
        <p:spPr bwMode="auto">
          <a:xfrm>
            <a:off x="0" y="1066800"/>
            <a:ext cx="3606800" cy="2730500"/>
          </a:xfrm>
          <a:prstGeom prst="rect">
            <a:avLst/>
          </a:prstGeom>
          <a:noFill/>
          <a:ln w="9525">
            <a:noFill/>
            <a:miter lim="800000"/>
            <a:headEnd/>
            <a:tailEnd/>
          </a:ln>
        </p:spPr>
      </p:pic>
      <p:sp>
        <p:nvSpPr>
          <p:cNvPr id="49191" name="Rectangle 39"/>
          <p:cNvSpPr>
            <a:spLocks noGrp="1" noChangeArrowheads="1"/>
          </p:cNvSpPr>
          <p:nvPr>
            <p:ph type="title"/>
          </p:nvPr>
        </p:nvSpPr>
        <p:spPr>
          <a:xfrm>
            <a:off x="685800" y="0"/>
            <a:ext cx="7772400" cy="1143000"/>
          </a:xfrm>
          <a:noFill/>
        </p:spPr>
        <p:txBody>
          <a:bodyPr/>
          <a:lstStyle/>
          <a:p>
            <a:pPr eaLnBrk="1" hangingPunct="1"/>
            <a:r>
              <a:rPr lang="en-US" smtClean="0"/>
              <a:t>Performance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overlay</a:t>
            </a:r>
            <a:endParaRPr lang="en-US" dirty="0"/>
          </a:p>
        </p:txBody>
      </p:sp>
      <p:sp>
        <p:nvSpPr>
          <p:cNvPr id="3" name="Content Placeholder 2"/>
          <p:cNvSpPr>
            <a:spLocks noGrp="1"/>
          </p:cNvSpPr>
          <p:nvPr>
            <p:ph idx="1"/>
          </p:nvPr>
        </p:nvSpPr>
        <p:spPr/>
        <p:txBody>
          <a:bodyPr/>
          <a:lstStyle/>
          <a:p>
            <a:pPr marL="514350" indent="-514350">
              <a:buNone/>
            </a:pPr>
            <a:endParaRPr lang="en-US" sz="2800" dirty="0" smtClean="0"/>
          </a:p>
          <a:p>
            <a:pPr marL="514350" indent="-514350">
              <a:buNone/>
            </a:pPr>
            <a:r>
              <a:rPr lang="en-US" dirty="0" smtClean="0"/>
              <a:t>Approach</a:t>
            </a:r>
          </a:p>
          <a:p>
            <a:pPr marL="514350" indent="-514350">
              <a:buFont typeface="+mj-lt"/>
              <a:buAutoNum type="arabicPeriod"/>
            </a:pPr>
            <a:r>
              <a:rPr lang="en-US" sz="2800" dirty="0" smtClean="0"/>
              <a:t>Recognize object that you’ve seen before</a:t>
            </a:r>
          </a:p>
          <a:p>
            <a:pPr marL="514350" indent="-514350">
              <a:buFont typeface="+mj-lt"/>
              <a:buAutoNum type="arabicPeriod"/>
            </a:pPr>
            <a:r>
              <a:rPr lang="en-US" sz="2800" dirty="0" smtClean="0"/>
              <a:t>Retrieve info and overlay</a:t>
            </a:r>
          </a:p>
          <a:p>
            <a:pPr marL="514350" indent="-514350">
              <a:buFont typeface="+mj-lt"/>
              <a:buAutoNum type="arabicPeriod"/>
            </a:pPr>
            <a:endParaRPr lang="en-US" sz="2400" dirty="0" smtClean="0"/>
          </a:p>
          <a:p>
            <a:pPr marL="0" indent="-514350">
              <a:buNone/>
            </a:pPr>
            <a:r>
              <a:rPr lang="en-US" dirty="0" smtClean="0"/>
              <a:t>Main challenge: how to match reliably and efficiently?</a:t>
            </a:r>
          </a:p>
          <a:p>
            <a:pPr marL="514350" indent="-514350"/>
            <a:endParaRPr lang="en-US" sz="2400" dirty="0" smtClean="0"/>
          </a:p>
          <a:p>
            <a:pPr marL="514350" indent="-514350">
              <a:buNone/>
            </a:pPr>
            <a:endParaRPr lang="en-US" sz="2800" dirty="0" smtClean="0"/>
          </a:p>
          <a:p>
            <a:pPr marL="514350" indent="-514350">
              <a:buNone/>
            </a:pPr>
            <a:endParaRPr lang="en-US" sz="2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0"/>
            <a:ext cx="7772400" cy="1143000"/>
          </a:xfrm>
        </p:spPr>
        <p:txBody>
          <a:bodyPr/>
          <a:lstStyle/>
          <a:p>
            <a:pPr algn="l" eaLnBrk="1" hangingPunct="1"/>
            <a:r>
              <a:rPr lang="en-US" smtClean="0"/>
              <a:t>More words is better</a:t>
            </a:r>
          </a:p>
        </p:txBody>
      </p:sp>
      <p:pic>
        <p:nvPicPr>
          <p:cNvPr id="50179" name="Picture 3" descr="sweep_allvoc"/>
          <p:cNvPicPr>
            <a:picLocks noChangeAspect="1" noChangeArrowheads="1"/>
          </p:cNvPicPr>
          <p:nvPr/>
        </p:nvPicPr>
        <p:blipFill>
          <a:blip r:embed="rId3" cstate="print"/>
          <a:srcRect/>
          <a:stretch>
            <a:fillRect/>
          </a:stretch>
        </p:blipFill>
        <p:spPr bwMode="auto">
          <a:xfrm>
            <a:off x="1752600" y="1600200"/>
            <a:ext cx="10287000" cy="4711700"/>
          </a:xfrm>
          <a:prstGeom prst="rect">
            <a:avLst/>
          </a:prstGeom>
          <a:noFill/>
          <a:ln w="9525">
            <a:noFill/>
            <a:miter lim="800000"/>
            <a:headEnd/>
            <a:tailEnd/>
          </a:ln>
        </p:spPr>
      </p:pic>
      <p:sp>
        <p:nvSpPr>
          <p:cNvPr id="50180" name="Rectangle 6"/>
          <p:cNvSpPr>
            <a:spLocks noChangeArrowheads="1"/>
          </p:cNvSpPr>
          <p:nvPr/>
        </p:nvSpPr>
        <p:spPr bwMode="auto">
          <a:xfrm>
            <a:off x="6934200" y="1066800"/>
            <a:ext cx="6172200" cy="5410200"/>
          </a:xfrm>
          <a:prstGeom prst="rect">
            <a:avLst/>
          </a:prstGeom>
          <a:solidFill>
            <a:schemeClr val="bg1"/>
          </a:solidFill>
          <a:ln w="9525">
            <a:noFill/>
            <a:miter lim="800000"/>
            <a:headEnd/>
            <a:tailEnd/>
          </a:ln>
        </p:spPr>
        <p:txBody>
          <a:bodyPr wrap="none" anchor="ctr"/>
          <a:lstStyle/>
          <a:p>
            <a:pPr algn="ctr"/>
            <a:endParaRPr lang="en-US"/>
          </a:p>
        </p:txBody>
      </p:sp>
      <p:grpSp>
        <p:nvGrpSpPr>
          <p:cNvPr id="2" name="Group 12"/>
          <p:cNvGrpSpPr>
            <a:grpSpLocks/>
          </p:cNvGrpSpPr>
          <p:nvPr/>
        </p:nvGrpSpPr>
        <p:grpSpPr bwMode="auto">
          <a:xfrm flipH="1">
            <a:off x="6172200" y="304800"/>
            <a:ext cx="2347913" cy="822325"/>
            <a:chOff x="384" y="480"/>
            <a:chExt cx="1479" cy="518"/>
          </a:xfrm>
        </p:grpSpPr>
        <p:sp>
          <p:nvSpPr>
            <p:cNvPr id="50186" name="Text Box 8"/>
            <p:cNvSpPr txBox="1">
              <a:spLocks noChangeArrowheads="1"/>
            </p:cNvSpPr>
            <p:nvPr/>
          </p:nvSpPr>
          <p:spPr bwMode="auto">
            <a:xfrm>
              <a:off x="384" y="480"/>
              <a:ext cx="1066" cy="518"/>
            </a:xfrm>
            <a:prstGeom prst="rect">
              <a:avLst/>
            </a:prstGeom>
            <a:noFill/>
            <a:ln w="9525">
              <a:noFill/>
              <a:miter lim="800000"/>
              <a:headEnd/>
              <a:tailEnd/>
            </a:ln>
          </p:spPr>
          <p:txBody>
            <a:bodyPr>
              <a:spAutoFit/>
            </a:bodyPr>
            <a:lstStyle/>
            <a:p>
              <a:pPr algn="ctr"/>
              <a:r>
                <a:rPr lang="en-US"/>
                <a:t>Improves</a:t>
              </a:r>
            </a:p>
            <a:p>
              <a:pPr algn="ctr"/>
              <a:r>
                <a:rPr lang="en-US"/>
                <a:t>Retrieval</a:t>
              </a:r>
            </a:p>
          </p:txBody>
        </p:sp>
        <p:sp>
          <p:nvSpPr>
            <p:cNvPr id="50187" name="AutoShape 10"/>
            <p:cNvSpPr>
              <a:spLocks noChangeArrowheads="1"/>
            </p:cNvSpPr>
            <p:nvPr/>
          </p:nvSpPr>
          <p:spPr bwMode="auto">
            <a:xfrm>
              <a:off x="1392" y="624"/>
              <a:ext cx="471" cy="306"/>
            </a:xfrm>
            <a:prstGeom prst="leftArrow">
              <a:avLst>
                <a:gd name="adj1" fmla="val 50000"/>
                <a:gd name="adj2" fmla="val 38480"/>
              </a:avLst>
            </a:prstGeom>
            <a:solidFill>
              <a:schemeClr val="accent1"/>
            </a:solidFill>
            <a:ln w="9525">
              <a:solidFill>
                <a:schemeClr val="tx1"/>
              </a:solidFill>
              <a:miter lim="800000"/>
              <a:headEnd/>
              <a:tailEnd/>
            </a:ln>
          </p:spPr>
          <p:txBody>
            <a:bodyPr wrap="none" anchor="ctr"/>
            <a:lstStyle/>
            <a:p>
              <a:endParaRPr lang="en-US"/>
            </a:p>
          </p:txBody>
        </p:sp>
      </p:grpSp>
      <p:grpSp>
        <p:nvGrpSpPr>
          <p:cNvPr id="3" name="Group 13"/>
          <p:cNvGrpSpPr>
            <a:grpSpLocks/>
          </p:cNvGrpSpPr>
          <p:nvPr/>
        </p:nvGrpSpPr>
        <p:grpSpPr bwMode="auto">
          <a:xfrm>
            <a:off x="6172200" y="1219200"/>
            <a:ext cx="2378075" cy="822325"/>
            <a:chOff x="3888" y="480"/>
            <a:chExt cx="1498" cy="518"/>
          </a:xfrm>
        </p:grpSpPr>
        <p:sp>
          <p:nvSpPr>
            <p:cNvPr id="50184" name="Text Box 9"/>
            <p:cNvSpPr txBox="1">
              <a:spLocks noChangeArrowheads="1"/>
            </p:cNvSpPr>
            <p:nvPr/>
          </p:nvSpPr>
          <p:spPr bwMode="auto">
            <a:xfrm>
              <a:off x="4320" y="480"/>
              <a:ext cx="1066" cy="518"/>
            </a:xfrm>
            <a:prstGeom prst="rect">
              <a:avLst/>
            </a:prstGeom>
            <a:noFill/>
            <a:ln w="9525">
              <a:noFill/>
              <a:miter lim="800000"/>
              <a:headEnd/>
              <a:tailEnd/>
            </a:ln>
          </p:spPr>
          <p:txBody>
            <a:bodyPr>
              <a:spAutoFit/>
            </a:bodyPr>
            <a:lstStyle/>
            <a:p>
              <a:pPr algn="ctr"/>
              <a:r>
                <a:rPr lang="en-US"/>
                <a:t>Improves</a:t>
              </a:r>
            </a:p>
            <a:p>
              <a:pPr algn="ctr"/>
              <a:r>
                <a:rPr lang="en-US"/>
                <a:t>Speed</a:t>
              </a:r>
            </a:p>
          </p:txBody>
        </p:sp>
        <p:sp>
          <p:nvSpPr>
            <p:cNvPr id="50185" name="AutoShape 11"/>
            <p:cNvSpPr>
              <a:spLocks noChangeArrowheads="1"/>
            </p:cNvSpPr>
            <p:nvPr/>
          </p:nvSpPr>
          <p:spPr bwMode="auto">
            <a:xfrm flipH="1">
              <a:off x="3888" y="624"/>
              <a:ext cx="471" cy="306"/>
            </a:xfrm>
            <a:prstGeom prst="leftArrow">
              <a:avLst>
                <a:gd name="adj1" fmla="val 50000"/>
                <a:gd name="adj2" fmla="val 38480"/>
              </a:avLst>
            </a:prstGeom>
            <a:solidFill>
              <a:schemeClr val="accent1"/>
            </a:solidFill>
            <a:ln w="9525">
              <a:solidFill>
                <a:schemeClr val="tx1"/>
              </a:solidFill>
              <a:miter lim="800000"/>
              <a:headEnd/>
              <a:tailEnd/>
            </a:ln>
          </p:spPr>
          <p:txBody>
            <a:bodyPr wrap="none" anchor="ctr"/>
            <a:lstStyle/>
            <a:p>
              <a:endParaRPr lang="en-US"/>
            </a:p>
          </p:txBody>
        </p:sp>
      </p:grpSp>
      <p:sp>
        <p:nvSpPr>
          <p:cNvPr id="50183" name="TextBox 10"/>
          <p:cNvSpPr txBox="1">
            <a:spLocks noChangeArrowheads="1"/>
          </p:cNvSpPr>
          <p:nvPr/>
        </p:nvSpPr>
        <p:spPr bwMode="auto">
          <a:xfrm>
            <a:off x="4572000" y="3505200"/>
            <a:ext cx="1557338" cy="369888"/>
          </a:xfrm>
          <a:prstGeom prst="rect">
            <a:avLst/>
          </a:prstGeom>
          <a:noFill/>
          <a:ln w="9525">
            <a:noFill/>
            <a:miter lim="800000"/>
            <a:headEnd/>
            <a:tailEnd/>
          </a:ln>
        </p:spPr>
        <p:txBody>
          <a:bodyPr wrap="none">
            <a:spAutoFit/>
          </a:bodyPr>
          <a:lstStyle/>
          <a:p>
            <a:r>
              <a:rPr lang="en-US"/>
              <a:t>Branch factor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02" name="Picture 3" descr="sweep_allvoc"/>
          <p:cNvPicPr>
            <a:picLocks noChangeAspect="1" noChangeArrowheads="1"/>
          </p:cNvPicPr>
          <p:nvPr/>
        </p:nvPicPr>
        <p:blipFill>
          <a:blip r:embed="rId3" cstate="print"/>
          <a:srcRect/>
          <a:stretch>
            <a:fillRect/>
          </a:stretch>
        </p:blipFill>
        <p:spPr bwMode="auto">
          <a:xfrm>
            <a:off x="-3200400" y="1676400"/>
            <a:ext cx="9906000" cy="4538663"/>
          </a:xfrm>
          <a:prstGeom prst="rect">
            <a:avLst/>
          </a:prstGeom>
          <a:noFill/>
          <a:ln w="9525">
            <a:noFill/>
            <a:miter lim="800000"/>
            <a:headEnd/>
            <a:tailEnd/>
          </a:ln>
        </p:spPr>
      </p:pic>
      <p:sp>
        <p:nvSpPr>
          <p:cNvPr id="51203" name="Rectangle 4"/>
          <p:cNvSpPr>
            <a:spLocks noChangeArrowheads="1"/>
          </p:cNvSpPr>
          <p:nvPr/>
        </p:nvSpPr>
        <p:spPr bwMode="auto">
          <a:xfrm>
            <a:off x="-4724400" y="838200"/>
            <a:ext cx="6172200" cy="5410200"/>
          </a:xfrm>
          <a:prstGeom prst="rect">
            <a:avLst/>
          </a:prstGeom>
          <a:solidFill>
            <a:schemeClr val="bg1"/>
          </a:solidFill>
          <a:ln w="9525">
            <a:noFill/>
            <a:miter lim="800000"/>
            <a:headEnd/>
            <a:tailEnd/>
          </a:ln>
        </p:spPr>
        <p:txBody>
          <a:bodyPr wrap="none" anchor="ctr"/>
          <a:lstStyle/>
          <a:p>
            <a:endParaRPr lang="en-US"/>
          </a:p>
        </p:txBody>
      </p:sp>
      <p:sp>
        <p:nvSpPr>
          <p:cNvPr id="51204" name="TextBox 3"/>
          <p:cNvSpPr txBox="1">
            <a:spLocks noChangeArrowheads="1"/>
          </p:cNvSpPr>
          <p:nvPr/>
        </p:nvSpPr>
        <p:spPr bwMode="auto">
          <a:xfrm>
            <a:off x="1524000" y="228600"/>
            <a:ext cx="5181600" cy="954088"/>
          </a:xfrm>
          <a:prstGeom prst="rect">
            <a:avLst/>
          </a:prstGeom>
          <a:noFill/>
          <a:ln w="9525">
            <a:noFill/>
            <a:miter lim="800000"/>
            <a:headEnd/>
            <a:tailEnd/>
          </a:ln>
        </p:spPr>
        <p:txBody>
          <a:bodyPr>
            <a:spAutoFit/>
          </a:bodyPr>
          <a:lstStyle/>
          <a:p>
            <a:pPr algn="ctr"/>
            <a:r>
              <a:rPr lang="en-US" sz="2800">
                <a:latin typeface="Calibri" pitchFamily="34" charset="0"/>
              </a:rPr>
              <a:t>Higher branch factor works better (but slower)</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 we be more accurate?</a:t>
            </a:r>
            <a:endParaRPr lang="en-US" sz="3600" dirty="0"/>
          </a:p>
        </p:txBody>
      </p:sp>
      <p:sp>
        <p:nvSpPr>
          <p:cNvPr id="3" name="Content Placeholder 2"/>
          <p:cNvSpPr>
            <a:spLocks noGrp="1"/>
          </p:cNvSpPr>
          <p:nvPr>
            <p:ph idx="1"/>
          </p:nvPr>
        </p:nvSpPr>
        <p:spPr/>
        <p:txBody>
          <a:bodyPr/>
          <a:lstStyle/>
          <a:p>
            <a:pPr>
              <a:buNone/>
            </a:pPr>
            <a:r>
              <a:rPr lang="en-US" dirty="0" smtClean="0"/>
              <a:t>	So far, we treat each image as containing a “bag of words”, with no spatial information</a:t>
            </a:r>
            <a:endParaRPr lang="en-US" dirty="0"/>
          </a:p>
        </p:txBody>
      </p:sp>
      <p:grpSp>
        <p:nvGrpSpPr>
          <p:cNvPr id="27" name="Group 26"/>
          <p:cNvGrpSpPr/>
          <p:nvPr/>
        </p:nvGrpSpPr>
        <p:grpSpPr>
          <a:xfrm>
            <a:off x="1905000" y="3687457"/>
            <a:ext cx="1126202" cy="1590020"/>
            <a:chOff x="1144292" y="2780502"/>
            <a:chExt cx="1126202" cy="1590020"/>
          </a:xfrm>
        </p:grpSpPr>
        <p:sp>
          <p:nvSpPr>
            <p:cNvPr id="9" name="TextBox 8"/>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0" name="TextBox 9"/>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11" name="TextBox 10"/>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12" name="TextBox 11"/>
            <p:cNvSpPr txBox="1"/>
            <p:nvPr/>
          </p:nvSpPr>
          <p:spPr>
            <a:xfrm>
              <a:off x="1753892" y="38473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13" name="TextBox 12"/>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14" name="Freeform 13"/>
          <p:cNvSpPr/>
          <p:nvPr/>
        </p:nvSpPr>
        <p:spPr>
          <a:xfrm>
            <a:off x="1522708" y="342155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257800" y="5135257"/>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6" name="TextBox 15"/>
          <p:cNvSpPr txBox="1"/>
          <p:nvPr/>
        </p:nvSpPr>
        <p:spPr>
          <a:xfrm>
            <a:off x="6096000" y="5516257"/>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18" name="TextBox 17"/>
          <p:cNvSpPr txBox="1"/>
          <p:nvPr/>
        </p:nvSpPr>
        <p:spPr>
          <a:xfrm>
            <a:off x="6021092" y="5934559"/>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19" name="TextBox 18"/>
          <p:cNvSpPr txBox="1"/>
          <p:nvPr/>
        </p:nvSpPr>
        <p:spPr>
          <a:xfrm>
            <a:off x="5562600" y="5897257"/>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20" name="Freeform 19"/>
          <p:cNvSpPr/>
          <p:nvPr/>
        </p:nvSpPr>
        <p:spPr>
          <a:xfrm>
            <a:off x="5029200" y="4601857"/>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029200" y="2315857"/>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 name="Group 27"/>
          <p:cNvGrpSpPr/>
          <p:nvPr/>
        </p:nvGrpSpPr>
        <p:grpSpPr>
          <a:xfrm rot="655518">
            <a:off x="5368362" y="2755493"/>
            <a:ext cx="994642" cy="1320144"/>
            <a:chOff x="1144292" y="2780502"/>
            <a:chExt cx="994642" cy="1590020"/>
          </a:xfrm>
        </p:grpSpPr>
        <p:sp>
          <p:nvSpPr>
            <p:cNvPr id="29" name="TextBox 28"/>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30" name="TextBox 29"/>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32" name="TextBox 31"/>
            <p:cNvSpPr txBox="1"/>
            <p:nvPr/>
          </p:nvSpPr>
          <p:spPr>
            <a:xfrm>
              <a:off x="1753892" y="38473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33" name="TextBox 32"/>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34" name="TextBox 33"/>
          <p:cNvSpPr txBox="1"/>
          <p:nvPr/>
        </p:nvSpPr>
        <p:spPr>
          <a:xfrm>
            <a:off x="6172200" y="4830457"/>
            <a:ext cx="404278" cy="523220"/>
          </a:xfrm>
          <a:prstGeom prst="rect">
            <a:avLst/>
          </a:prstGeom>
          <a:noFill/>
        </p:spPr>
        <p:txBody>
          <a:bodyPr wrap="none" rtlCol="0">
            <a:spAutoFit/>
          </a:bodyPr>
          <a:lstStyle/>
          <a:p>
            <a:r>
              <a:rPr lang="en-US" sz="2800" b="1" dirty="0" smtClean="0">
                <a:solidFill>
                  <a:schemeClr val="accent2">
                    <a:lumMod val="75000"/>
                  </a:schemeClr>
                </a:solidFill>
              </a:rPr>
              <a:t>h</a:t>
            </a:r>
            <a:endParaRPr lang="en-US" sz="2800" b="1" dirty="0">
              <a:solidFill>
                <a:schemeClr val="accent2">
                  <a:lumMod val="75000"/>
                </a:schemeClr>
              </a:solidFill>
            </a:endParaRPr>
          </a:p>
        </p:txBody>
      </p:sp>
      <p:sp>
        <p:nvSpPr>
          <p:cNvPr id="37" name="TextBox 36"/>
          <p:cNvSpPr txBox="1"/>
          <p:nvPr/>
        </p:nvSpPr>
        <p:spPr>
          <a:xfrm>
            <a:off x="6172200" y="2620657"/>
            <a:ext cx="404278" cy="523220"/>
          </a:xfrm>
          <a:prstGeom prst="rect">
            <a:avLst/>
          </a:prstGeom>
          <a:noFill/>
        </p:spPr>
        <p:txBody>
          <a:bodyPr wrap="none" rtlCol="0">
            <a:spAutoFit/>
          </a:bodyPr>
          <a:lstStyle/>
          <a:p>
            <a:r>
              <a:rPr lang="en-US" sz="2800" b="1" dirty="0" smtClean="0">
                <a:solidFill>
                  <a:schemeClr val="accent2">
                    <a:lumMod val="75000"/>
                  </a:schemeClr>
                </a:solidFill>
              </a:rPr>
              <a:t>h</a:t>
            </a:r>
            <a:endParaRPr lang="en-US" sz="2800" b="1" dirty="0">
              <a:solidFill>
                <a:schemeClr val="accent2">
                  <a:lumMod val="75000"/>
                </a:schemeClr>
              </a:solidFill>
            </a:endParaRPr>
          </a:p>
        </p:txBody>
      </p:sp>
      <p:sp>
        <p:nvSpPr>
          <p:cNvPr id="39" name="Right Arrow 38"/>
          <p:cNvSpPr/>
          <p:nvPr/>
        </p:nvSpPr>
        <p:spPr>
          <a:xfrm rot="19292038">
            <a:off x="3657600" y="3763657"/>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2034799">
            <a:off x="3729377" y="5005585"/>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895600" y="2468257"/>
            <a:ext cx="2133600" cy="1200329"/>
          </a:xfrm>
          <a:prstGeom prst="rect">
            <a:avLst/>
          </a:prstGeom>
          <a:noFill/>
        </p:spPr>
        <p:txBody>
          <a:bodyPr wrap="square" rtlCol="0">
            <a:spAutoFit/>
          </a:bodyPr>
          <a:lstStyle/>
          <a:p>
            <a:pPr algn="ctr"/>
            <a:r>
              <a:rPr lang="en-US" sz="2400" dirty="0" smtClean="0"/>
              <a:t>Which matches better?</a:t>
            </a:r>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 we be more accurate?</a:t>
            </a:r>
            <a:endParaRPr lang="en-US" sz="3600" dirty="0"/>
          </a:p>
        </p:txBody>
      </p:sp>
      <p:sp>
        <p:nvSpPr>
          <p:cNvPr id="3" name="Content Placeholder 2"/>
          <p:cNvSpPr>
            <a:spLocks noGrp="1"/>
          </p:cNvSpPr>
          <p:nvPr>
            <p:ph idx="1"/>
          </p:nvPr>
        </p:nvSpPr>
        <p:spPr/>
        <p:txBody>
          <a:bodyPr/>
          <a:lstStyle/>
          <a:p>
            <a:pPr>
              <a:buNone/>
            </a:pPr>
            <a:r>
              <a:rPr lang="en-US" dirty="0" smtClean="0"/>
              <a:t>	So far, we treat each image as containing a “bag of words”, with no spatial information</a:t>
            </a:r>
            <a:endParaRPr lang="en-US" dirty="0"/>
          </a:p>
        </p:txBody>
      </p:sp>
      <p:pic>
        <p:nvPicPr>
          <p:cNvPr id="4" name="Picture 2"/>
          <p:cNvPicPr>
            <a:picLocks noChangeAspect="1" noChangeArrowheads="1"/>
          </p:cNvPicPr>
          <p:nvPr/>
        </p:nvPicPr>
        <p:blipFill>
          <a:blip r:embed="rId2" cstate="print"/>
          <a:srcRect l="2823" t="-508" r="85668" b="71546"/>
          <a:stretch>
            <a:fillRect/>
          </a:stretch>
        </p:blipFill>
        <p:spPr bwMode="auto">
          <a:xfrm>
            <a:off x="1676400" y="2667000"/>
            <a:ext cx="2438400" cy="2965094"/>
          </a:xfrm>
          <a:prstGeom prst="rect">
            <a:avLst/>
          </a:prstGeom>
          <a:noFill/>
          <a:ln w="12700" cap="sq">
            <a:noFill/>
            <a:miter lim="800000"/>
            <a:headEnd type="none" w="sm" len="sm"/>
            <a:tailEnd type="none" w="sm" len="sm"/>
          </a:ln>
        </p:spPr>
      </p:pic>
      <p:pic>
        <p:nvPicPr>
          <p:cNvPr id="5" name="Picture 2"/>
          <p:cNvPicPr>
            <a:picLocks noChangeAspect="1" noChangeArrowheads="1"/>
          </p:cNvPicPr>
          <p:nvPr/>
        </p:nvPicPr>
        <p:blipFill>
          <a:blip r:embed="rId2" cstate="print"/>
          <a:srcRect l="51436" t="-508" r="37163" b="73963"/>
          <a:stretch>
            <a:fillRect/>
          </a:stretch>
        </p:blipFill>
        <p:spPr bwMode="auto">
          <a:xfrm>
            <a:off x="4648200" y="2584094"/>
            <a:ext cx="2565400" cy="2886075"/>
          </a:xfrm>
          <a:prstGeom prst="rect">
            <a:avLst/>
          </a:prstGeom>
          <a:noFill/>
          <a:ln w="12700" cap="sq">
            <a:noFill/>
            <a:miter lim="800000"/>
            <a:headEnd type="none" w="sm" len="sm"/>
            <a:tailEnd type="none" w="sm" len="sm"/>
          </a:ln>
        </p:spPr>
      </p:pic>
      <p:sp>
        <p:nvSpPr>
          <p:cNvPr id="15" name="TextBox 14"/>
          <p:cNvSpPr txBox="1"/>
          <p:nvPr/>
        </p:nvSpPr>
        <p:spPr>
          <a:xfrm>
            <a:off x="1905000" y="5638800"/>
            <a:ext cx="5474576" cy="461665"/>
          </a:xfrm>
          <a:prstGeom prst="rect">
            <a:avLst/>
          </a:prstGeom>
          <a:noFill/>
        </p:spPr>
        <p:txBody>
          <a:bodyPr wrap="none" rtlCol="0">
            <a:spAutoFit/>
          </a:bodyPr>
          <a:lstStyle/>
          <a:p>
            <a:r>
              <a:rPr lang="en-US" sz="2400" dirty="0" smtClean="0"/>
              <a:t>Real objects have consistent geometry</a:t>
            </a:r>
            <a:endParaRPr 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key idea: geometric verification</a:t>
            </a:r>
            <a:endParaRPr lang="en-US" dirty="0"/>
          </a:p>
        </p:txBody>
      </p:sp>
      <p:sp>
        <p:nvSpPr>
          <p:cNvPr id="3" name="Content Placeholder 2"/>
          <p:cNvSpPr>
            <a:spLocks noGrp="1"/>
          </p:cNvSpPr>
          <p:nvPr>
            <p:ph idx="1"/>
          </p:nvPr>
        </p:nvSpPr>
        <p:spPr/>
        <p:txBody>
          <a:bodyPr/>
          <a:lstStyle/>
          <a:p>
            <a:r>
              <a:rPr lang="en-US" dirty="0" smtClean="0"/>
              <a:t>Goal: Given a set of possible </a:t>
            </a:r>
            <a:r>
              <a:rPr lang="en-US" dirty="0" err="1" smtClean="0"/>
              <a:t>keypoint</a:t>
            </a:r>
            <a:r>
              <a:rPr lang="en-US" dirty="0" smtClean="0"/>
              <a:t> matches, figure out which ones are geometrically consistent</a:t>
            </a:r>
          </a:p>
        </p:txBody>
      </p:sp>
      <p:sp>
        <p:nvSpPr>
          <p:cNvPr id="4" name="TextBox 3"/>
          <p:cNvSpPr txBox="1"/>
          <p:nvPr/>
        </p:nvSpPr>
        <p:spPr>
          <a:xfrm>
            <a:off x="2514600" y="3352800"/>
            <a:ext cx="3738524" cy="523220"/>
          </a:xfrm>
          <a:prstGeom prst="rect">
            <a:avLst/>
          </a:prstGeom>
          <a:noFill/>
        </p:spPr>
        <p:txBody>
          <a:bodyPr wrap="none" rtlCol="0">
            <a:spAutoFit/>
          </a:bodyPr>
          <a:lstStyle/>
          <a:p>
            <a:r>
              <a:rPr lang="en-US" sz="2800" b="1" dirty="0" smtClean="0">
                <a:solidFill>
                  <a:schemeClr val="accent2">
                    <a:lumMod val="75000"/>
                  </a:schemeClr>
                </a:solidFill>
              </a:rPr>
              <a:t>How can we do this?</a:t>
            </a:r>
            <a:endParaRPr lang="en-US" sz="28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key idea: geometric verification</a:t>
            </a:r>
            <a:endParaRPr lang="en-US" dirty="0"/>
          </a:p>
        </p:txBody>
      </p:sp>
      <p:sp>
        <p:nvSpPr>
          <p:cNvPr id="3" name="Content Placeholder 2"/>
          <p:cNvSpPr>
            <a:spLocks noGrp="1"/>
          </p:cNvSpPr>
          <p:nvPr>
            <p:ph idx="1"/>
          </p:nvPr>
        </p:nvSpPr>
        <p:spPr>
          <a:xfrm>
            <a:off x="457200" y="838200"/>
            <a:ext cx="8229600" cy="5135563"/>
          </a:xfrm>
        </p:spPr>
        <p:txBody>
          <a:bodyPr/>
          <a:lstStyle/>
          <a:p>
            <a:pPr>
              <a:buNone/>
            </a:pPr>
            <a:r>
              <a:rPr lang="en-US" dirty="0" smtClean="0"/>
              <a:t>RANSAC for affine transform</a:t>
            </a:r>
          </a:p>
        </p:txBody>
      </p:sp>
      <p:grpSp>
        <p:nvGrpSpPr>
          <p:cNvPr id="4" name="Group 4"/>
          <p:cNvGrpSpPr/>
          <p:nvPr/>
        </p:nvGrpSpPr>
        <p:grpSpPr>
          <a:xfrm>
            <a:off x="4268492" y="1707360"/>
            <a:ext cx="1126202" cy="1590020"/>
            <a:chOff x="1144292" y="2780502"/>
            <a:chExt cx="1126202" cy="1590020"/>
          </a:xfrm>
        </p:grpSpPr>
        <p:sp>
          <p:nvSpPr>
            <p:cNvPr id="6" name="TextBox 5"/>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7" name="TextBox 6"/>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8" name="TextBox 7"/>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9" name="TextBox 8"/>
            <p:cNvSpPr txBox="1"/>
            <p:nvPr/>
          </p:nvSpPr>
          <p:spPr>
            <a:xfrm>
              <a:off x="1524000" y="38473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10" name="TextBox 9"/>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11" name="Freeform 10"/>
          <p:cNvSpPr/>
          <p:nvPr/>
        </p:nvSpPr>
        <p:spPr>
          <a:xfrm>
            <a:off x="3886200" y="1441458"/>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400800" y="1365258"/>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12"/>
          <p:cNvGrpSpPr/>
          <p:nvPr/>
        </p:nvGrpSpPr>
        <p:grpSpPr>
          <a:xfrm rot="655518">
            <a:off x="6741908" y="1784432"/>
            <a:ext cx="778726" cy="1320252"/>
            <a:chOff x="1144292" y="2780502"/>
            <a:chExt cx="778726" cy="1590150"/>
          </a:xfrm>
        </p:grpSpPr>
        <p:sp>
          <p:nvSpPr>
            <p:cNvPr id="14" name="TextBox 13"/>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5" name="TextBox 14"/>
            <p:cNvSpPr txBox="1"/>
            <p:nvPr/>
          </p:nvSpPr>
          <p:spPr>
            <a:xfrm>
              <a:off x="1144292" y="3694901"/>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16" name="TextBox 15"/>
            <p:cNvSpPr txBox="1"/>
            <p:nvPr/>
          </p:nvSpPr>
          <p:spPr>
            <a:xfrm>
              <a:off x="1537976" y="384743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17" name="TextBox 16"/>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18" name="TextBox 17"/>
          <p:cNvSpPr txBox="1"/>
          <p:nvPr/>
        </p:nvSpPr>
        <p:spPr>
          <a:xfrm>
            <a:off x="6553200" y="2051058"/>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grpSp>
        <p:nvGrpSpPr>
          <p:cNvPr id="61" name="Group 60"/>
          <p:cNvGrpSpPr/>
          <p:nvPr/>
        </p:nvGrpSpPr>
        <p:grpSpPr>
          <a:xfrm>
            <a:off x="4497092" y="2012160"/>
            <a:ext cx="762000" cy="533400"/>
            <a:chOff x="3277892" y="1866102"/>
            <a:chExt cx="762000" cy="533400"/>
          </a:xfrm>
        </p:grpSpPr>
        <p:cxnSp>
          <p:nvCxnSpPr>
            <p:cNvPr id="24" name="Straight Connector 23"/>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6706892" y="2088360"/>
            <a:ext cx="533400" cy="457200"/>
            <a:chOff x="5487692" y="1942302"/>
            <a:chExt cx="533400" cy="457200"/>
          </a:xfrm>
        </p:grpSpPr>
        <p:cxnSp>
          <p:nvCxnSpPr>
            <p:cNvPr id="30" name="Straight Connector 29"/>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1" name="Group 4"/>
          <p:cNvGrpSpPr/>
          <p:nvPr/>
        </p:nvGrpSpPr>
        <p:grpSpPr>
          <a:xfrm>
            <a:off x="4343400" y="4937617"/>
            <a:ext cx="1126202" cy="1590020"/>
            <a:chOff x="1144292" y="2780502"/>
            <a:chExt cx="1126202" cy="1590020"/>
          </a:xfrm>
        </p:grpSpPr>
        <p:sp>
          <p:nvSpPr>
            <p:cNvPr id="42" name="TextBox 41"/>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43" name="TextBox 42"/>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44" name="TextBox 43"/>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45" name="TextBox 44"/>
            <p:cNvSpPr txBox="1"/>
            <p:nvPr/>
          </p:nvSpPr>
          <p:spPr>
            <a:xfrm>
              <a:off x="1525292" y="38473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46" name="TextBox 45"/>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47" name="Freeform 46"/>
          <p:cNvSpPr/>
          <p:nvPr/>
        </p:nvSpPr>
        <p:spPr>
          <a:xfrm>
            <a:off x="3961108" y="467171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475708" y="459551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9" name="Group 12"/>
          <p:cNvGrpSpPr/>
          <p:nvPr/>
        </p:nvGrpSpPr>
        <p:grpSpPr>
          <a:xfrm rot="655518">
            <a:off x="6819657" y="5014542"/>
            <a:ext cx="774336" cy="1290692"/>
            <a:chOff x="1144292" y="2780502"/>
            <a:chExt cx="774336" cy="1554546"/>
          </a:xfrm>
        </p:grpSpPr>
        <p:sp>
          <p:nvSpPr>
            <p:cNvPr id="50" name="TextBox 49"/>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51" name="TextBox 50"/>
            <p:cNvSpPr txBox="1"/>
            <p:nvPr/>
          </p:nvSpPr>
          <p:spPr>
            <a:xfrm>
              <a:off x="1144292" y="3694902"/>
              <a:ext cx="304892" cy="523220"/>
            </a:xfrm>
            <a:prstGeom prst="rect">
              <a:avLst/>
            </a:prstGeom>
            <a:noFill/>
          </p:spPr>
          <p:txBody>
            <a:bodyPr wrap="none" rtlCol="0">
              <a:spAutoFit/>
            </a:bodyPr>
            <a:lstStyle/>
            <a:p>
              <a:r>
                <a:rPr lang="en-US" sz="2800" b="1" dirty="0" smtClean="0">
                  <a:solidFill>
                    <a:schemeClr val="tx2"/>
                  </a:solidFill>
                </a:rPr>
                <a:t>f</a:t>
              </a:r>
              <a:endParaRPr lang="en-US" sz="2800" b="1" dirty="0">
                <a:solidFill>
                  <a:schemeClr val="tx2"/>
                </a:solidFill>
              </a:endParaRPr>
            </a:p>
          </p:txBody>
        </p:sp>
        <p:sp>
          <p:nvSpPr>
            <p:cNvPr id="52" name="TextBox 51"/>
            <p:cNvSpPr txBox="1"/>
            <p:nvPr/>
          </p:nvSpPr>
          <p:spPr>
            <a:xfrm>
              <a:off x="1533586" y="3811829"/>
              <a:ext cx="385042" cy="523219"/>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sp>
          <p:nvSpPr>
            <p:cNvPr id="53" name="TextBox 52"/>
            <p:cNvSpPr txBox="1"/>
            <p:nvPr/>
          </p:nvSpPr>
          <p:spPr>
            <a:xfrm>
              <a:off x="1144292" y="2780502"/>
              <a:ext cx="385042" cy="523220"/>
            </a:xfrm>
            <a:prstGeom prst="rect">
              <a:avLst/>
            </a:prstGeom>
            <a:noFill/>
          </p:spPr>
          <p:txBody>
            <a:bodyPr wrap="none" rtlCol="0">
              <a:spAutoFit/>
            </a:bodyPr>
            <a:lstStyle/>
            <a:p>
              <a:r>
                <a:rPr lang="en-US" sz="2800" b="1" dirty="0" smtClean="0">
                  <a:solidFill>
                    <a:schemeClr val="accent6">
                      <a:lumMod val="75000"/>
                    </a:schemeClr>
                  </a:solidFill>
                </a:rPr>
                <a:t>e</a:t>
              </a:r>
              <a:endParaRPr lang="en-US" sz="2800" b="1" dirty="0">
                <a:solidFill>
                  <a:schemeClr val="accent6">
                    <a:lumMod val="75000"/>
                  </a:schemeClr>
                </a:solidFill>
              </a:endParaRPr>
            </a:p>
          </p:txBody>
        </p:sp>
      </p:grpSp>
      <p:sp>
        <p:nvSpPr>
          <p:cNvPr id="54" name="TextBox 53"/>
          <p:cNvSpPr txBox="1"/>
          <p:nvPr/>
        </p:nvSpPr>
        <p:spPr>
          <a:xfrm>
            <a:off x="6628108" y="5281315"/>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grpSp>
        <p:nvGrpSpPr>
          <p:cNvPr id="72" name="Group 71"/>
          <p:cNvGrpSpPr/>
          <p:nvPr/>
        </p:nvGrpSpPr>
        <p:grpSpPr>
          <a:xfrm>
            <a:off x="4495800" y="3886200"/>
            <a:ext cx="762000" cy="533400"/>
            <a:chOff x="3277892" y="1866102"/>
            <a:chExt cx="762000" cy="533400"/>
          </a:xfrm>
        </p:grpSpPr>
        <p:cxnSp>
          <p:nvCxnSpPr>
            <p:cNvPr id="73" name="Straight Connector 72"/>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705600" y="3962400"/>
            <a:ext cx="533400" cy="457200"/>
            <a:chOff x="5487692" y="1942302"/>
            <a:chExt cx="533400" cy="457200"/>
          </a:xfrm>
        </p:grpSpPr>
        <p:cxnSp>
          <p:nvCxnSpPr>
            <p:cNvPr id="77" name="Straight Connector 76"/>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5" name="Freeform 84"/>
          <p:cNvSpPr/>
          <p:nvPr/>
        </p:nvSpPr>
        <p:spPr>
          <a:xfrm>
            <a:off x="5257801" y="3581400"/>
            <a:ext cx="1432302" cy="533399"/>
          </a:xfrm>
          <a:custGeom>
            <a:avLst/>
            <a:gdLst>
              <a:gd name="connsiteX0" fmla="*/ 0 w 1348353"/>
              <a:gd name="connsiteY0" fmla="*/ 232474 h 278969"/>
              <a:gd name="connsiteX1" fmla="*/ 77492 w 1348353"/>
              <a:gd name="connsiteY1" fmla="*/ 201478 h 278969"/>
              <a:gd name="connsiteX2" fmla="*/ 123987 w 1348353"/>
              <a:gd name="connsiteY2" fmla="*/ 185979 h 278969"/>
              <a:gd name="connsiteX3" fmla="*/ 201478 w 1348353"/>
              <a:gd name="connsiteY3" fmla="*/ 108488 h 278969"/>
              <a:gd name="connsiteX4" fmla="*/ 294468 w 1348353"/>
              <a:gd name="connsiteY4" fmla="*/ 77491 h 278969"/>
              <a:gd name="connsiteX5" fmla="*/ 340963 w 1348353"/>
              <a:gd name="connsiteY5" fmla="*/ 46495 h 278969"/>
              <a:gd name="connsiteX6" fmla="*/ 511444 w 1348353"/>
              <a:gd name="connsiteY6" fmla="*/ 15498 h 278969"/>
              <a:gd name="connsiteX7" fmla="*/ 681926 w 1348353"/>
              <a:gd name="connsiteY7" fmla="*/ 0 h 278969"/>
              <a:gd name="connsiteX8" fmla="*/ 991892 w 1348353"/>
              <a:gd name="connsiteY8" fmla="*/ 15498 h 278969"/>
              <a:gd name="connsiteX9" fmla="*/ 1084882 w 1348353"/>
              <a:gd name="connsiteY9" fmla="*/ 46495 h 278969"/>
              <a:gd name="connsiteX10" fmla="*/ 1131376 w 1348353"/>
              <a:gd name="connsiteY10" fmla="*/ 61993 h 278969"/>
              <a:gd name="connsiteX11" fmla="*/ 1224366 w 1348353"/>
              <a:gd name="connsiteY11" fmla="*/ 123986 h 278969"/>
              <a:gd name="connsiteX12" fmla="*/ 1270861 w 1348353"/>
              <a:gd name="connsiteY12" fmla="*/ 154983 h 278969"/>
              <a:gd name="connsiteX13" fmla="*/ 1317356 w 1348353"/>
              <a:gd name="connsiteY13" fmla="*/ 201478 h 278969"/>
              <a:gd name="connsiteX14" fmla="*/ 1348353 w 1348353"/>
              <a:gd name="connsiteY14" fmla="*/ 278969 h 27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353" h="278969">
                <a:moveTo>
                  <a:pt x="0" y="232474"/>
                </a:moveTo>
                <a:cubicBezTo>
                  <a:pt x="25831" y="222142"/>
                  <a:pt x="51443" y="211246"/>
                  <a:pt x="77492" y="201478"/>
                </a:cubicBezTo>
                <a:cubicBezTo>
                  <a:pt x="92789" y="195742"/>
                  <a:pt x="111230" y="196185"/>
                  <a:pt x="123987" y="185979"/>
                </a:cubicBezTo>
                <a:cubicBezTo>
                  <a:pt x="207935" y="118820"/>
                  <a:pt x="96864" y="154984"/>
                  <a:pt x="201478" y="108488"/>
                </a:cubicBezTo>
                <a:cubicBezTo>
                  <a:pt x="231335" y="95218"/>
                  <a:pt x="267282" y="95615"/>
                  <a:pt x="294468" y="77491"/>
                </a:cubicBezTo>
                <a:cubicBezTo>
                  <a:pt x="309966" y="67159"/>
                  <a:pt x="324303" y="54825"/>
                  <a:pt x="340963" y="46495"/>
                </a:cubicBezTo>
                <a:cubicBezTo>
                  <a:pt x="387910" y="23021"/>
                  <a:pt x="470832" y="19773"/>
                  <a:pt x="511444" y="15498"/>
                </a:cubicBezTo>
                <a:cubicBezTo>
                  <a:pt x="568192" y="9525"/>
                  <a:pt x="625099" y="5166"/>
                  <a:pt x="681926" y="0"/>
                </a:cubicBezTo>
                <a:cubicBezTo>
                  <a:pt x="785248" y="5166"/>
                  <a:pt x="889123" y="3640"/>
                  <a:pt x="991892" y="15498"/>
                </a:cubicBezTo>
                <a:cubicBezTo>
                  <a:pt x="1024350" y="19243"/>
                  <a:pt x="1053885" y="36163"/>
                  <a:pt x="1084882" y="46495"/>
                </a:cubicBezTo>
                <a:lnTo>
                  <a:pt x="1131376" y="61993"/>
                </a:lnTo>
                <a:lnTo>
                  <a:pt x="1224366" y="123986"/>
                </a:lnTo>
                <a:cubicBezTo>
                  <a:pt x="1239864" y="134318"/>
                  <a:pt x="1257690" y="141812"/>
                  <a:pt x="1270861" y="154983"/>
                </a:cubicBezTo>
                <a:lnTo>
                  <a:pt x="1317356" y="201478"/>
                </a:lnTo>
                <a:cubicBezTo>
                  <a:pt x="1334626" y="270559"/>
                  <a:pt x="1317792" y="248410"/>
                  <a:pt x="1348353" y="278969"/>
                </a:cubicBezTo>
              </a:path>
            </a:pathLst>
          </a:cu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p:cNvSpPr txBox="1"/>
          <p:nvPr/>
        </p:nvSpPr>
        <p:spPr>
          <a:xfrm>
            <a:off x="5410200" y="3657600"/>
            <a:ext cx="1219200" cy="646331"/>
          </a:xfrm>
          <a:prstGeom prst="rect">
            <a:avLst/>
          </a:prstGeom>
          <a:noFill/>
        </p:spPr>
        <p:txBody>
          <a:bodyPr wrap="square" rtlCol="0">
            <a:spAutoFit/>
          </a:bodyPr>
          <a:lstStyle/>
          <a:p>
            <a:pPr algn="ctr"/>
            <a:r>
              <a:rPr lang="en-US" dirty="0" smtClean="0"/>
              <a:t>Affine Transform</a:t>
            </a:r>
            <a:endParaRPr lang="en-US" dirty="0"/>
          </a:p>
        </p:txBody>
      </p:sp>
      <p:grpSp>
        <p:nvGrpSpPr>
          <p:cNvPr id="87" name="Group 86"/>
          <p:cNvGrpSpPr/>
          <p:nvPr/>
        </p:nvGrpSpPr>
        <p:grpSpPr>
          <a:xfrm>
            <a:off x="6781800" y="5327658"/>
            <a:ext cx="533400" cy="457200"/>
            <a:chOff x="5487692" y="1942302"/>
            <a:chExt cx="533400" cy="457200"/>
          </a:xfrm>
        </p:grpSpPr>
        <p:cxnSp>
          <p:nvCxnSpPr>
            <p:cNvPr id="88" name="Straight Connector 87"/>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4541004" y="5251458"/>
            <a:ext cx="762000" cy="533400"/>
            <a:chOff x="3277892" y="1866102"/>
            <a:chExt cx="762000" cy="533400"/>
          </a:xfrm>
        </p:grpSpPr>
        <p:cxnSp>
          <p:nvCxnSpPr>
            <p:cNvPr id="92" name="Straight Connector 91"/>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98" name="Freeform 97"/>
          <p:cNvSpPr/>
          <p:nvPr/>
        </p:nvSpPr>
        <p:spPr>
          <a:xfrm>
            <a:off x="4582331" y="5454227"/>
            <a:ext cx="3068665" cy="658678"/>
          </a:xfrm>
          <a:custGeom>
            <a:avLst/>
            <a:gdLst>
              <a:gd name="connsiteX0" fmla="*/ 0 w 3161654"/>
              <a:gd name="connsiteY0" fmla="*/ 658678 h 658678"/>
              <a:gd name="connsiteX1" fmla="*/ 1890793 w 3161654"/>
              <a:gd name="connsiteY1" fmla="*/ 38746 h 658678"/>
              <a:gd name="connsiteX2" fmla="*/ 3068665 w 3161654"/>
              <a:gd name="connsiteY2" fmla="*/ 426204 h 658678"/>
              <a:gd name="connsiteX3" fmla="*/ 3068665 w 3161654"/>
              <a:gd name="connsiteY3" fmla="*/ 426204 h 658678"/>
              <a:gd name="connsiteX4" fmla="*/ 3161654 w 3161654"/>
              <a:gd name="connsiteY4" fmla="*/ 441702 h 658678"/>
              <a:gd name="connsiteX0" fmla="*/ 0 w 3161654"/>
              <a:gd name="connsiteY0" fmla="*/ 658678 h 658678"/>
              <a:gd name="connsiteX1" fmla="*/ 1890793 w 3161654"/>
              <a:gd name="connsiteY1" fmla="*/ 38746 h 658678"/>
              <a:gd name="connsiteX2" fmla="*/ 3068665 w 3161654"/>
              <a:gd name="connsiteY2" fmla="*/ 426204 h 658678"/>
              <a:gd name="connsiteX3" fmla="*/ 3161654 w 3161654"/>
              <a:gd name="connsiteY3" fmla="*/ 441702 h 658678"/>
              <a:gd name="connsiteX0" fmla="*/ 0 w 3068665"/>
              <a:gd name="connsiteY0" fmla="*/ 658678 h 658678"/>
              <a:gd name="connsiteX1" fmla="*/ 1890793 w 3068665"/>
              <a:gd name="connsiteY1" fmla="*/ 38746 h 658678"/>
              <a:gd name="connsiteX2" fmla="*/ 3068665 w 3068665"/>
              <a:gd name="connsiteY2" fmla="*/ 426204 h 658678"/>
            </a:gdLst>
            <a:ahLst/>
            <a:cxnLst>
              <a:cxn ang="0">
                <a:pos x="connsiteX0" y="connsiteY0"/>
              </a:cxn>
              <a:cxn ang="0">
                <a:pos x="connsiteX1" y="connsiteY1"/>
              </a:cxn>
              <a:cxn ang="0">
                <a:pos x="connsiteX2" y="connsiteY2"/>
              </a:cxn>
            </a:cxnLst>
            <a:rect l="l" t="t" r="r" b="b"/>
            <a:pathLst>
              <a:path w="3068665" h="658678">
                <a:moveTo>
                  <a:pt x="0" y="658678"/>
                </a:moveTo>
                <a:cubicBezTo>
                  <a:pt x="689674" y="368085"/>
                  <a:pt x="1379349" y="77492"/>
                  <a:pt x="1890793" y="38746"/>
                </a:cubicBezTo>
                <a:cubicBezTo>
                  <a:pt x="2402237" y="0"/>
                  <a:pt x="3068665" y="426204"/>
                  <a:pt x="3068665" y="426204"/>
                </a:cubicBezTo>
              </a:path>
            </a:pathLst>
          </a:cu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TextBox 99"/>
          <p:cNvSpPr txBox="1"/>
          <p:nvPr/>
        </p:nvSpPr>
        <p:spPr>
          <a:xfrm>
            <a:off x="609600" y="2369403"/>
            <a:ext cx="3048000" cy="830997"/>
          </a:xfrm>
          <a:prstGeom prst="rect">
            <a:avLst/>
          </a:prstGeom>
          <a:noFill/>
        </p:spPr>
        <p:txBody>
          <a:bodyPr wrap="square" rtlCol="0">
            <a:spAutoFit/>
          </a:bodyPr>
          <a:lstStyle/>
          <a:p>
            <a:r>
              <a:rPr lang="en-US" sz="2400" dirty="0" smtClean="0"/>
              <a:t>Randomly choose 3 matching pairs</a:t>
            </a:r>
            <a:endParaRPr lang="en-US" sz="2400" dirty="0"/>
          </a:p>
        </p:txBody>
      </p:sp>
      <p:sp>
        <p:nvSpPr>
          <p:cNvPr id="101" name="TextBox 100"/>
          <p:cNvSpPr txBox="1"/>
          <p:nvPr/>
        </p:nvSpPr>
        <p:spPr>
          <a:xfrm>
            <a:off x="609600" y="3664803"/>
            <a:ext cx="3048000" cy="830997"/>
          </a:xfrm>
          <a:prstGeom prst="rect">
            <a:avLst/>
          </a:prstGeom>
          <a:noFill/>
        </p:spPr>
        <p:txBody>
          <a:bodyPr wrap="square" rtlCol="0">
            <a:spAutoFit/>
          </a:bodyPr>
          <a:lstStyle/>
          <a:p>
            <a:r>
              <a:rPr lang="en-US" sz="2400" dirty="0" smtClean="0"/>
              <a:t>Estimate transformation</a:t>
            </a:r>
            <a:endParaRPr lang="en-US" sz="2400" dirty="0"/>
          </a:p>
        </p:txBody>
      </p:sp>
      <p:sp>
        <p:nvSpPr>
          <p:cNvPr id="102" name="TextBox 101"/>
          <p:cNvSpPr txBox="1"/>
          <p:nvPr/>
        </p:nvSpPr>
        <p:spPr>
          <a:xfrm>
            <a:off x="533400" y="5334000"/>
            <a:ext cx="3048000" cy="1200329"/>
          </a:xfrm>
          <a:prstGeom prst="rect">
            <a:avLst/>
          </a:prstGeom>
          <a:noFill/>
        </p:spPr>
        <p:txBody>
          <a:bodyPr wrap="square" rtlCol="0">
            <a:spAutoFit/>
          </a:bodyPr>
          <a:lstStyle/>
          <a:p>
            <a:r>
              <a:rPr lang="en-US" sz="2400" dirty="0" smtClean="0"/>
              <a:t>Predict remaining points and count “inliers”</a:t>
            </a:r>
          </a:p>
        </p:txBody>
      </p:sp>
      <p:sp>
        <p:nvSpPr>
          <p:cNvPr id="103" name="TextBox 102"/>
          <p:cNvSpPr txBox="1"/>
          <p:nvPr/>
        </p:nvSpPr>
        <p:spPr>
          <a:xfrm>
            <a:off x="304800" y="1676400"/>
            <a:ext cx="2477601" cy="461665"/>
          </a:xfrm>
          <a:prstGeom prst="rect">
            <a:avLst/>
          </a:prstGeom>
          <a:noFill/>
        </p:spPr>
        <p:txBody>
          <a:bodyPr wrap="none" rtlCol="0">
            <a:spAutoFit/>
          </a:bodyPr>
          <a:lstStyle/>
          <a:p>
            <a:r>
              <a:rPr lang="en-US" sz="2400" dirty="0" smtClean="0"/>
              <a:t>Repeat N times:</a:t>
            </a:r>
            <a:endParaRPr lang="en-US" sz="2400" dirty="0"/>
          </a:p>
        </p:txBody>
      </p:sp>
      <p:sp>
        <p:nvSpPr>
          <p:cNvPr id="106" name="Freeform 105"/>
          <p:cNvSpPr/>
          <p:nvPr/>
        </p:nvSpPr>
        <p:spPr>
          <a:xfrm>
            <a:off x="5105401" y="5867400"/>
            <a:ext cx="2667000" cy="457200"/>
          </a:xfrm>
          <a:custGeom>
            <a:avLst/>
            <a:gdLst>
              <a:gd name="connsiteX0" fmla="*/ 0 w 3161654"/>
              <a:gd name="connsiteY0" fmla="*/ 658678 h 658678"/>
              <a:gd name="connsiteX1" fmla="*/ 1890793 w 3161654"/>
              <a:gd name="connsiteY1" fmla="*/ 38746 h 658678"/>
              <a:gd name="connsiteX2" fmla="*/ 3068665 w 3161654"/>
              <a:gd name="connsiteY2" fmla="*/ 426204 h 658678"/>
              <a:gd name="connsiteX3" fmla="*/ 3068665 w 3161654"/>
              <a:gd name="connsiteY3" fmla="*/ 426204 h 658678"/>
              <a:gd name="connsiteX4" fmla="*/ 3161654 w 3161654"/>
              <a:gd name="connsiteY4" fmla="*/ 441702 h 658678"/>
              <a:gd name="connsiteX0" fmla="*/ 0 w 3161654"/>
              <a:gd name="connsiteY0" fmla="*/ 658678 h 658678"/>
              <a:gd name="connsiteX1" fmla="*/ 1890793 w 3161654"/>
              <a:gd name="connsiteY1" fmla="*/ 38746 h 658678"/>
              <a:gd name="connsiteX2" fmla="*/ 3068665 w 3161654"/>
              <a:gd name="connsiteY2" fmla="*/ 426204 h 658678"/>
              <a:gd name="connsiteX3" fmla="*/ 3161654 w 3161654"/>
              <a:gd name="connsiteY3" fmla="*/ 441702 h 658678"/>
              <a:gd name="connsiteX0" fmla="*/ 0 w 3068665"/>
              <a:gd name="connsiteY0" fmla="*/ 658678 h 658678"/>
              <a:gd name="connsiteX1" fmla="*/ 1890793 w 3068665"/>
              <a:gd name="connsiteY1" fmla="*/ 38746 h 658678"/>
              <a:gd name="connsiteX2" fmla="*/ 3068665 w 3068665"/>
              <a:gd name="connsiteY2" fmla="*/ 426204 h 658678"/>
            </a:gdLst>
            <a:ahLst/>
            <a:cxnLst>
              <a:cxn ang="0">
                <a:pos x="connsiteX0" y="connsiteY0"/>
              </a:cxn>
              <a:cxn ang="0">
                <a:pos x="connsiteX1" y="connsiteY1"/>
              </a:cxn>
              <a:cxn ang="0">
                <a:pos x="connsiteX2" y="connsiteY2"/>
              </a:cxn>
            </a:cxnLst>
            <a:rect l="l" t="t" r="r" b="b"/>
            <a:pathLst>
              <a:path w="3068665" h="658678">
                <a:moveTo>
                  <a:pt x="0" y="658678"/>
                </a:moveTo>
                <a:cubicBezTo>
                  <a:pt x="689674" y="368085"/>
                  <a:pt x="1379349" y="77492"/>
                  <a:pt x="1890793" y="38746"/>
                </a:cubicBezTo>
                <a:cubicBezTo>
                  <a:pt x="2402237" y="0"/>
                  <a:pt x="3068665" y="426204"/>
                  <a:pt x="3068665" y="426204"/>
                </a:cubicBezTo>
              </a:path>
            </a:pathLst>
          </a:cu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p:cNvSpPr>
            <a:spLocks noGrp="1"/>
          </p:cNvSpPr>
          <p:nvPr>
            <p:ph type="title"/>
          </p:nvPr>
        </p:nvSpPr>
        <p:spPr/>
        <p:txBody>
          <a:bodyPr/>
          <a:lstStyle/>
          <a:p>
            <a:pPr eaLnBrk="1" hangingPunct="1"/>
            <a:r>
              <a:rPr lang="en-US" smtClean="0"/>
              <a:t>Application: Large-Scale Retrieval</a:t>
            </a:r>
            <a:endParaRPr lang="de-CH" smtClean="0"/>
          </a:p>
        </p:txBody>
      </p:sp>
      <p:sp>
        <p:nvSpPr>
          <p:cNvPr id="54275" name="Content Placeholder 8"/>
          <p:cNvSpPr>
            <a:spLocks noGrp="1"/>
          </p:cNvSpPr>
          <p:nvPr>
            <p:ph idx="1"/>
          </p:nvPr>
        </p:nvSpPr>
        <p:spPr/>
        <p:txBody>
          <a:bodyPr/>
          <a:lstStyle/>
          <a:p>
            <a:endParaRPr lang="en-US" smtClean="0"/>
          </a:p>
        </p:txBody>
      </p:sp>
      <p:sp>
        <p:nvSpPr>
          <p:cNvPr id="31748" name="Footer Placeholder 4"/>
          <p:cNvSpPr>
            <a:spLocks noGrp="1"/>
          </p:cNvSpPr>
          <p:nvPr>
            <p:ph type="ftr" sz="quarter" idx="11"/>
          </p:nvPr>
        </p:nvSpPr>
        <p:spPr/>
        <p:txBody>
          <a:bodyPr/>
          <a:lstStyle/>
          <a:p>
            <a:pPr>
              <a:defRPr/>
            </a:pPr>
            <a:r>
              <a:rPr lang="de-DE" smtClean="0"/>
              <a:t>K. Grauman, B. Leibe</a:t>
            </a:r>
          </a:p>
        </p:txBody>
      </p:sp>
      <p:sp>
        <p:nvSpPr>
          <p:cNvPr id="31747" name="Slide Number Placeholder 3"/>
          <p:cNvSpPr>
            <a:spLocks noGrp="1"/>
          </p:cNvSpPr>
          <p:nvPr>
            <p:ph type="sldNum" sz="quarter" idx="12"/>
          </p:nvPr>
        </p:nvSpPr>
        <p:spPr/>
        <p:txBody>
          <a:bodyPr/>
          <a:lstStyle/>
          <a:p>
            <a:pPr>
              <a:defRPr/>
            </a:pPr>
            <a:fld id="{A5AF0F57-EFD9-40E0-8F14-CD4FCF599367}" type="slidenum">
              <a:rPr lang="de-DE" smtClean="0">
                <a:solidFill>
                  <a:schemeClr val="tx1"/>
                </a:solidFill>
              </a:rPr>
              <a:pPr>
                <a:defRPr/>
              </a:pPr>
              <a:t>56</a:t>
            </a:fld>
            <a:endParaRPr lang="de-DE" smtClean="0">
              <a:solidFill>
                <a:schemeClr val="tx1"/>
              </a:solidFill>
            </a:endParaRPr>
          </a:p>
        </p:txBody>
      </p:sp>
      <p:sp>
        <p:nvSpPr>
          <p:cNvPr id="54278" name="Rectangle 7"/>
          <p:cNvSpPr>
            <a:spLocks noChangeArrowheads="1"/>
          </p:cNvSpPr>
          <p:nvPr/>
        </p:nvSpPr>
        <p:spPr bwMode="auto">
          <a:xfrm>
            <a:off x="7054850" y="6450013"/>
            <a:ext cx="1809750" cy="338137"/>
          </a:xfrm>
          <a:prstGeom prst="rect">
            <a:avLst/>
          </a:prstGeom>
          <a:noFill/>
          <a:ln w="9525">
            <a:noFill/>
            <a:miter lim="800000"/>
            <a:headEnd/>
            <a:tailEnd/>
          </a:ln>
        </p:spPr>
        <p:txBody>
          <a:bodyPr wrap="none">
            <a:spAutoFit/>
          </a:bodyPr>
          <a:lstStyle/>
          <a:p>
            <a:pPr eaLnBrk="0" hangingPunct="0"/>
            <a:r>
              <a:rPr lang="en-US" sz="1600"/>
              <a:t>[Philbin CVPR’07]</a:t>
            </a:r>
            <a:endParaRPr lang="de-CH" sz="1600"/>
          </a:p>
        </p:txBody>
      </p:sp>
      <p:sp>
        <p:nvSpPr>
          <p:cNvPr id="54279" name="Rectangle 10"/>
          <p:cNvSpPr>
            <a:spLocks noChangeArrowheads="1"/>
          </p:cNvSpPr>
          <p:nvPr/>
        </p:nvSpPr>
        <p:spPr bwMode="auto">
          <a:xfrm>
            <a:off x="701675" y="6057900"/>
            <a:ext cx="812800" cy="369888"/>
          </a:xfrm>
          <a:prstGeom prst="rect">
            <a:avLst/>
          </a:prstGeom>
          <a:noFill/>
          <a:ln w="9525">
            <a:noFill/>
            <a:miter lim="800000"/>
            <a:headEnd/>
            <a:tailEnd/>
          </a:ln>
        </p:spPr>
        <p:txBody>
          <a:bodyPr wrap="none">
            <a:spAutoFit/>
          </a:bodyPr>
          <a:lstStyle/>
          <a:p>
            <a:pPr eaLnBrk="0" hangingPunct="0"/>
            <a:r>
              <a:rPr lang="en-US"/>
              <a:t>Query</a:t>
            </a:r>
            <a:endParaRPr lang="de-CH"/>
          </a:p>
        </p:txBody>
      </p:sp>
      <p:sp>
        <p:nvSpPr>
          <p:cNvPr id="54280" name="Rectangle 11"/>
          <p:cNvSpPr>
            <a:spLocks noChangeArrowheads="1"/>
          </p:cNvSpPr>
          <p:nvPr/>
        </p:nvSpPr>
        <p:spPr bwMode="auto">
          <a:xfrm>
            <a:off x="3048000" y="6096000"/>
            <a:ext cx="4327525" cy="369888"/>
          </a:xfrm>
          <a:prstGeom prst="rect">
            <a:avLst/>
          </a:prstGeom>
          <a:noFill/>
          <a:ln w="9525">
            <a:noFill/>
            <a:miter lim="800000"/>
            <a:headEnd/>
            <a:tailEnd/>
          </a:ln>
        </p:spPr>
        <p:txBody>
          <a:bodyPr wrap="none">
            <a:spAutoFit/>
          </a:bodyPr>
          <a:lstStyle/>
          <a:p>
            <a:pPr eaLnBrk="0" hangingPunct="0"/>
            <a:r>
              <a:rPr lang="en-US"/>
              <a:t>Results on 5K (demo available for 100K)</a:t>
            </a:r>
            <a:endParaRPr lang="de-CH"/>
          </a:p>
        </p:txBody>
      </p:sp>
      <p:pic>
        <p:nvPicPr>
          <p:cNvPr id="54281" name="Picture 2"/>
          <p:cNvPicPr>
            <a:picLocks noChangeAspect="1" noChangeArrowheads="1"/>
          </p:cNvPicPr>
          <p:nvPr/>
        </p:nvPicPr>
        <p:blipFill>
          <a:blip r:embed="rId2" cstate="print"/>
          <a:srcRect l="2823" r="13885"/>
          <a:stretch>
            <a:fillRect/>
          </a:stretch>
        </p:blipFill>
        <p:spPr bwMode="auto">
          <a:xfrm>
            <a:off x="409575" y="1092200"/>
            <a:ext cx="8616950" cy="4999038"/>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5"/>
          <p:cNvSpPr>
            <a:spLocks noGrp="1"/>
          </p:cNvSpPr>
          <p:nvPr>
            <p:ph type="title"/>
          </p:nvPr>
        </p:nvSpPr>
        <p:spPr/>
        <p:txBody>
          <a:bodyPr/>
          <a:lstStyle/>
          <a:p>
            <a:pPr eaLnBrk="1" hangingPunct="1"/>
            <a:r>
              <a:rPr lang="en-US" smtClean="0"/>
              <a:t>Application: Image Auto-Annotation</a:t>
            </a:r>
            <a:endParaRPr lang="de-CH" smtClean="0"/>
          </a:p>
        </p:txBody>
      </p:sp>
      <p:sp>
        <p:nvSpPr>
          <p:cNvPr id="56323" name="Content Placeholder 20"/>
          <p:cNvSpPr>
            <a:spLocks noGrp="1"/>
          </p:cNvSpPr>
          <p:nvPr>
            <p:ph idx="1"/>
          </p:nvPr>
        </p:nvSpPr>
        <p:spPr/>
        <p:txBody>
          <a:bodyPr/>
          <a:lstStyle/>
          <a:p>
            <a:endParaRPr lang="en-US" smtClean="0"/>
          </a:p>
        </p:txBody>
      </p:sp>
      <p:sp>
        <p:nvSpPr>
          <p:cNvPr id="32772" name="Footer Placeholder 4"/>
          <p:cNvSpPr>
            <a:spLocks noGrp="1"/>
          </p:cNvSpPr>
          <p:nvPr>
            <p:ph type="ftr" sz="quarter" idx="11"/>
          </p:nvPr>
        </p:nvSpPr>
        <p:spPr/>
        <p:txBody>
          <a:bodyPr/>
          <a:lstStyle/>
          <a:p>
            <a:pPr>
              <a:defRPr/>
            </a:pPr>
            <a:r>
              <a:rPr lang="de-DE" smtClean="0"/>
              <a:t>K. Grauman, B. Leibe</a:t>
            </a:r>
          </a:p>
        </p:txBody>
      </p:sp>
      <p:sp>
        <p:nvSpPr>
          <p:cNvPr id="32771" name="Slide Number Placeholder 3"/>
          <p:cNvSpPr>
            <a:spLocks noGrp="1"/>
          </p:cNvSpPr>
          <p:nvPr>
            <p:ph type="sldNum" sz="quarter" idx="12"/>
          </p:nvPr>
        </p:nvSpPr>
        <p:spPr/>
        <p:txBody>
          <a:bodyPr/>
          <a:lstStyle/>
          <a:p>
            <a:pPr>
              <a:defRPr/>
            </a:pPr>
            <a:fld id="{1BFA8732-B9E0-4D92-8554-FEE3FFA01E11}" type="slidenum">
              <a:rPr lang="de-DE" smtClean="0"/>
              <a:pPr>
                <a:defRPr/>
              </a:pPr>
              <a:t>57</a:t>
            </a:fld>
            <a:endParaRPr lang="de-DE" smtClean="0"/>
          </a:p>
        </p:txBody>
      </p:sp>
      <p:pic>
        <p:nvPicPr>
          <p:cNvPr id="56326" name="Picture 7" descr="Picture 13.png"/>
          <p:cNvPicPr>
            <a:picLocks noChangeAspect="1"/>
          </p:cNvPicPr>
          <p:nvPr/>
        </p:nvPicPr>
        <p:blipFill>
          <a:blip r:embed="rId2" cstate="print"/>
          <a:srcRect l="2238" r="1492" b="19716"/>
          <a:stretch>
            <a:fillRect/>
          </a:stretch>
        </p:blipFill>
        <p:spPr bwMode="auto">
          <a:xfrm>
            <a:off x="409575" y="1092200"/>
            <a:ext cx="4710113" cy="1752600"/>
          </a:xfrm>
          <a:prstGeom prst="rect">
            <a:avLst/>
          </a:prstGeom>
          <a:noFill/>
          <a:ln w="9525">
            <a:noFill/>
            <a:miter lim="800000"/>
            <a:headEnd/>
            <a:tailEnd/>
          </a:ln>
        </p:spPr>
      </p:pic>
      <p:pic>
        <p:nvPicPr>
          <p:cNvPr id="56327" name="Picture 9" descr="Picture 14.png"/>
          <p:cNvPicPr>
            <a:picLocks noChangeAspect="1"/>
          </p:cNvPicPr>
          <p:nvPr/>
        </p:nvPicPr>
        <p:blipFill>
          <a:blip r:embed="rId3" cstate="print"/>
          <a:srcRect l="2632" t="3970" r="3320" b="17233"/>
          <a:stretch>
            <a:fillRect/>
          </a:stretch>
        </p:blipFill>
        <p:spPr bwMode="auto">
          <a:xfrm>
            <a:off x="5119688" y="3197225"/>
            <a:ext cx="3979862" cy="1473200"/>
          </a:xfrm>
          <a:prstGeom prst="rect">
            <a:avLst/>
          </a:prstGeom>
          <a:noFill/>
          <a:ln w="9525">
            <a:noFill/>
            <a:miter lim="800000"/>
            <a:headEnd/>
            <a:tailEnd/>
          </a:ln>
        </p:spPr>
      </p:pic>
      <p:pic>
        <p:nvPicPr>
          <p:cNvPr id="56328" name="Picture 10" descr="Picture 15.png"/>
          <p:cNvPicPr>
            <a:picLocks noChangeAspect="1"/>
          </p:cNvPicPr>
          <p:nvPr/>
        </p:nvPicPr>
        <p:blipFill>
          <a:blip r:embed="rId4" cstate="print"/>
          <a:srcRect r="1163" b="24336"/>
          <a:stretch>
            <a:fillRect/>
          </a:stretch>
        </p:blipFill>
        <p:spPr bwMode="auto">
          <a:xfrm>
            <a:off x="409575" y="3090863"/>
            <a:ext cx="4710113" cy="1835150"/>
          </a:xfrm>
          <a:prstGeom prst="rect">
            <a:avLst/>
          </a:prstGeom>
          <a:noFill/>
          <a:ln w="9525">
            <a:noFill/>
            <a:miter lim="800000"/>
            <a:headEnd/>
            <a:tailEnd/>
          </a:ln>
        </p:spPr>
      </p:pic>
      <p:sp>
        <p:nvSpPr>
          <p:cNvPr id="56329" name="TextBox 11"/>
          <p:cNvSpPr txBox="1">
            <a:spLocks noChangeArrowheads="1"/>
          </p:cNvSpPr>
          <p:nvPr/>
        </p:nvSpPr>
        <p:spPr bwMode="auto">
          <a:xfrm>
            <a:off x="409575" y="5459413"/>
            <a:ext cx="3403600" cy="646112"/>
          </a:xfrm>
          <a:prstGeom prst="rect">
            <a:avLst/>
          </a:prstGeom>
          <a:noFill/>
          <a:ln w="9525">
            <a:noFill/>
            <a:miter lim="800000"/>
            <a:headEnd/>
            <a:tailEnd/>
          </a:ln>
        </p:spPr>
        <p:txBody>
          <a:bodyPr wrap="none">
            <a:spAutoFit/>
          </a:bodyPr>
          <a:lstStyle/>
          <a:p>
            <a:pPr eaLnBrk="0" hangingPunct="0"/>
            <a:r>
              <a:rPr lang="en-US"/>
              <a:t>Left:   Wikipedia image</a:t>
            </a:r>
            <a:br>
              <a:rPr lang="en-US"/>
            </a:br>
            <a:r>
              <a:rPr lang="en-US"/>
              <a:t>Right: closest match from Flickr</a:t>
            </a:r>
            <a:endParaRPr lang="de-CH"/>
          </a:p>
        </p:txBody>
      </p:sp>
      <p:grpSp>
        <p:nvGrpSpPr>
          <p:cNvPr id="2" name="Group 14"/>
          <p:cNvGrpSpPr>
            <a:grpSpLocks/>
          </p:cNvGrpSpPr>
          <p:nvPr/>
        </p:nvGrpSpPr>
        <p:grpSpPr bwMode="auto">
          <a:xfrm>
            <a:off x="5156200" y="1079500"/>
            <a:ext cx="3987800" cy="2109788"/>
            <a:chOff x="5156208" y="1603350"/>
            <a:chExt cx="3987792" cy="2109321"/>
          </a:xfrm>
        </p:grpSpPr>
        <p:pic>
          <p:nvPicPr>
            <p:cNvPr id="56340" name="Picture 12" descr="Picture 18.png"/>
            <p:cNvPicPr>
              <a:picLocks noChangeAspect="1"/>
            </p:cNvPicPr>
            <p:nvPr/>
          </p:nvPicPr>
          <p:blipFill>
            <a:blip r:embed="rId5" cstate="print"/>
            <a:srcRect l="1331" r="72040" b="22443"/>
            <a:stretch>
              <a:fillRect/>
            </a:stretch>
          </p:blipFill>
          <p:spPr bwMode="auto">
            <a:xfrm>
              <a:off x="5156208" y="1603350"/>
              <a:ext cx="1460520" cy="2109321"/>
            </a:xfrm>
            <a:prstGeom prst="rect">
              <a:avLst/>
            </a:prstGeom>
            <a:noFill/>
            <a:ln w="9525">
              <a:noFill/>
              <a:miter lim="800000"/>
              <a:headEnd/>
              <a:tailEnd/>
            </a:ln>
          </p:spPr>
        </p:pic>
        <p:pic>
          <p:nvPicPr>
            <p:cNvPr id="56341" name="Picture 13" descr="Picture 18.png"/>
            <p:cNvPicPr>
              <a:picLocks noChangeAspect="1"/>
            </p:cNvPicPr>
            <p:nvPr/>
          </p:nvPicPr>
          <p:blipFill>
            <a:blip r:embed="rId5" cstate="print"/>
            <a:srcRect l="52475" r="1591" b="22443"/>
            <a:stretch>
              <a:fillRect/>
            </a:stretch>
          </p:blipFill>
          <p:spPr bwMode="auto">
            <a:xfrm>
              <a:off x="6624603" y="1603350"/>
              <a:ext cx="2519397" cy="2109321"/>
            </a:xfrm>
            <a:prstGeom prst="rect">
              <a:avLst/>
            </a:prstGeom>
            <a:noFill/>
            <a:ln w="9525">
              <a:noFill/>
              <a:miter lim="800000"/>
              <a:headEnd/>
              <a:tailEnd/>
            </a:ln>
          </p:spPr>
        </p:pic>
      </p:grpSp>
      <p:grpSp>
        <p:nvGrpSpPr>
          <p:cNvPr id="3" name="Group 18"/>
          <p:cNvGrpSpPr>
            <a:grpSpLocks/>
          </p:cNvGrpSpPr>
          <p:nvPr/>
        </p:nvGrpSpPr>
        <p:grpSpPr bwMode="auto">
          <a:xfrm>
            <a:off x="5703888" y="4721225"/>
            <a:ext cx="2928937" cy="1884363"/>
            <a:chOff x="5156208" y="4670442"/>
            <a:chExt cx="2928915" cy="1884357"/>
          </a:xfrm>
        </p:grpSpPr>
        <p:pic>
          <p:nvPicPr>
            <p:cNvPr id="56338" name="Picture 15" descr="Picture 21.png"/>
            <p:cNvPicPr>
              <a:picLocks noChangeAspect="1"/>
            </p:cNvPicPr>
            <p:nvPr/>
          </p:nvPicPr>
          <p:blipFill>
            <a:blip r:embed="rId6" cstate="print"/>
            <a:srcRect l="5492" t="5624" r="61223" b="25520"/>
            <a:stretch>
              <a:fillRect/>
            </a:stretch>
          </p:blipFill>
          <p:spPr bwMode="auto">
            <a:xfrm>
              <a:off x="5156208" y="4670442"/>
              <a:ext cx="1424007" cy="1884357"/>
            </a:xfrm>
            <a:prstGeom prst="rect">
              <a:avLst/>
            </a:prstGeom>
            <a:noFill/>
            <a:ln w="9525">
              <a:noFill/>
              <a:miter lim="800000"/>
              <a:headEnd/>
              <a:tailEnd/>
            </a:ln>
          </p:spPr>
        </p:pic>
        <p:pic>
          <p:nvPicPr>
            <p:cNvPr id="56339" name="Picture 17" descr="Picture 21.png"/>
            <p:cNvPicPr>
              <a:picLocks noChangeAspect="1"/>
            </p:cNvPicPr>
            <p:nvPr/>
          </p:nvPicPr>
          <p:blipFill>
            <a:blip r:embed="rId6" cstate="print"/>
            <a:srcRect l="60114" t="5624" r="6418" b="25520"/>
            <a:stretch>
              <a:fillRect/>
            </a:stretch>
          </p:blipFill>
          <p:spPr bwMode="auto">
            <a:xfrm>
              <a:off x="6653241" y="4670442"/>
              <a:ext cx="1431882" cy="1884357"/>
            </a:xfrm>
            <a:prstGeom prst="rect">
              <a:avLst/>
            </a:prstGeom>
            <a:noFill/>
            <a:ln w="9525">
              <a:noFill/>
              <a:miter lim="800000"/>
              <a:headEnd/>
              <a:tailEnd/>
            </a:ln>
          </p:spPr>
        </p:pic>
      </p:grpSp>
      <p:sp>
        <p:nvSpPr>
          <p:cNvPr id="56332" name="Rectangle 19"/>
          <p:cNvSpPr>
            <a:spLocks noChangeArrowheads="1"/>
          </p:cNvSpPr>
          <p:nvPr/>
        </p:nvSpPr>
        <p:spPr bwMode="auto">
          <a:xfrm>
            <a:off x="409575" y="6486525"/>
            <a:ext cx="1673225" cy="338138"/>
          </a:xfrm>
          <a:prstGeom prst="rect">
            <a:avLst/>
          </a:prstGeom>
          <a:noFill/>
          <a:ln w="9525">
            <a:noFill/>
            <a:miter lim="800000"/>
            <a:headEnd/>
            <a:tailEnd/>
          </a:ln>
        </p:spPr>
        <p:txBody>
          <a:bodyPr wrap="none">
            <a:spAutoFit/>
          </a:bodyPr>
          <a:lstStyle/>
          <a:p>
            <a:pPr eaLnBrk="0" hangingPunct="0"/>
            <a:r>
              <a:rPr lang="en-US" sz="1600">
                <a:solidFill>
                  <a:schemeClr val="bg2"/>
                </a:solidFill>
              </a:rPr>
              <a:t>[Quack CIVR’08]</a:t>
            </a:r>
            <a:endParaRPr lang="de-CH" sz="1600"/>
          </a:p>
        </p:txBody>
      </p:sp>
      <p:sp>
        <p:nvSpPr>
          <p:cNvPr id="56333" name="Rectangle 20"/>
          <p:cNvSpPr>
            <a:spLocks noChangeArrowheads="1"/>
          </p:cNvSpPr>
          <p:nvPr/>
        </p:nvSpPr>
        <p:spPr bwMode="auto">
          <a:xfrm>
            <a:off x="3367088" y="1055688"/>
            <a:ext cx="1398587" cy="338137"/>
          </a:xfrm>
          <a:prstGeom prst="rect">
            <a:avLst/>
          </a:prstGeom>
          <a:noFill/>
          <a:ln w="9525">
            <a:noFill/>
            <a:miter lim="800000"/>
            <a:headEnd/>
            <a:tailEnd/>
          </a:ln>
        </p:spPr>
        <p:txBody>
          <a:bodyPr wrap="none">
            <a:spAutoFit/>
          </a:bodyPr>
          <a:lstStyle/>
          <a:p>
            <a:pPr eaLnBrk="0" hangingPunct="0"/>
            <a:r>
              <a:rPr lang="en-US" sz="1600">
                <a:solidFill>
                  <a:srgbClr val="FF0000"/>
                </a:solidFill>
              </a:rPr>
              <a:t>Moulin Rouge</a:t>
            </a:r>
            <a:endParaRPr lang="de-CH" sz="1600">
              <a:solidFill>
                <a:srgbClr val="FF0000"/>
              </a:solidFill>
            </a:endParaRPr>
          </a:p>
        </p:txBody>
      </p:sp>
      <p:sp>
        <p:nvSpPr>
          <p:cNvPr id="56334" name="Rectangle 21"/>
          <p:cNvSpPr>
            <a:spLocks noChangeArrowheads="1"/>
          </p:cNvSpPr>
          <p:nvPr/>
        </p:nvSpPr>
        <p:spPr bwMode="auto">
          <a:xfrm>
            <a:off x="3111500" y="3136900"/>
            <a:ext cx="1893888" cy="338138"/>
          </a:xfrm>
          <a:prstGeom prst="rect">
            <a:avLst/>
          </a:prstGeom>
          <a:noFill/>
          <a:ln w="9525">
            <a:noFill/>
            <a:miter lim="800000"/>
            <a:headEnd/>
            <a:tailEnd/>
          </a:ln>
        </p:spPr>
        <p:txBody>
          <a:bodyPr wrap="none">
            <a:spAutoFit/>
          </a:bodyPr>
          <a:lstStyle/>
          <a:p>
            <a:pPr eaLnBrk="0" hangingPunct="0"/>
            <a:r>
              <a:rPr lang="en-US" sz="1600">
                <a:solidFill>
                  <a:srgbClr val="FF0000"/>
                </a:solidFill>
              </a:rPr>
              <a:t>Tour Montparnasse</a:t>
            </a:r>
            <a:endParaRPr lang="de-CH" sz="1600">
              <a:solidFill>
                <a:srgbClr val="FF0000"/>
              </a:solidFill>
            </a:endParaRPr>
          </a:p>
        </p:txBody>
      </p:sp>
      <p:sp>
        <p:nvSpPr>
          <p:cNvPr id="56335" name="Rectangle 22"/>
          <p:cNvSpPr>
            <a:spLocks noChangeArrowheads="1"/>
          </p:cNvSpPr>
          <p:nvPr/>
        </p:nvSpPr>
        <p:spPr bwMode="auto">
          <a:xfrm>
            <a:off x="7675563" y="3173413"/>
            <a:ext cx="1150937" cy="338137"/>
          </a:xfrm>
          <a:prstGeom prst="rect">
            <a:avLst/>
          </a:prstGeom>
          <a:noFill/>
          <a:ln w="9525">
            <a:noFill/>
            <a:miter lim="800000"/>
            <a:headEnd/>
            <a:tailEnd/>
          </a:ln>
        </p:spPr>
        <p:txBody>
          <a:bodyPr wrap="none">
            <a:spAutoFit/>
          </a:bodyPr>
          <a:lstStyle/>
          <a:p>
            <a:pPr eaLnBrk="0" hangingPunct="0"/>
            <a:r>
              <a:rPr lang="en-US" sz="1600">
                <a:solidFill>
                  <a:srgbClr val="FF0000"/>
                </a:solidFill>
              </a:rPr>
              <a:t>Colosseum</a:t>
            </a:r>
            <a:endParaRPr lang="de-CH" sz="1600">
              <a:solidFill>
                <a:srgbClr val="FF0000"/>
              </a:solidFill>
            </a:endParaRPr>
          </a:p>
        </p:txBody>
      </p:sp>
      <p:sp>
        <p:nvSpPr>
          <p:cNvPr id="56336" name="Rectangle 23"/>
          <p:cNvSpPr>
            <a:spLocks noChangeArrowheads="1"/>
          </p:cNvSpPr>
          <p:nvPr/>
        </p:nvSpPr>
        <p:spPr bwMode="auto">
          <a:xfrm>
            <a:off x="7116763" y="4633913"/>
            <a:ext cx="1654175" cy="584200"/>
          </a:xfrm>
          <a:prstGeom prst="rect">
            <a:avLst/>
          </a:prstGeom>
          <a:noFill/>
          <a:ln w="9525">
            <a:noFill/>
            <a:miter lim="800000"/>
            <a:headEnd/>
            <a:tailEnd/>
          </a:ln>
        </p:spPr>
        <p:txBody>
          <a:bodyPr wrap="none">
            <a:spAutoFit/>
          </a:bodyPr>
          <a:lstStyle/>
          <a:p>
            <a:pPr algn="ctr" eaLnBrk="0" hangingPunct="0"/>
            <a:r>
              <a:rPr lang="en-US" sz="1600">
                <a:solidFill>
                  <a:srgbClr val="FF0000"/>
                </a:solidFill>
              </a:rPr>
              <a:t>Viktualienmarkt</a:t>
            </a:r>
            <a:br>
              <a:rPr lang="en-US" sz="1600">
                <a:solidFill>
                  <a:srgbClr val="FF0000"/>
                </a:solidFill>
              </a:rPr>
            </a:br>
            <a:r>
              <a:rPr lang="en-US" sz="1600">
                <a:solidFill>
                  <a:srgbClr val="FF0000"/>
                </a:solidFill>
              </a:rPr>
              <a:t>Maypole</a:t>
            </a:r>
            <a:endParaRPr lang="de-CH" sz="1600">
              <a:solidFill>
                <a:srgbClr val="FF0000"/>
              </a:solidFill>
            </a:endParaRPr>
          </a:p>
        </p:txBody>
      </p:sp>
      <p:sp>
        <p:nvSpPr>
          <p:cNvPr id="56337" name="Rectangle 24"/>
          <p:cNvSpPr>
            <a:spLocks noChangeArrowheads="1"/>
          </p:cNvSpPr>
          <p:nvPr/>
        </p:nvSpPr>
        <p:spPr bwMode="auto">
          <a:xfrm>
            <a:off x="6653213" y="1092200"/>
            <a:ext cx="2543175" cy="338138"/>
          </a:xfrm>
          <a:prstGeom prst="rect">
            <a:avLst/>
          </a:prstGeom>
          <a:noFill/>
          <a:ln w="9525">
            <a:noFill/>
            <a:miter lim="800000"/>
            <a:headEnd/>
            <a:tailEnd/>
          </a:ln>
        </p:spPr>
        <p:txBody>
          <a:bodyPr wrap="none">
            <a:spAutoFit/>
          </a:bodyPr>
          <a:lstStyle/>
          <a:p>
            <a:pPr eaLnBrk="0" hangingPunct="0"/>
            <a:r>
              <a:rPr lang="en-US" sz="1600">
                <a:solidFill>
                  <a:srgbClr val="FF0000"/>
                </a:solidFill>
              </a:rPr>
              <a:t>Old Town Square (Prague)</a:t>
            </a:r>
            <a:endParaRPr lang="de-CH" sz="160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Example Applications</a:t>
            </a:r>
          </a:p>
        </p:txBody>
      </p:sp>
      <p:sp>
        <p:nvSpPr>
          <p:cNvPr id="55299" name="Content Placeholder 15"/>
          <p:cNvSpPr>
            <a:spLocks noGrp="1"/>
          </p:cNvSpPr>
          <p:nvPr>
            <p:ph idx="1"/>
          </p:nvPr>
        </p:nvSpPr>
        <p:spPr/>
        <p:txBody>
          <a:bodyPr/>
          <a:lstStyle/>
          <a:p>
            <a:endParaRPr lang="en-US" smtClean="0"/>
          </a:p>
        </p:txBody>
      </p:sp>
      <p:sp>
        <p:nvSpPr>
          <p:cNvPr id="29699" name="Footer Placeholder 4"/>
          <p:cNvSpPr>
            <a:spLocks noGrp="1"/>
          </p:cNvSpPr>
          <p:nvPr>
            <p:ph type="ftr" sz="quarter" idx="11"/>
          </p:nvPr>
        </p:nvSpPr>
        <p:spPr/>
        <p:txBody>
          <a:bodyPr/>
          <a:lstStyle/>
          <a:p>
            <a:pPr>
              <a:defRPr/>
            </a:pPr>
            <a:r>
              <a:rPr lang="de-DE" smtClean="0"/>
              <a:t>B. Leibe</a:t>
            </a:r>
          </a:p>
        </p:txBody>
      </p:sp>
      <p:sp>
        <p:nvSpPr>
          <p:cNvPr id="29698" name="Slide Number Placeholder 3"/>
          <p:cNvSpPr>
            <a:spLocks noGrp="1"/>
          </p:cNvSpPr>
          <p:nvPr>
            <p:ph type="sldNum" sz="quarter" idx="12"/>
          </p:nvPr>
        </p:nvSpPr>
        <p:spPr/>
        <p:txBody>
          <a:bodyPr/>
          <a:lstStyle/>
          <a:p>
            <a:pPr>
              <a:defRPr/>
            </a:pPr>
            <a:fld id="{5409576A-F3B1-4BAA-82BE-FC09D25FAC72}" type="slidenum">
              <a:rPr lang="de-DE" smtClean="0"/>
              <a:pPr>
                <a:defRPr/>
              </a:pPr>
              <a:t>58</a:t>
            </a:fld>
            <a:endParaRPr lang="de-DE" smtClean="0"/>
          </a:p>
        </p:txBody>
      </p:sp>
      <p:sp>
        <p:nvSpPr>
          <p:cNvPr id="55302" name="Text Box 4"/>
          <p:cNvSpPr txBox="1">
            <a:spLocks noChangeArrowheads="1"/>
          </p:cNvSpPr>
          <p:nvPr/>
        </p:nvSpPr>
        <p:spPr bwMode="auto">
          <a:xfrm>
            <a:off x="1233488" y="4162425"/>
            <a:ext cx="3327400" cy="1295400"/>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2400" b="1"/>
              <a:t>Mobile tourist guide</a:t>
            </a:r>
          </a:p>
          <a:p>
            <a:pPr eaLnBrk="0" hangingPunct="0">
              <a:buClr>
                <a:schemeClr val="bg1"/>
              </a:buClr>
              <a:buFontTx/>
              <a:buChar char="•"/>
            </a:pPr>
            <a:r>
              <a:rPr lang="en-US" b="1"/>
              <a:t> Self-localization</a:t>
            </a:r>
          </a:p>
          <a:p>
            <a:pPr eaLnBrk="0" hangingPunct="0">
              <a:buClr>
                <a:schemeClr val="bg1"/>
              </a:buClr>
              <a:buFontTx/>
              <a:buChar char="•"/>
            </a:pPr>
            <a:r>
              <a:rPr lang="en-US" b="1"/>
              <a:t> Object/building recognition</a:t>
            </a:r>
          </a:p>
          <a:p>
            <a:pPr eaLnBrk="0" hangingPunct="0">
              <a:buClr>
                <a:schemeClr val="bg1"/>
              </a:buClr>
              <a:buFontTx/>
              <a:buChar char="•"/>
            </a:pPr>
            <a:r>
              <a:rPr lang="en-US" b="1"/>
              <a:t> Photo/video augmentation</a:t>
            </a:r>
          </a:p>
        </p:txBody>
      </p:sp>
      <p:pic>
        <p:nvPicPr>
          <p:cNvPr id="55303" name="Picture 5" descr="wearable-computing-segm-whit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71663" y="1557338"/>
            <a:ext cx="1595437" cy="2484437"/>
          </a:xfrm>
          <a:prstGeom prst="rect">
            <a:avLst/>
          </a:prstGeom>
          <a:noFill/>
          <a:ln w="9525">
            <a:noFill/>
            <a:miter lim="800000"/>
            <a:headEnd/>
            <a:tailEnd/>
          </a:ln>
        </p:spPr>
      </p:pic>
      <p:pic>
        <p:nvPicPr>
          <p:cNvPr id="55304" name="Picture 9"/>
          <p:cNvPicPr>
            <a:picLocks noChangeAspect="1" noChangeArrowheads="1"/>
          </p:cNvPicPr>
          <p:nvPr/>
        </p:nvPicPr>
        <p:blipFill>
          <a:blip r:embed="rId4" cstate="print"/>
          <a:srcRect/>
          <a:stretch>
            <a:fillRect/>
          </a:stretch>
        </p:blipFill>
        <p:spPr bwMode="auto">
          <a:xfrm>
            <a:off x="5003800" y="1304925"/>
            <a:ext cx="3600450" cy="2700338"/>
          </a:xfrm>
          <a:prstGeom prst="rect">
            <a:avLst/>
          </a:prstGeom>
          <a:noFill/>
          <a:ln w="12700" cap="sq">
            <a:noFill/>
            <a:miter lim="800000"/>
            <a:headEnd type="none" w="sm" len="sm"/>
            <a:tailEnd type="none" w="sm" len="sm"/>
          </a:ln>
        </p:spPr>
      </p:pic>
      <p:grpSp>
        <p:nvGrpSpPr>
          <p:cNvPr id="2" name="Group 16"/>
          <p:cNvGrpSpPr>
            <a:grpSpLocks/>
          </p:cNvGrpSpPr>
          <p:nvPr/>
        </p:nvGrpSpPr>
        <p:grpSpPr bwMode="auto">
          <a:xfrm>
            <a:off x="6624638" y="1377950"/>
            <a:ext cx="1589087" cy="2484438"/>
            <a:chOff x="4173" y="913"/>
            <a:chExt cx="1001" cy="1565"/>
          </a:xfrm>
        </p:grpSpPr>
        <p:grpSp>
          <p:nvGrpSpPr>
            <p:cNvPr id="3" name="Group 14"/>
            <p:cNvGrpSpPr>
              <a:grpSpLocks/>
            </p:cNvGrpSpPr>
            <p:nvPr/>
          </p:nvGrpSpPr>
          <p:grpSpPr bwMode="auto">
            <a:xfrm>
              <a:off x="4195" y="1071"/>
              <a:ext cx="953" cy="1407"/>
              <a:chOff x="4195" y="1071"/>
              <a:chExt cx="953" cy="1407"/>
            </a:xfrm>
          </p:grpSpPr>
          <p:sp>
            <p:nvSpPr>
              <p:cNvPr id="55309" name="Line 10"/>
              <p:cNvSpPr>
                <a:spLocks noChangeShapeType="1"/>
              </p:cNvSpPr>
              <p:nvPr/>
            </p:nvSpPr>
            <p:spPr bwMode="auto">
              <a:xfrm flipV="1">
                <a:off x="4195" y="2432"/>
                <a:ext cx="953" cy="45"/>
              </a:xfrm>
              <a:prstGeom prst="line">
                <a:avLst/>
              </a:prstGeom>
              <a:noFill/>
              <a:ln w="25400" cap="sq">
                <a:solidFill>
                  <a:srgbClr val="FF0000"/>
                </a:solidFill>
                <a:round/>
                <a:headEnd type="none" w="sm" len="sm"/>
                <a:tailEnd type="none" w="sm" len="sm"/>
              </a:ln>
            </p:spPr>
            <p:txBody>
              <a:bodyPr lIns="90000" tIns="46800" rIns="90000" bIns="46800">
                <a:spAutoFit/>
              </a:bodyPr>
              <a:lstStyle/>
              <a:p>
                <a:endParaRPr lang="en-US"/>
              </a:p>
            </p:txBody>
          </p:sp>
          <p:sp>
            <p:nvSpPr>
              <p:cNvPr id="55310" name="Line 11"/>
              <p:cNvSpPr>
                <a:spLocks noChangeShapeType="1"/>
              </p:cNvSpPr>
              <p:nvPr/>
            </p:nvSpPr>
            <p:spPr bwMode="auto">
              <a:xfrm flipV="1">
                <a:off x="4195" y="1117"/>
                <a:ext cx="0" cy="1361"/>
              </a:xfrm>
              <a:prstGeom prst="line">
                <a:avLst/>
              </a:prstGeom>
              <a:noFill/>
              <a:ln w="25400" cap="sq">
                <a:solidFill>
                  <a:srgbClr val="FF0000"/>
                </a:solidFill>
                <a:round/>
                <a:headEnd type="none" w="sm" len="sm"/>
                <a:tailEnd type="none" w="sm" len="sm"/>
              </a:ln>
            </p:spPr>
            <p:txBody>
              <a:bodyPr lIns="90000" tIns="46800" rIns="90000" bIns="46800">
                <a:spAutoFit/>
              </a:bodyPr>
              <a:lstStyle/>
              <a:p>
                <a:endParaRPr lang="en-US"/>
              </a:p>
            </p:txBody>
          </p:sp>
          <p:sp>
            <p:nvSpPr>
              <p:cNvPr id="55311" name="Line 12"/>
              <p:cNvSpPr>
                <a:spLocks noChangeShapeType="1"/>
              </p:cNvSpPr>
              <p:nvPr/>
            </p:nvSpPr>
            <p:spPr bwMode="auto">
              <a:xfrm flipV="1">
                <a:off x="4195" y="1071"/>
                <a:ext cx="953" cy="45"/>
              </a:xfrm>
              <a:prstGeom prst="line">
                <a:avLst/>
              </a:prstGeom>
              <a:noFill/>
              <a:ln w="25400" cap="sq">
                <a:solidFill>
                  <a:srgbClr val="FF0000"/>
                </a:solidFill>
                <a:round/>
                <a:headEnd type="none" w="sm" len="sm"/>
                <a:tailEnd type="none" w="sm" len="sm"/>
              </a:ln>
            </p:spPr>
            <p:txBody>
              <a:bodyPr lIns="90000" tIns="46800" rIns="90000" bIns="46800">
                <a:spAutoFit/>
              </a:bodyPr>
              <a:lstStyle/>
              <a:p>
                <a:endParaRPr lang="en-US"/>
              </a:p>
            </p:txBody>
          </p:sp>
          <p:sp>
            <p:nvSpPr>
              <p:cNvPr id="55312" name="Line 13"/>
              <p:cNvSpPr>
                <a:spLocks noChangeShapeType="1"/>
              </p:cNvSpPr>
              <p:nvPr/>
            </p:nvSpPr>
            <p:spPr bwMode="auto">
              <a:xfrm>
                <a:off x="5148" y="1071"/>
                <a:ext cx="0" cy="1361"/>
              </a:xfrm>
              <a:prstGeom prst="line">
                <a:avLst/>
              </a:prstGeom>
              <a:noFill/>
              <a:ln w="25400" cap="sq">
                <a:solidFill>
                  <a:srgbClr val="FF0000"/>
                </a:solidFill>
                <a:round/>
                <a:headEnd type="none" w="sm" len="sm"/>
                <a:tailEnd type="none" w="sm" len="sm"/>
              </a:ln>
            </p:spPr>
            <p:txBody>
              <a:bodyPr lIns="90000" tIns="46800" rIns="90000" bIns="46800">
                <a:spAutoFit/>
              </a:bodyPr>
              <a:lstStyle/>
              <a:p>
                <a:endParaRPr lang="en-US"/>
              </a:p>
            </p:txBody>
          </p:sp>
        </p:grpSp>
        <p:sp>
          <p:nvSpPr>
            <p:cNvPr id="55308" name="Text Box 15"/>
            <p:cNvSpPr txBox="1">
              <a:spLocks noChangeArrowheads="1"/>
            </p:cNvSpPr>
            <p:nvPr/>
          </p:nvSpPr>
          <p:spPr bwMode="auto">
            <a:xfrm rot="-166250">
              <a:off x="4173" y="913"/>
              <a:ext cx="1001" cy="192"/>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1400">
                  <a:solidFill>
                    <a:srgbClr val="FF0000"/>
                  </a:solidFill>
                </a:rPr>
                <a:t>Aachen Cathedral</a:t>
              </a:r>
            </a:p>
          </p:txBody>
        </p:sp>
      </p:grpSp>
      <p:sp>
        <p:nvSpPr>
          <p:cNvPr id="55306" name="Text Box 17"/>
          <p:cNvSpPr txBox="1">
            <a:spLocks noChangeArrowheads="1"/>
          </p:cNvSpPr>
          <p:nvPr/>
        </p:nvSpPr>
        <p:spPr bwMode="auto">
          <a:xfrm>
            <a:off x="5521325" y="6405563"/>
            <a:ext cx="3332163" cy="341312"/>
          </a:xfrm>
          <a:prstGeom prst="rect">
            <a:avLst/>
          </a:prstGeom>
          <a:noFill/>
          <a:ln w="12700" cap="sq">
            <a:noFill/>
            <a:miter lim="800000"/>
            <a:headEnd type="none" w="sm" len="sm"/>
            <a:tailEnd type="none" w="sm" len="sm"/>
          </a:ln>
        </p:spPr>
        <p:txBody>
          <a:bodyPr wrap="none" lIns="90000" tIns="46800" rIns="90000" bIns="46800">
            <a:spAutoFit/>
          </a:bodyPr>
          <a:lstStyle/>
          <a:p>
            <a:pPr algn="r" eaLnBrk="0" hangingPunct="0"/>
            <a:r>
              <a:rPr kumimoji="1" lang="en-US" sz="1600">
                <a:solidFill>
                  <a:schemeClr val="bg1"/>
                </a:solidFill>
              </a:rPr>
              <a:t>[Quack, Leibe, Van Gool, CIVR’08]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p:txBody>
          <a:bodyPr/>
          <a:lstStyle/>
          <a:p>
            <a:r>
              <a:rPr lang="en-US" smtClean="0"/>
              <a:t>Video Google System</a:t>
            </a:r>
          </a:p>
        </p:txBody>
      </p:sp>
      <p:sp>
        <p:nvSpPr>
          <p:cNvPr id="7" name="Content Placeholder 6"/>
          <p:cNvSpPr>
            <a:spLocks noGrp="1"/>
          </p:cNvSpPr>
          <p:nvPr>
            <p:ph idx="1"/>
          </p:nvPr>
        </p:nvSpPr>
        <p:spPr>
          <a:xfrm>
            <a:off x="457200" y="1219200"/>
            <a:ext cx="4478338" cy="4495800"/>
          </a:xfrm>
        </p:spPr>
        <p:txBody>
          <a:bodyPr>
            <a:normAutofit fontScale="85000" lnSpcReduction="20000"/>
          </a:bodyPr>
          <a:lstStyle/>
          <a:p>
            <a:pPr marL="457200" indent="-457200">
              <a:buFont typeface="+mj-lt"/>
              <a:buAutoNum type="arabicPeriod"/>
              <a:defRPr/>
            </a:pPr>
            <a:r>
              <a:rPr lang="en-US" dirty="0" smtClean="0"/>
              <a:t>Collect all words within query region</a:t>
            </a:r>
          </a:p>
          <a:p>
            <a:pPr marL="457200" indent="-457200">
              <a:buFont typeface="+mj-lt"/>
              <a:buAutoNum type="arabicPeriod"/>
              <a:defRPr/>
            </a:pPr>
            <a:r>
              <a:rPr lang="en-US" dirty="0" smtClean="0"/>
              <a:t>Inverted file index to find relevant frames</a:t>
            </a:r>
          </a:p>
          <a:p>
            <a:pPr marL="457200" indent="-457200">
              <a:buFont typeface="+mj-lt"/>
              <a:buAutoNum type="arabicPeriod"/>
              <a:defRPr/>
            </a:pPr>
            <a:r>
              <a:rPr lang="en-US" dirty="0" smtClean="0"/>
              <a:t>Compare word counts</a:t>
            </a:r>
          </a:p>
          <a:p>
            <a:pPr marL="457200" indent="-457200">
              <a:buFont typeface="+mj-lt"/>
              <a:buAutoNum type="arabicPeriod"/>
              <a:defRPr/>
            </a:pPr>
            <a:r>
              <a:rPr lang="en-US" dirty="0" smtClean="0"/>
              <a:t>Spatial verification</a:t>
            </a:r>
            <a:endParaRPr lang="en-US" dirty="0" smtClean="0">
              <a:hlinkClick r:id="rId3"/>
            </a:endParaRPr>
          </a:p>
          <a:p>
            <a:pPr>
              <a:buFont typeface="Arial" pitchFamily="34" charset="0"/>
              <a:buChar char="•"/>
              <a:defRPr/>
            </a:pPr>
            <a:endParaRPr lang="en-US" dirty="0" smtClean="0">
              <a:hlinkClick r:id="rId3"/>
            </a:endParaRPr>
          </a:p>
          <a:p>
            <a:pPr>
              <a:buFontTx/>
              <a:buNone/>
              <a:defRPr/>
            </a:pPr>
            <a:r>
              <a:rPr lang="en-US" dirty="0" smtClean="0"/>
              <a:t>Sivic &amp; </a:t>
            </a:r>
            <a:r>
              <a:rPr lang="en-US" dirty="0" err="1" smtClean="0"/>
              <a:t>Zisserman</a:t>
            </a:r>
            <a:r>
              <a:rPr lang="en-US" dirty="0" smtClean="0"/>
              <a:t>, ICCV 2003</a:t>
            </a:r>
            <a:endParaRPr lang="en-US" dirty="0" smtClean="0">
              <a:hlinkClick r:id="rId3"/>
            </a:endParaRPr>
          </a:p>
          <a:p>
            <a:pPr>
              <a:buFontTx/>
              <a:buNone/>
              <a:defRPr/>
            </a:pPr>
            <a:endParaRPr lang="en-US" dirty="0" smtClean="0">
              <a:hlinkClick r:id="rId3"/>
            </a:endParaRPr>
          </a:p>
          <a:p>
            <a:pPr>
              <a:buFont typeface="Arial" pitchFamily="34" charset="0"/>
              <a:buChar char="•"/>
              <a:defRPr/>
            </a:pPr>
            <a:r>
              <a:rPr lang="en-US" dirty="0" smtClean="0"/>
              <a:t>Demo online at : </a:t>
            </a:r>
            <a:r>
              <a:rPr lang="en-US" sz="1800" dirty="0" smtClean="0">
                <a:hlinkClick r:id="rId3"/>
              </a:rPr>
              <a:t>http://www.robots.ox.ac.uk/~vgg/research/vgoogle/index.html</a:t>
            </a:r>
            <a:endParaRPr lang="en-US" sz="1800" dirty="0" smtClean="0"/>
          </a:p>
          <a:p>
            <a:pPr>
              <a:buFont typeface="Arial" charset="0"/>
              <a:buNone/>
              <a:defRPr/>
            </a:pPr>
            <a:endParaRPr lang="en-US" sz="1800" dirty="0" smtClean="0"/>
          </a:p>
          <a:p>
            <a:pPr>
              <a:buFont typeface="Arial" pitchFamily="34" charset="0"/>
              <a:buChar char="•"/>
              <a:defRPr/>
            </a:pPr>
            <a:endParaRPr lang="en-US" dirty="0"/>
          </a:p>
        </p:txBody>
      </p:sp>
      <p:sp>
        <p:nvSpPr>
          <p:cNvPr id="4" name="Slide Number Placeholder 3"/>
          <p:cNvSpPr>
            <a:spLocks noGrp="1"/>
          </p:cNvSpPr>
          <p:nvPr>
            <p:ph type="sldNum" sz="quarter" idx="12"/>
          </p:nvPr>
        </p:nvSpPr>
        <p:spPr>
          <a:xfrm>
            <a:off x="457200" y="6356350"/>
            <a:ext cx="2133600" cy="365125"/>
          </a:xfrm>
        </p:spPr>
        <p:txBody>
          <a:bodyPr/>
          <a:lstStyle/>
          <a:p>
            <a:pPr algn="l">
              <a:defRPr/>
            </a:pPr>
            <a:fld id="{535D27DF-014D-4C9D-8B48-102D9861873F}" type="slidenum">
              <a:rPr lang="de-DE" smtClean="0"/>
              <a:pPr algn="l">
                <a:defRPr/>
              </a:pPr>
              <a:t>59</a:t>
            </a:fld>
            <a:endParaRPr lang="de-DE" smtClean="0"/>
          </a:p>
        </p:txBody>
      </p:sp>
      <p:sp>
        <p:nvSpPr>
          <p:cNvPr id="30725" name="Footer Placeholder 4"/>
          <p:cNvSpPr>
            <a:spLocks noGrp="1"/>
          </p:cNvSpPr>
          <p:nvPr>
            <p:ph type="ftr" sz="quarter" idx="11"/>
          </p:nvPr>
        </p:nvSpPr>
        <p:spPr/>
        <p:txBody>
          <a:bodyPr/>
          <a:lstStyle/>
          <a:p>
            <a:pPr>
              <a:defRPr/>
            </a:pPr>
            <a:r>
              <a:rPr lang="de-DE" smtClean="0"/>
              <a:t>K. Grauman, B. Leibe</a:t>
            </a:r>
          </a:p>
        </p:txBody>
      </p:sp>
      <p:pic>
        <p:nvPicPr>
          <p:cNvPr id="52230" name="Picture 7" descr="face.jpg"/>
          <p:cNvPicPr>
            <a:picLocks noChangeAspect="1"/>
          </p:cNvPicPr>
          <p:nvPr/>
        </p:nvPicPr>
        <p:blipFill>
          <a:blip r:embed="rId4" cstate="print"/>
          <a:srcRect/>
          <a:stretch>
            <a:fillRect/>
          </a:stretch>
        </p:blipFill>
        <p:spPr bwMode="auto">
          <a:xfrm>
            <a:off x="5707063" y="333375"/>
            <a:ext cx="2073275" cy="1657350"/>
          </a:xfrm>
          <a:prstGeom prst="rect">
            <a:avLst/>
          </a:prstGeom>
          <a:noFill/>
          <a:ln w="9525">
            <a:noFill/>
            <a:miter lim="800000"/>
            <a:headEnd/>
            <a:tailEnd/>
          </a:ln>
        </p:spPr>
      </p:pic>
      <p:pic>
        <p:nvPicPr>
          <p:cNvPr id="9" name="Picture 8" descr="tp575280_fp_002_small.jpg"/>
          <p:cNvPicPr>
            <a:picLocks noChangeAspect="1"/>
          </p:cNvPicPr>
          <p:nvPr/>
        </p:nvPicPr>
        <p:blipFill>
          <a:blip r:embed="rId5" cstate="print"/>
          <a:srcRect/>
          <a:stretch>
            <a:fillRect/>
          </a:stretch>
        </p:blipFill>
        <p:spPr bwMode="auto">
          <a:xfrm>
            <a:off x="5094288" y="5202238"/>
            <a:ext cx="1714500" cy="1371600"/>
          </a:xfrm>
          <a:prstGeom prst="rect">
            <a:avLst/>
          </a:prstGeom>
          <a:noFill/>
          <a:ln w="9525">
            <a:noFill/>
            <a:miter lim="800000"/>
            <a:headEnd/>
            <a:tailEnd/>
          </a:ln>
        </p:spPr>
      </p:pic>
      <p:pic>
        <p:nvPicPr>
          <p:cNvPr id="10" name="Picture 9" descr="tp575280_fp_003_small.jpg"/>
          <p:cNvPicPr>
            <a:picLocks noChangeAspect="1"/>
          </p:cNvPicPr>
          <p:nvPr/>
        </p:nvPicPr>
        <p:blipFill>
          <a:blip r:embed="rId6" cstate="print"/>
          <a:srcRect/>
          <a:stretch>
            <a:fillRect/>
          </a:stretch>
        </p:blipFill>
        <p:spPr bwMode="auto">
          <a:xfrm>
            <a:off x="6881813" y="2344738"/>
            <a:ext cx="1714500" cy="1371600"/>
          </a:xfrm>
          <a:prstGeom prst="rect">
            <a:avLst/>
          </a:prstGeom>
          <a:noFill/>
          <a:ln w="9525">
            <a:noFill/>
            <a:miter lim="800000"/>
            <a:headEnd/>
            <a:tailEnd/>
          </a:ln>
        </p:spPr>
      </p:pic>
      <p:pic>
        <p:nvPicPr>
          <p:cNvPr id="11" name="Picture 10" descr="tp575280_fp_004_small.jpg"/>
          <p:cNvPicPr>
            <a:picLocks noChangeAspect="1"/>
          </p:cNvPicPr>
          <p:nvPr/>
        </p:nvPicPr>
        <p:blipFill>
          <a:blip r:embed="rId7" cstate="print"/>
          <a:srcRect/>
          <a:stretch>
            <a:fillRect/>
          </a:stretch>
        </p:blipFill>
        <p:spPr bwMode="auto">
          <a:xfrm>
            <a:off x="5089525" y="2349500"/>
            <a:ext cx="1714500" cy="1371600"/>
          </a:xfrm>
          <a:prstGeom prst="rect">
            <a:avLst/>
          </a:prstGeom>
          <a:noFill/>
          <a:ln w="9525">
            <a:noFill/>
            <a:miter lim="800000"/>
            <a:headEnd/>
            <a:tailEnd/>
          </a:ln>
        </p:spPr>
      </p:pic>
      <p:pic>
        <p:nvPicPr>
          <p:cNvPr id="12" name="Picture 11" descr="tp575280_fp_005_small.jpg"/>
          <p:cNvPicPr>
            <a:picLocks noChangeAspect="1"/>
          </p:cNvPicPr>
          <p:nvPr/>
        </p:nvPicPr>
        <p:blipFill>
          <a:blip r:embed="rId8" cstate="print"/>
          <a:srcRect/>
          <a:stretch>
            <a:fillRect/>
          </a:stretch>
        </p:blipFill>
        <p:spPr bwMode="auto">
          <a:xfrm>
            <a:off x="5094288" y="3762375"/>
            <a:ext cx="1714500" cy="1371600"/>
          </a:xfrm>
          <a:prstGeom prst="rect">
            <a:avLst/>
          </a:prstGeom>
          <a:noFill/>
          <a:ln w="9525">
            <a:noFill/>
            <a:miter lim="800000"/>
            <a:headEnd/>
            <a:tailEnd/>
          </a:ln>
        </p:spPr>
      </p:pic>
      <p:pic>
        <p:nvPicPr>
          <p:cNvPr id="13" name="Picture 12" descr="tp575280_fp_006_small.jpg"/>
          <p:cNvPicPr>
            <a:picLocks noChangeAspect="1"/>
          </p:cNvPicPr>
          <p:nvPr/>
        </p:nvPicPr>
        <p:blipFill>
          <a:blip r:embed="rId9" cstate="print"/>
          <a:srcRect/>
          <a:stretch>
            <a:fillRect/>
          </a:stretch>
        </p:blipFill>
        <p:spPr bwMode="auto">
          <a:xfrm>
            <a:off x="6881813" y="5216525"/>
            <a:ext cx="1714500" cy="1371600"/>
          </a:xfrm>
          <a:prstGeom prst="rect">
            <a:avLst/>
          </a:prstGeom>
          <a:noFill/>
          <a:ln w="9525">
            <a:noFill/>
            <a:miter lim="800000"/>
            <a:headEnd/>
            <a:tailEnd/>
          </a:ln>
        </p:spPr>
      </p:pic>
      <p:pic>
        <p:nvPicPr>
          <p:cNvPr id="14" name="Picture 13" descr="tp575280_fp_007_small.jpg"/>
          <p:cNvPicPr>
            <a:picLocks noChangeAspect="1"/>
          </p:cNvPicPr>
          <p:nvPr/>
        </p:nvPicPr>
        <p:blipFill>
          <a:blip r:embed="rId10" cstate="print"/>
          <a:srcRect/>
          <a:stretch>
            <a:fillRect/>
          </a:stretch>
        </p:blipFill>
        <p:spPr bwMode="auto">
          <a:xfrm>
            <a:off x="6881813" y="3756025"/>
            <a:ext cx="1714500" cy="1371600"/>
          </a:xfrm>
          <a:prstGeom prst="rect">
            <a:avLst/>
          </a:prstGeom>
          <a:noFill/>
          <a:ln w="9525">
            <a:noFill/>
            <a:miter lim="800000"/>
            <a:headEnd/>
            <a:tailEnd/>
          </a:ln>
        </p:spPr>
      </p:pic>
      <p:pic>
        <p:nvPicPr>
          <p:cNvPr id="52237" name="Picture 14" descr="tp575280_qzo_000.jpg"/>
          <p:cNvPicPr>
            <a:picLocks noChangeAspect="1"/>
          </p:cNvPicPr>
          <p:nvPr/>
        </p:nvPicPr>
        <p:blipFill>
          <a:blip r:embed="rId11" cstate="print"/>
          <a:srcRect/>
          <a:stretch>
            <a:fillRect/>
          </a:stretch>
        </p:blipFill>
        <p:spPr bwMode="auto">
          <a:xfrm>
            <a:off x="9852025" y="0"/>
            <a:ext cx="819150" cy="2276475"/>
          </a:xfrm>
          <a:prstGeom prst="rect">
            <a:avLst/>
          </a:prstGeom>
          <a:noFill/>
          <a:ln w="9525">
            <a:noFill/>
            <a:miter lim="800000"/>
            <a:headEnd/>
            <a:tailEnd/>
          </a:ln>
        </p:spPr>
      </p:pic>
      <p:pic>
        <p:nvPicPr>
          <p:cNvPr id="52238" name="Picture 15" descr="tp575280_zo_002_small.jpg"/>
          <p:cNvPicPr>
            <a:picLocks noChangeAspect="1"/>
          </p:cNvPicPr>
          <p:nvPr/>
        </p:nvPicPr>
        <p:blipFill>
          <a:blip r:embed="rId12" cstate="print"/>
          <a:srcRect/>
          <a:stretch>
            <a:fillRect/>
          </a:stretch>
        </p:blipFill>
        <p:spPr bwMode="auto">
          <a:xfrm>
            <a:off x="14717713" y="2432050"/>
            <a:ext cx="1905000" cy="2768600"/>
          </a:xfrm>
          <a:prstGeom prst="rect">
            <a:avLst/>
          </a:prstGeom>
          <a:noFill/>
          <a:ln w="9525">
            <a:noFill/>
            <a:miter lim="800000"/>
            <a:headEnd/>
            <a:tailEnd/>
          </a:ln>
        </p:spPr>
      </p:pic>
      <p:pic>
        <p:nvPicPr>
          <p:cNvPr id="52239" name="Picture 16" descr="tp575280_zo_003_small.jpg"/>
          <p:cNvPicPr>
            <a:picLocks noChangeAspect="1"/>
          </p:cNvPicPr>
          <p:nvPr/>
        </p:nvPicPr>
        <p:blipFill>
          <a:blip r:embed="rId13" cstate="print"/>
          <a:srcRect/>
          <a:stretch>
            <a:fillRect/>
          </a:stretch>
        </p:blipFill>
        <p:spPr bwMode="auto">
          <a:xfrm>
            <a:off x="14258925" y="2728913"/>
            <a:ext cx="1905000" cy="2184400"/>
          </a:xfrm>
          <a:prstGeom prst="rect">
            <a:avLst/>
          </a:prstGeom>
          <a:noFill/>
          <a:ln w="9525">
            <a:noFill/>
            <a:miter lim="800000"/>
            <a:headEnd/>
            <a:tailEnd/>
          </a:ln>
        </p:spPr>
      </p:pic>
      <p:pic>
        <p:nvPicPr>
          <p:cNvPr id="52240" name="Picture 17" descr="tp575280_zo_004_small.jpg"/>
          <p:cNvPicPr>
            <a:picLocks noChangeAspect="1"/>
          </p:cNvPicPr>
          <p:nvPr/>
        </p:nvPicPr>
        <p:blipFill>
          <a:blip r:embed="rId14" cstate="print"/>
          <a:srcRect/>
          <a:stretch>
            <a:fillRect/>
          </a:stretch>
        </p:blipFill>
        <p:spPr bwMode="auto">
          <a:xfrm>
            <a:off x="11520488" y="3813175"/>
            <a:ext cx="1905000" cy="4089400"/>
          </a:xfrm>
          <a:prstGeom prst="rect">
            <a:avLst/>
          </a:prstGeom>
          <a:noFill/>
          <a:ln w="9525">
            <a:noFill/>
            <a:miter lim="800000"/>
            <a:headEnd/>
            <a:tailEnd/>
          </a:ln>
        </p:spPr>
      </p:pic>
      <p:pic>
        <p:nvPicPr>
          <p:cNvPr id="52241" name="Picture 18" descr="tp575280_zo_005_small.jpg"/>
          <p:cNvPicPr>
            <a:picLocks noChangeAspect="1"/>
          </p:cNvPicPr>
          <p:nvPr/>
        </p:nvPicPr>
        <p:blipFill>
          <a:blip r:embed="rId15" cstate="print"/>
          <a:srcRect/>
          <a:stretch>
            <a:fillRect/>
          </a:stretch>
        </p:blipFill>
        <p:spPr bwMode="auto">
          <a:xfrm>
            <a:off x="14152563" y="1778000"/>
            <a:ext cx="1905000" cy="2540000"/>
          </a:xfrm>
          <a:prstGeom prst="rect">
            <a:avLst/>
          </a:prstGeom>
          <a:noFill/>
          <a:ln w="9525">
            <a:noFill/>
            <a:miter lim="800000"/>
            <a:headEnd/>
            <a:tailEnd/>
          </a:ln>
        </p:spPr>
      </p:pic>
      <p:pic>
        <p:nvPicPr>
          <p:cNvPr id="52242" name="Picture 19" descr="tp575280_zo_006_small.jpg"/>
          <p:cNvPicPr>
            <a:picLocks noChangeAspect="1"/>
          </p:cNvPicPr>
          <p:nvPr/>
        </p:nvPicPr>
        <p:blipFill>
          <a:blip r:embed="rId16" cstate="print"/>
          <a:srcRect/>
          <a:stretch>
            <a:fillRect/>
          </a:stretch>
        </p:blipFill>
        <p:spPr bwMode="auto">
          <a:xfrm>
            <a:off x="13373100" y="-219075"/>
            <a:ext cx="1905000" cy="2247900"/>
          </a:xfrm>
          <a:prstGeom prst="rect">
            <a:avLst/>
          </a:prstGeom>
          <a:noFill/>
          <a:ln w="9525">
            <a:noFill/>
            <a:miter lim="800000"/>
            <a:headEnd/>
            <a:tailEnd/>
          </a:ln>
        </p:spPr>
      </p:pic>
      <p:pic>
        <p:nvPicPr>
          <p:cNvPr id="52243" name="Picture 20" descr="tp575280_zo_007_small.jpg"/>
          <p:cNvPicPr>
            <a:picLocks noChangeAspect="1"/>
          </p:cNvPicPr>
          <p:nvPr/>
        </p:nvPicPr>
        <p:blipFill>
          <a:blip r:embed="rId17" cstate="print"/>
          <a:srcRect/>
          <a:stretch>
            <a:fillRect/>
          </a:stretch>
        </p:blipFill>
        <p:spPr bwMode="auto">
          <a:xfrm>
            <a:off x="11288713" y="-185738"/>
            <a:ext cx="1905000" cy="2857501"/>
          </a:xfrm>
          <a:prstGeom prst="rect">
            <a:avLst/>
          </a:prstGeom>
          <a:noFill/>
          <a:ln w="9525">
            <a:noFill/>
            <a:miter lim="800000"/>
            <a:headEnd/>
            <a:tailEnd/>
          </a:ln>
        </p:spPr>
      </p:pic>
      <p:sp>
        <p:nvSpPr>
          <p:cNvPr id="52244" name="TextBox 27"/>
          <p:cNvSpPr txBox="1">
            <a:spLocks noChangeArrowheads="1"/>
          </p:cNvSpPr>
          <p:nvPr/>
        </p:nvSpPr>
        <p:spPr bwMode="auto">
          <a:xfrm>
            <a:off x="7764463" y="812800"/>
            <a:ext cx="1219200" cy="708025"/>
          </a:xfrm>
          <a:prstGeom prst="rect">
            <a:avLst/>
          </a:prstGeom>
          <a:noFill/>
          <a:ln w="9525">
            <a:noFill/>
            <a:miter lim="800000"/>
            <a:headEnd/>
            <a:tailEnd/>
          </a:ln>
        </p:spPr>
        <p:txBody>
          <a:bodyPr>
            <a:spAutoFit/>
          </a:bodyPr>
          <a:lstStyle/>
          <a:p>
            <a:r>
              <a:rPr lang="en-US"/>
              <a:t>Query region</a:t>
            </a:r>
          </a:p>
        </p:txBody>
      </p:sp>
      <p:sp>
        <p:nvSpPr>
          <p:cNvPr id="29" name="Down Arrow 28"/>
          <p:cNvSpPr>
            <a:spLocks noChangeArrowheads="1"/>
          </p:cNvSpPr>
          <p:nvPr/>
        </p:nvSpPr>
        <p:spPr bwMode="auto">
          <a:xfrm>
            <a:off x="6618288" y="1916113"/>
            <a:ext cx="276225" cy="420687"/>
          </a:xfrm>
          <a:prstGeom prst="downArrow">
            <a:avLst>
              <a:gd name="adj1" fmla="val 50000"/>
              <a:gd name="adj2" fmla="val 49892"/>
            </a:avLst>
          </a:prstGeom>
          <a:solidFill>
            <a:schemeClr val="bg1"/>
          </a:solidFill>
          <a:ln w="12700" cap="sq" algn="ctr">
            <a:solidFill>
              <a:schemeClr val="bg2"/>
            </a:solidFill>
            <a:round/>
            <a:headEnd type="none" w="sm" len="sm"/>
            <a:tailEnd type="none" w="sm" len="sm"/>
          </a:ln>
        </p:spPr>
        <p:txBody>
          <a:bodyPr wrap="none" lIns="90000" tIns="46800" rIns="90000" bIns="46800">
            <a:spAutoFit/>
          </a:bodyPr>
          <a:lstStyle/>
          <a:p>
            <a:endParaRPr lang="de-DE"/>
          </a:p>
        </p:txBody>
      </p:sp>
      <p:sp>
        <p:nvSpPr>
          <p:cNvPr id="30" name="TextBox 29"/>
          <p:cNvSpPr txBox="1">
            <a:spLocks noChangeArrowheads="1"/>
          </p:cNvSpPr>
          <p:nvPr/>
        </p:nvSpPr>
        <p:spPr bwMode="auto">
          <a:xfrm rot="5400000">
            <a:off x="7417594" y="4463257"/>
            <a:ext cx="2763837" cy="400050"/>
          </a:xfrm>
          <a:prstGeom prst="rect">
            <a:avLst/>
          </a:prstGeom>
          <a:noFill/>
          <a:ln w="9525">
            <a:noFill/>
            <a:miter lim="800000"/>
            <a:headEnd/>
            <a:tailEnd/>
          </a:ln>
        </p:spPr>
        <p:txBody>
          <a:bodyPr>
            <a:spAutoFit/>
          </a:bodyPr>
          <a:lstStyle/>
          <a:p>
            <a:r>
              <a:rPr lang="en-US"/>
              <a:t>Retrieved frames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pPr>
              <a:buNone/>
            </a:pPr>
            <a:r>
              <a:rPr lang="en-US" dirty="0" smtClean="0"/>
              <a:t>	How to quickly find images in a large database that match a given image region?</a:t>
            </a:r>
            <a:endParaRPr lang="en-US" dirty="0"/>
          </a:p>
        </p:txBody>
      </p:sp>
      <p:pic>
        <p:nvPicPr>
          <p:cNvPr id="4" name="Picture 2"/>
          <p:cNvPicPr>
            <a:picLocks noChangeAspect="1" noChangeArrowheads="1"/>
          </p:cNvPicPr>
          <p:nvPr/>
        </p:nvPicPr>
        <p:blipFill>
          <a:blip r:embed="rId2" cstate="print"/>
          <a:srcRect l="2823" t="-508" r="85668" b="71546"/>
          <a:stretch>
            <a:fillRect/>
          </a:stretch>
        </p:blipFill>
        <p:spPr bwMode="auto">
          <a:xfrm>
            <a:off x="228600" y="3048000"/>
            <a:ext cx="2057400" cy="2501798"/>
          </a:xfrm>
          <a:prstGeom prst="rect">
            <a:avLst/>
          </a:prstGeom>
          <a:noFill/>
          <a:ln w="12700" cap="sq">
            <a:noFill/>
            <a:miter lim="800000"/>
            <a:headEnd type="none" w="sm" len="sm"/>
            <a:tailEnd type="none" w="sm" len="sm"/>
          </a:ln>
        </p:spPr>
      </p:pic>
      <p:pic>
        <p:nvPicPr>
          <p:cNvPr id="5" name="Picture 2"/>
          <p:cNvPicPr>
            <a:picLocks noChangeAspect="1" noChangeArrowheads="1"/>
          </p:cNvPicPr>
          <p:nvPr/>
        </p:nvPicPr>
        <p:blipFill>
          <a:blip r:embed="rId2" cstate="print"/>
          <a:srcRect l="51436" t="-508" r="13885" b="71546"/>
          <a:stretch>
            <a:fillRect/>
          </a:stretch>
        </p:blipFill>
        <p:spPr bwMode="auto">
          <a:xfrm>
            <a:off x="2971800" y="1981200"/>
            <a:ext cx="5562600" cy="2244731"/>
          </a:xfrm>
          <a:prstGeom prst="rect">
            <a:avLst/>
          </a:prstGeom>
          <a:noFill/>
          <a:ln w="12700" cap="sq">
            <a:noFill/>
            <a:miter lim="800000"/>
            <a:headEnd type="none" w="sm" len="sm"/>
            <a:tailEnd type="none" w="sm" len="sm"/>
          </a:ln>
        </p:spPr>
      </p:pic>
      <p:pic>
        <p:nvPicPr>
          <p:cNvPr id="6" name="Picture 2"/>
          <p:cNvPicPr>
            <a:picLocks noChangeAspect="1" noChangeArrowheads="1"/>
          </p:cNvPicPr>
          <p:nvPr/>
        </p:nvPicPr>
        <p:blipFill>
          <a:blip r:embed="rId2" cstate="print"/>
          <a:srcRect l="16081" t="-508" r="48564" b="71546"/>
          <a:stretch>
            <a:fillRect/>
          </a:stretch>
        </p:blipFill>
        <p:spPr bwMode="auto">
          <a:xfrm>
            <a:off x="2971800" y="4343400"/>
            <a:ext cx="5775158" cy="2286000"/>
          </a:xfrm>
          <a:prstGeom prst="rect">
            <a:avLst/>
          </a:prstGeom>
          <a:noFill/>
          <a:ln w="12700" cap="sq">
            <a:noFill/>
            <a:miter lim="800000"/>
            <a:headEnd type="none" w="sm" len="sm"/>
            <a:tailEnd type="none" w="sm" len="sm"/>
          </a:ln>
        </p:spPr>
      </p:pic>
      <p:sp>
        <p:nvSpPr>
          <p:cNvPr id="7" name="Right Arrow 6"/>
          <p:cNvSpPr/>
          <p:nvPr/>
        </p:nvSpPr>
        <p:spPr>
          <a:xfrm>
            <a:off x="2590800" y="42672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Uses of Interest Points</a:t>
            </a:r>
            <a:endParaRPr lang="en-US" dirty="0"/>
          </a:p>
        </p:txBody>
      </p:sp>
      <p:sp>
        <p:nvSpPr>
          <p:cNvPr id="3" name="Content Placeholder 2"/>
          <p:cNvSpPr>
            <a:spLocks noGrp="1"/>
          </p:cNvSpPr>
          <p:nvPr>
            <p:ph idx="1"/>
          </p:nvPr>
        </p:nvSpPr>
        <p:spPr>
          <a:xfrm>
            <a:off x="457200" y="990600"/>
            <a:ext cx="8382000" cy="5135563"/>
          </a:xfrm>
        </p:spPr>
        <p:txBody>
          <a:bodyPr>
            <a:normAutofit/>
          </a:bodyPr>
          <a:lstStyle/>
          <a:p>
            <a:r>
              <a:rPr lang="en-US" sz="2800" dirty="0" smtClean="0"/>
              <a:t>Interest points can be detected reliably in different images at the same 3D location</a:t>
            </a:r>
          </a:p>
          <a:p>
            <a:pPr lvl="1"/>
            <a:r>
              <a:rPr lang="en-US" sz="2400" dirty="0" smtClean="0"/>
              <a:t>DOG interest points are localized in x, y, scale</a:t>
            </a:r>
          </a:p>
          <a:p>
            <a:endParaRPr lang="en-US" sz="2800" dirty="0" smtClean="0"/>
          </a:p>
          <a:p>
            <a:r>
              <a:rPr lang="en-US" sz="2800" dirty="0" smtClean="0"/>
              <a:t>SIFT is robust to rotation and small deformation</a:t>
            </a:r>
          </a:p>
          <a:p>
            <a:endParaRPr lang="en-US" sz="2800" dirty="0" smtClean="0"/>
          </a:p>
          <a:p>
            <a:r>
              <a:rPr lang="en-US" sz="2800" dirty="0" smtClean="0"/>
              <a:t>Interest points provide correspondence</a:t>
            </a:r>
          </a:p>
          <a:p>
            <a:pPr lvl="1"/>
            <a:r>
              <a:rPr lang="en-US" sz="2400" dirty="0" smtClean="0"/>
              <a:t>For image stitching</a:t>
            </a:r>
          </a:p>
          <a:p>
            <a:pPr lvl="1"/>
            <a:r>
              <a:rPr lang="en-US" sz="2400" dirty="0" smtClean="0"/>
              <a:t>For defining coordinate frames for object insertion</a:t>
            </a:r>
          </a:p>
          <a:p>
            <a:pPr lvl="1"/>
            <a:r>
              <a:rPr lang="en-US" sz="2400" dirty="0" smtClean="0"/>
              <a:t>For object recognition and retrieval</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a:t>
            </a:r>
            <a:endParaRPr lang="en-US" dirty="0"/>
          </a:p>
        </p:txBody>
      </p:sp>
      <p:sp>
        <p:nvSpPr>
          <p:cNvPr id="3" name="Content Placeholder 2"/>
          <p:cNvSpPr>
            <a:spLocks noGrp="1"/>
          </p:cNvSpPr>
          <p:nvPr>
            <p:ph idx="1"/>
          </p:nvPr>
        </p:nvSpPr>
        <p:spPr/>
        <p:txBody>
          <a:bodyPr>
            <a:normAutofit/>
          </a:bodyPr>
          <a:lstStyle/>
          <a:p>
            <a:r>
              <a:rPr lang="en-US" dirty="0" smtClean="0"/>
              <a:t>Opportunities </a:t>
            </a:r>
            <a:r>
              <a:rPr lang="en-US" dirty="0" smtClean="0"/>
              <a:t>of scale: stuff you can do with millions of images</a:t>
            </a:r>
          </a:p>
          <a:p>
            <a:pPr lvl="1"/>
            <a:r>
              <a:rPr lang="en-US" dirty="0" smtClean="0"/>
              <a:t>Texture synthesis of large regions</a:t>
            </a:r>
          </a:p>
          <a:p>
            <a:pPr lvl="1"/>
            <a:r>
              <a:rPr lang="en-US" dirty="0" smtClean="0"/>
              <a:t>Recover GPS coordinates</a:t>
            </a:r>
          </a:p>
          <a:p>
            <a:pPr lvl="1"/>
            <a:r>
              <a:rPr lang="en-US" dirty="0" smtClean="0"/>
              <a:t>Etc.</a:t>
            </a:r>
          </a:p>
          <a:p>
            <a:pPr lvl="1"/>
            <a:endParaRPr lang="en-US" dirty="0"/>
          </a:p>
          <a:p>
            <a:endParaRPr lang="en-US" dirty="0"/>
          </a:p>
        </p:txBody>
      </p:sp>
    </p:spTree>
    <p:extLst>
      <p:ext uri="{BB962C8B-B14F-4D97-AF65-F5344CB8AC3E}">
        <p14:creationId xmlns:p14="http://schemas.microsoft.com/office/powerpoint/2010/main" val="2185872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070" name="Picture 6" descr="http://www.anthromodernity.com/wp-content/uploads/maneki-neko.jpg"/>
          <p:cNvPicPr>
            <a:picLocks noChangeAspect="1" noChangeArrowheads="1"/>
          </p:cNvPicPr>
          <p:nvPr/>
        </p:nvPicPr>
        <p:blipFill>
          <a:blip r:embed="rId2" cstate="print"/>
          <a:srcRect/>
          <a:stretch>
            <a:fillRect/>
          </a:stretch>
        </p:blipFill>
        <p:spPr bwMode="auto">
          <a:xfrm>
            <a:off x="7635240" y="3429000"/>
            <a:ext cx="1508760" cy="2057400"/>
          </a:xfrm>
          <a:prstGeom prst="rect">
            <a:avLst/>
          </a:prstGeom>
          <a:noFill/>
        </p:spPr>
      </p:pic>
      <p:pic>
        <p:nvPicPr>
          <p:cNvPr id="112" name="Picture 7" descr="115_1558"/>
          <p:cNvPicPr>
            <a:picLocks noChangeAspect="1" noChangeArrowheads="1"/>
          </p:cNvPicPr>
          <p:nvPr/>
        </p:nvPicPr>
        <p:blipFill>
          <a:blip r:embed="rId3" cstate="print"/>
          <a:srcRect/>
          <a:stretch>
            <a:fillRect/>
          </a:stretch>
        </p:blipFill>
        <p:spPr bwMode="auto">
          <a:xfrm>
            <a:off x="5577840" y="4191000"/>
            <a:ext cx="2668538" cy="2003425"/>
          </a:xfrm>
          <a:prstGeom prst="rect">
            <a:avLst/>
          </a:prstGeom>
          <a:noFill/>
          <a:ln w="9525">
            <a:noFill/>
            <a:miter lim="800000"/>
            <a:headEnd/>
            <a:tailEnd/>
          </a:ln>
        </p:spPr>
      </p:pic>
      <p:pic>
        <p:nvPicPr>
          <p:cNvPr id="111" name="Picture 6" descr="115_1538"/>
          <p:cNvPicPr>
            <a:picLocks noChangeAspect="1" noChangeArrowheads="1"/>
          </p:cNvPicPr>
          <p:nvPr/>
        </p:nvPicPr>
        <p:blipFill>
          <a:blip r:embed="rId4" cstate="print"/>
          <a:srcRect/>
          <a:stretch>
            <a:fillRect/>
          </a:stretch>
        </p:blipFill>
        <p:spPr bwMode="auto">
          <a:xfrm rot="5400000">
            <a:off x="4534243" y="3253397"/>
            <a:ext cx="2263058" cy="169986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Let’s start with interest points</a:t>
            </a:r>
            <a:endParaRPr lang="en-US" dirty="0"/>
          </a:p>
        </p:txBody>
      </p:sp>
      <p:grpSp>
        <p:nvGrpSpPr>
          <p:cNvPr id="75" name="Group 74"/>
          <p:cNvGrpSpPr/>
          <p:nvPr/>
        </p:nvGrpSpPr>
        <p:grpSpPr>
          <a:xfrm>
            <a:off x="1066800" y="1981200"/>
            <a:ext cx="2141538" cy="2081984"/>
            <a:chOff x="1828987" y="2437924"/>
            <a:chExt cx="2141538" cy="2081984"/>
          </a:xfrm>
        </p:grpSpPr>
        <p:pic>
          <p:nvPicPr>
            <p:cNvPr id="34" name="Picture 5" descr="obj14__0"/>
            <p:cNvPicPr>
              <a:picLocks noChangeAspect="1" noChangeArrowheads="1"/>
            </p:cNvPicPr>
            <p:nvPr/>
          </p:nvPicPr>
          <p:blipFill>
            <a:blip r:embed="rId5"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62" name="Group 61"/>
            <p:cNvGrpSpPr/>
            <p:nvPr/>
          </p:nvGrpSpPr>
          <p:grpSpPr>
            <a:xfrm rot="940178">
              <a:off x="2102604" y="2590800"/>
              <a:ext cx="457200" cy="457200"/>
              <a:chOff x="2102604" y="2590800"/>
              <a:chExt cx="457200" cy="457200"/>
            </a:xfrm>
          </p:grpSpPr>
          <p:sp>
            <p:nvSpPr>
              <p:cNvPr id="59" name="Oval 58"/>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p:cNvCxnSpPr>
                <a:endCxn id="59"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rot="20789174">
              <a:off x="3039177" y="2437924"/>
              <a:ext cx="579789" cy="645352"/>
              <a:chOff x="2102604" y="2590800"/>
              <a:chExt cx="457200" cy="457200"/>
            </a:xfrm>
          </p:grpSpPr>
          <p:sp>
            <p:nvSpPr>
              <p:cNvPr id="64" name="Oval 63"/>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endCxn id="64"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rot="7787505">
              <a:off x="2380422" y="2903578"/>
              <a:ext cx="582847" cy="553535"/>
              <a:chOff x="2102604" y="2590800"/>
              <a:chExt cx="457200" cy="457200"/>
            </a:xfrm>
          </p:grpSpPr>
          <p:sp>
            <p:nvSpPr>
              <p:cNvPr id="67" name="Oval 66"/>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p:cNvCxnSpPr>
                <a:endCxn id="67"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rot="10071139">
              <a:off x="2303154" y="3598555"/>
              <a:ext cx="457200" cy="457200"/>
              <a:chOff x="2102604" y="2590800"/>
              <a:chExt cx="457200" cy="457200"/>
            </a:xfrm>
          </p:grpSpPr>
          <p:sp>
            <p:nvSpPr>
              <p:cNvPr id="70" name="Oval 69"/>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a:endCxn id="70"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rot="10800000">
              <a:off x="3213680" y="3243386"/>
              <a:ext cx="457200" cy="457200"/>
              <a:chOff x="2102604" y="2590800"/>
              <a:chExt cx="457200" cy="457200"/>
            </a:xfrm>
          </p:grpSpPr>
          <p:sp>
            <p:nvSpPr>
              <p:cNvPr id="73" name="Oval 72"/>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a:endCxn id="73"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94" name="Group 93"/>
          <p:cNvGrpSpPr>
            <a:grpSpLocks noChangeAspect="1"/>
          </p:cNvGrpSpPr>
          <p:nvPr/>
        </p:nvGrpSpPr>
        <p:grpSpPr>
          <a:xfrm rot="3358200">
            <a:off x="6122498" y="2182750"/>
            <a:ext cx="2147438" cy="2087720"/>
            <a:chOff x="1828987" y="2437924"/>
            <a:chExt cx="2141538" cy="2081984"/>
          </a:xfrm>
        </p:grpSpPr>
        <p:pic>
          <p:nvPicPr>
            <p:cNvPr id="95" name="Picture 5" descr="obj14__0"/>
            <p:cNvPicPr>
              <a:picLocks noChangeAspect="1" noChangeArrowheads="1"/>
            </p:cNvPicPr>
            <p:nvPr/>
          </p:nvPicPr>
          <p:blipFill>
            <a:blip r:embed="rId5"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96" name="Group 61"/>
            <p:cNvGrpSpPr/>
            <p:nvPr/>
          </p:nvGrpSpPr>
          <p:grpSpPr>
            <a:xfrm rot="940178">
              <a:off x="2102604" y="2590800"/>
              <a:ext cx="457200" cy="457200"/>
              <a:chOff x="2102604" y="2590800"/>
              <a:chExt cx="457200" cy="457200"/>
            </a:xfrm>
          </p:grpSpPr>
          <p:sp>
            <p:nvSpPr>
              <p:cNvPr id="109" name="Oval 108"/>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Arrow Connector 109"/>
              <p:cNvCxnSpPr>
                <a:endCxn id="109"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97" name="Group 62"/>
            <p:cNvGrpSpPr/>
            <p:nvPr/>
          </p:nvGrpSpPr>
          <p:grpSpPr>
            <a:xfrm rot="20789174">
              <a:off x="3039177" y="2437924"/>
              <a:ext cx="579789" cy="645352"/>
              <a:chOff x="2102604" y="2590800"/>
              <a:chExt cx="457200" cy="457200"/>
            </a:xfrm>
          </p:grpSpPr>
          <p:sp>
            <p:nvSpPr>
              <p:cNvPr id="107" name="Oval 106"/>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Arrow Connector 107"/>
              <p:cNvCxnSpPr>
                <a:endCxn id="107"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8" name="Group 65"/>
            <p:cNvGrpSpPr/>
            <p:nvPr/>
          </p:nvGrpSpPr>
          <p:grpSpPr>
            <a:xfrm rot="7787505">
              <a:off x="2380422" y="2903578"/>
              <a:ext cx="582847" cy="553535"/>
              <a:chOff x="2102604" y="2590800"/>
              <a:chExt cx="457200" cy="457200"/>
            </a:xfrm>
          </p:grpSpPr>
          <p:sp>
            <p:nvSpPr>
              <p:cNvPr id="105" name="Oval 104"/>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a:endCxn id="105"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99" name="Group 68"/>
            <p:cNvGrpSpPr/>
            <p:nvPr/>
          </p:nvGrpSpPr>
          <p:grpSpPr>
            <a:xfrm rot="10071139">
              <a:off x="2303154" y="3598555"/>
              <a:ext cx="457200" cy="457200"/>
              <a:chOff x="2102604" y="2590800"/>
              <a:chExt cx="457200" cy="457200"/>
            </a:xfrm>
          </p:grpSpPr>
          <p:sp>
            <p:nvSpPr>
              <p:cNvPr id="103" name="Oval 102"/>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p:cNvCxnSpPr>
                <a:endCxn id="103"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00" name="Group 71"/>
            <p:cNvGrpSpPr/>
            <p:nvPr/>
          </p:nvGrpSpPr>
          <p:grpSpPr>
            <a:xfrm rot="10800000">
              <a:off x="3213680" y="3243386"/>
              <a:ext cx="457200" cy="457200"/>
              <a:chOff x="2102604" y="2590800"/>
              <a:chExt cx="457200" cy="457200"/>
            </a:xfrm>
          </p:grpSpPr>
          <p:sp>
            <p:nvSpPr>
              <p:cNvPr id="101" name="Oval 100"/>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p:cNvCxnSpPr>
                <a:endCxn id="101"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113" name="TextBox 112"/>
          <p:cNvSpPr txBox="1"/>
          <p:nvPr/>
        </p:nvSpPr>
        <p:spPr>
          <a:xfrm>
            <a:off x="1752600" y="1447800"/>
            <a:ext cx="1074333" cy="461665"/>
          </a:xfrm>
          <a:prstGeom prst="rect">
            <a:avLst/>
          </a:prstGeom>
          <a:noFill/>
        </p:spPr>
        <p:txBody>
          <a:bodyPr wrap="none" rtlCol="0">
            <a:spAutoFit/>
          </a:bodyPr>
          <a:lstStyle/>
          <a:p>
            <a:r>
              <a:rPr lang="en-US" sz="2400" b="1" dirty="0" smtClean="0"/>
              <a:t>Query</a:t>
            </a:r>
            <a:endParaRPr lang="en-US" sz="2400" b="1" dirty="0"/>
          </a:p>
        </p:txBody>
      </p:sp>
      <p:sp>
        <p:nvSpPr>
          <p:cNvPr id="114" name="TextBox 113"/>
          <p:cNvSpPr txBox="1"/>
          <p:nvPr/>
        </p:nvSpPr>
        <p:spPr>
          <a:xfrm>
            <a:off x="6644640" y="1295400"/>
            <a:ext cx="1555234" cy="461665"/>
          </a:xfrm>
          <a:prstGeom prst="rect">
            <a:avLst/>
          </a:prstGeom>
          <a:noFill/>
        </p:spPr>
        <p:txBody>
          <a:bodyPr wrap="none" rtlCol="0">
            <a:spAutoFit/>
          </a:bodyPr>
          <a:lstStyle/>
          <a:p>
            <a:r>
              <a:rPr lang="en-US" sz="2400" b="1" dirty="0" smtClean="0"/>
              <a:t>Database</a:t>
            </a:r>
            <a:endParaRPr lang="en-US" sz="2400" b="1" dirty="0"/>
          </a:p>
        </p:txBody>
      </p:sp>
      <p:sp>
        <p:nvSpPr>
          <p:cNvPr id="117" name="TextBox 116"/>
          <p:cNvSpPr txBox="1"/>
          <p:nvPr/>
        </p:nvSpPr>
        <p:spPr>
          <a:xfrm>
            <a:off x="228600" y="4953000"/>
            <a:ext cx="4419600" cy="1200329"/>
          </a:xfrm>
          <a:prstGeom prst="rect">
            <a:avLst/>
          </a:prstGeom>
          <a:noFill/>
        </p:spPr>
        <p:txBody>
          <a:bodyPr wrap="square" rtlCol="0">
            <a:spAutoFit/>
          </a:bodyPr>
          <a:lstStyle/>
          <a:p>
            <a:r>
              <a:rPr lang="en-US" sz="2400" dirty="0" smtClean="0"/>
              <a:t>Compute interest points (or </a:t>
            </a:r>
            <a:r>
              <a:rPr lang="en-US" sz="2400" dirty="0" err="1" smtClean="0"/>
              <a:t>keypoints</a:t>
            </a:r>
            <a:r>
              <a:rPr lang="en-US" sz="2400" dirty="0" smtClean="0"/>
              <a:t>) for every image in the database and the query</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idea</a:t>
            </a:r>
            <a:endParaRPr lang="en-US" dirty="0"/>
          </a:p>
        </p:txBody>
      </p:sp>
      <p:sp>
        <p:nvSpPr>
          <p:cNvPr id="3" name="Content Placeholder 2"/>
          <p:cNvSpPr>
            <a:spLocks noGrp="1"/>
          </p:cNvSpPr>
          <p:nvPr>
            <p:ph idx="1"/>
          </p:nvPr>
        </p:nvSpPr>
        <p:spPr>
          <a:xfrm>
            <a:off x="457200" y="990600"/>
            <a:ext cx="4800600" cy="5135563"/>
          </a:xfrm>
        </p:spPr>
        <p:txBody>
          <a:bodyPr/>
          <a:lstStyle/>
          <a:p>
            <a:pPr>
              <a:buNone/>
            </a:pPr>
            <a:r>
              <a:rPr lang="en-US" dirty="0" smtClean="0"/>
              <a:t>	See how many </a:t>
            </a:r>
            <a:r>
              <a:rPr lang="en-US" dirty="0" err="1" smtClean="0"/>
              <a:t>keypoints</a:t>
            </a:r>
            <a:r>
              <a:rPr lang="en-US" dirty="0" smtClean="0"/>
              <a:t> are close to </a:t>
            </a:r>
            <a:r>
              <a:rPr lang="en-US" dirty="0" err="1" smtClean="0"/>
              <a:t>keypoints</a:t>
            </a:r>
            <a:r>
              <a:rPr lang="en-US" dirty="0" smtClean="0"/>
              <a:t> in each other image</a:t>
            </a:r>
            <a:endParaRPr lang="en-US" dirty="0"/>
          </a:p>
        </p:txBody>
      </p:sp>
      <p:pic>
        <p:nvPicPr>
          <p:cNvPr id="4" name="Picture 6" descr="115_1538"/>
          <p:cNvPicPr>
            <a:picLocks noChangeAspect="1" noChangeArrowheads="1"/>
          </p:cNvPicPr>
          <p:nvPr/>
        </p:nvPicPr>
        <p:blipFill>
          <a:blip r:embed="rId2" cstate="print"/>
          <a:srcRect/>
          <a:stretch>
            <a:fillRect/>
          </a:stretch>
        </p:blipFill>
        <p:spPr bwMode="auto">
          <a:xfrm rot="5400000">
            <a:off x="6043003" y="4548797"/>
            <a:ext cx="2263058" cy="1699865"/>
          </a:xfrm>
          <a:prstGeom prst="rect">
            <a:avLst/>
          </a:prstGeom>
          <a:noFill/>
          <a:ln w="9525">
            <a:noFill/>
            <a:miter lim="800000"/>
            <a:headEnd/>
            <a:tailEnd/>
          </a:ln>
        </p:spPr>
      </p:pic>
      <p:grpSp>
        <p:nvGrpSpPr>
          <p:cNvPr id="5" name="Group 4"/>
          <p:cNvGrpSpPr/>
          <p:nvPr/>
        </p:nvGrpSpPr>
        <p:grpSpPr>
          <a:xfrm>
            <a:off x="914400" y="3048000"/>
            <a:ext cx="2141538" cy="2081984"/>
            <a:chOff x="1828987" y="2437924"/>
            <a:chExt cx="2141538" cy="2081984"/>
          </a:xfrm>
        </p:grpSpPr>
        <p:pic>
          <p:nvPicPr>
            <p:cNvPr id="6" name="Picture 5" descr="obj14__0"/>
            <p:cNvPicPr>
              <a:picLocks noChangeAspect="1" noChangeArrowheads="1"/>
            </p:cNvPicPr>
            <p:nvPr/>
          </p:nvPicPr>
          <p:blipFill>
            <a:blip r:embed="rId3"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7" name="Group 61"/>
            <p:cNvGrpSpPr/>
            <p:nvPr/>
          </p:nvGrpSpPr>
          <p:grpSpPr>
            <a:xfrm rot="940178">
              <a:off x="2102604" y="2590800"/>
              <a:ext cx="457200" cy="457200"/>
              <a:chOff x="2102604" y="2590800"/>
              <a:chExt cx="457200" cy="457200"/>
            </a:xfrm>
          </p:grpSpPr>
          <p:sp>
            <p:nvSpPr>
              <p:cNvPr id="20" name="Oval 19"/>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20"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2"/>
            <p:cNvGrpSpPr/>
            <p:nvPr/>
          </p:nvGrpSpPr>
          <p:grpSpPr>
            <a:xfrm rot="20789174">
              <a:off x="3039177" y="2437924"/>
              <a:ext cx="579789" cy="645352"/>
              <a:chOff x="2102604" y="2590800"/>
              <a:chExt cx="457200" cy="457200"/>
            </a:xfrm>
          </p:grpSpPr>
          <p:sp>
            <p:nvSpPr>
              <p:cNvPr id="18" name="Oval 17"/>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endCxn id="18"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65"/>
            <p:cNvGrpSpPr/>
            <p:nvPr/>
          </p:nvGrpSpPr>
          <p:grpSpPr>
            <a:xfrm rot="7787505">
              <a:off x="2380422" y="2903578"/>
              <a:ext cx="582847" cy="553535"/>
              <a:chOff x="2102604" y="2590800"/>
              <a:chExt cx="457200" cy="457200"/>
            </a:xfrm>
          </p:grpSpPr>
          <p:sp>
            <p:nvSpPr>
              <p:cNvPr id="16" name="Oval 15"/>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16"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68"/>
            <p:cNvGrpSpPr/>
            <p:nvPr/>
          </p:nvGrpSpPr>
          <p:grpSpPr>
            <a:xfrm rot="10071139">
              <a:off x="2303154" y="3598555"/>
              <a:ext cx="457200" cy="457200"/>
              <a:chOff x="2102604" y="2590800"/>
              <a:chExt cx="457200" cy="457200"/>
            </a:xfrm>
          </p:grpSpPr>
          <p:sp>
            <p:nvSpPr>
              <p:cNvPr id="14" name="Oval 13"/>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4"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71"/>
            <p:cNvGrpSpPr/>
            <p:nvPr/>
          </p:nvGrpSpPr>
          <p:grpSpPr>
            <a:xfrm rot="10800000">
              <a:off x="3213680" y="3243386"/>
              <a:ext cx="457200" cy="457200"/>
              <a:chOff x="2102604" y="2590800"/>
              <a:chExt cx="457200" cy="457200"/>
            </a:xfrm>
          </p:grpSpPr>
          <p:sp>
            <p:nvSpPr>
              <p:cNvPr id="12" name="Oval 11"/>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2"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2" name="Group 21"/>
          <p:cNvGrpSpPr>
            <a:grpSpLocks noChangeAspect="1"/>
          </p:cNvGrpSpPr>
          <p:nvPr/>
        </p:nvGrpSpPr>
        <p:grpSpPr>
          <a:xfrm rot="3358200">
            <a:off x="6259657" y="1420751"/>
            <a:ext cx="2147438" cy="2087720"/>
            <a:chOff x="1828987" y="2437924"/>
            <a:chExt cx="2141538" cy="2081984"/>
          </a:xfrm>
        </p:grpSpPr>
        <p:pic>
          <p:nvPicPr>
            <p:cNvPr id="23" name="Picture 5" descr="obj14__0"/>
            <p:cNvPicPr>
              <a:picLocks noChangeAspect="1" noChangeArrowheads="1"/>
            </p:cNvPicPr>
            <p:nvPr/>
          </p:nvPicPr>
          <p:blipFill>
            <a:blip r:embed="rId3"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24" name="Group 61"/>
            <p:cNvGrpSpPr/>
            <p:nvPr/>
          </p:nvGrpSpPr>
          <p:grpSpPr>
            <a:xfrm rot="940178">
              <a:off x="2102604" y="2590800"/>
              <a:ext cx="457200" cy="457200"/>
              <a:chOff x="2102604" y="2590800"/>
              <a:chExt cx="457200" cy="457200"/>
            </a:xfrm>
          </p:grpSpPr>
          <p:sp>
            <p:nvSpPr>
              <p:cNvPr id="37" name="Oval 36"/>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endCxn id="37"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62"/>
            <p:cNvGrpSpPr/>
            <p:nvPr/>
          </p:nvGrpSpPr>
          <p:grpSpPr>
            <a:xfrm rot="20789174">
              <a:off x="3039177" y="2437924"/>
              <a:ext cx="579789" cy="645352"/>
              <a:chOff x="2102604" y="2590800"/>
              <a:chExt cx="457200" cy="457200"/>
            </a:xfrm>
          </p:grpSpPr>
          <p:sp>
            <p:nvSpPr>
              <p:cNvPr id="35" name="Oval 34"/>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a:endCxn id="35"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65"/>
            <p:cNvGrpSpPr/>
            <p:nvPr/>
          </p:nvGrpSpPr>
          <p:grpSpPr>
            <a:xfrm rot="7787505">
              <a:off x="2380422" y="2903578"/>
              <a:ext cx="582847" cy="553535"/>
              <a:chOff x="2102604" y="2590800"/>
              <a:chExt cx="457200" cy="457200"/>
            </a:xfrm>
          </p:grpSpPr>
          <p:sp>
            <p:nvSpPr>
              <p:cNvPr id="33" name="Oval 32"/>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endCxn id="33"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68"/>
            <p:cNvGrpSpPr/>
            <p:nvPr/>
          </p:nvGrpSpPr>
          <p:grpSpPr>
            <a:xfrm rot="10071139">
              <a:off x="2303154" y="3598555"/>
              <a:ext cx="457200" cy="457200"/>
              <a:chOff x="2102604" y="2590800"/>
              <a:chExt cx="457200" cy="457200"/>
            </a:xfrm>
          </p:grpSpPr>
          <p:sp>
            <p:nvSpPr>
              <p:cNvPr id="31" name="Oval 30"/>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endCxn id="31"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71"/>
            <p:cNvGrpSpPr/>
            <p:nvPr/>
          </p:nvGrpSpPr>
          <p:grpSpPr>
            <a:xfrm rot="10800000">
              <a:off x="3213680" y="3243386"/>
              <a:ext cx="457200" cy="457200"/>
              <a:chOff x="2102604" y="2590800"/>
              <a:chExt cx="457200" cy="457200"/>
            </a:xfrm>
          </p:grpSpPr>
          <p:sp>
            <p:nvSpPr>
              <p:cNvPr id="29" name="Oval 28"/>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endCxn id="29"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8" name="Group 47"/>
          <p:cNvGrpSpPr/>
          <p:nvPr/>
        </p:nvGrpSpPr>
        <p:grpSpPr>
          <a:xfrm rot="19786778">
            <a:off x="7086600" y="4800600"/>
            <a:ext cx="553535" cy="582847"/>
            <a:chOff x="6738883" y="4298599"/>
            <a:chExt cx="553535" cy="582847"/>
          </a:xfrm>
        </p:grpSpPr>
        <p:sp>
          <p:nvSpPr>
            <p:cNvPr id="39" name="Oval 38"/>
            <p:cNvSpPr/>
            <p:nvPr/>
          </p:nvSpPr>
          <p:spPr>
            <a:xfrm rot="4982274">
              <a:off x="6724227" y="4313255"/>
              <a:ext cx="582847" cy="55353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rot="18794769">
              <a:off x="6948674" y="4497613"/>
              <a:ext cx="321926" cy="141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6705600" y="5410200"/>
            <a:ext cx="457200" cy="457200"/>
            <a:chOff x="6596186" y="4959477"/>
            <a:chExt cx="457200" cy="457200"/>
          </a:xfrm>
        </p:grpSpPr>
        <p:sp>
          <p:nvSpPr>
            <p:cNvPr id="41" name="Oval 40"/>
            <p:cNvSpPr/>
            <p:nvPr/>
          </p:nvSpPr>
          <p:spPr>
            <a:xfrm rot="7265908">
              <a:off x="6596186" y="4959477"/>
              <a:ext cx="457200" cy="4572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rot="18794769">
              <a:off x="6812029" y="5101588"/>
              <a:ext cx="208503" cy="164873"/>
            </a:xfrm>
            <a:prstGeom prst="straightConnector1">
              <a:avLst/>
            </a:prstGeom>
            <a:ln w="381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7315200" y="5410200"/>
            <a:ext cx="459569" cy="457200"/>
            <a:chOff x="7460218" y="4611112"/>
            <a:chExt cx="459569" cy="457200"/>
          </a:xfrm>
        </p:grpSpPr>
        <p:sp>
          <p:nvSpPr>
            <p:cNvPr id="43" name="Oval 42"/>
            <p:cNvSpPr/>
            <p:nvPr/>
          </p:nvSpPr>
          <p:spPr>
            <a:xfrm rot="7994769">
              <a:off x="7460218" y="4611112"/>
              <a:ext cx="457200" cy="4572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rot="13394769" flipH="1">
              <a:off x="7714729" y="4762741"/>
              <a:ext cx="205058" cy="16914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5334001" y="1066800"/>
            <a:ext cx="1371600" cy="646331"/>
          </a:xfrm>
          <a:prstGeom prst="rect">
            <a:avLst/>
          </a:prstGeom>
          <a:noFill/>
        </p:spPr>
        <p:txBody>
          <a:bodyPr wrap="square" rtlCol="0">
            <a:spAutoFit/>
          </a:bodyPr>
          <a:lstStyle/>
          <a:p>
            <a:pPr algn="ctr"/>
            <a:r>
              <a:rPr lang="en-US" dirty="0" smtClean="0"/>
              <a:t>Lots of Matches</a:t>
            </a:r>
            <a:endParaRPr lang="en-US" dirty="0"/>
          </a:p>
        </p:txBody>
      </p:sp>
      <p:sp>
        <p:nvSpPr>
          <p:cNvPr id="52" name="TextBox 51"/>
          <p:cNvSpPr txBox="1"/>
          <p:nvPr/>
        </p:nvSpPr>
        <p:spPr>
          <a:xfrm>
            <a:off x="5029200" y="5181600"/>
            <a:ext cx="1371600" cy="646331"/>
          </a:xfrm>
          <a:prstGeom prst="rect">
            <a:avLst/>
          </a:prstGeom>
          <a:noFill/>
        </p:spPr>
        <p:txBody>
          <a:bodyPr wrap="square" rtlCol="0">
            <a:spAutoFit/>
          </a:bodyPr>
          <a:lstStyle/>
          <a:p>
            <a:pPr algn="ctr"/>
            <a:r>
              <a:rPr lang="en-US" dirty="0" smtClean="0"/>
              <a:t>Few or No Matches</a:t>
            </a:r>
            <a:endParaRPr lang="en-US" dirty="0"/>
          </a:p>
        </p:txBody>
      </p:sp>
      <p:sp>
        <p:nvSpPr>
          <p:cNvPr id="53" name="TextBox 52"/>
          <p:cNvSpPr txBox="1"/>
          <p:nvPr/>
        </p:nvSpPr>
        <p:spPr>
          <a:xfrm>
            <a:off x="533400" y="5943600"/>
            <a:ext cx="4647041" cy="461665"/>
          </a:xfrm>
          <a:prstGeom prst="rect">
            <a:avLst/>
          </a:prstGeom>
          <a:noFill/>
        </p:spPr>
        <p:txBody>
          <a:bodyPr wrap="none" rtlCol="0">
            <a:spAutoFit/>
          </a:bodyPr>
          <a:lstStyle/>
          <a:p>
            <a:r>
              <a:rPr lang="en-US" sz="2400" dirty="0" smtClean="0">
                <a:solidFill>
                  <a:schemeClr val="accent2">
                    <a:lumMod val="75000"/>
                  </a:schemeClr>
                </a:solidFill>
              </a:rPr>
              <a:t>But this will be really, really slow!</a:t>
            </a:r>
            <a:endParaRPr lang="en-US" sz="2400"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lstStyle/>
          <a:p>
            <a:r>
              <a:rPr lang="en-US" dirty="0" smtClean="0"/>
              <a:t>Cluster the </a:t>
            </a:r>
            <a:r>
              <a:rPr lang="en-US" dirty="0" err="1" smtClean="0"/>
              <a:t>keypoint</a:t>
            </a:r>
            <a:r>
              <a:rPr lang="en-US" dirty="0" smtClean="0"/>
              <a:t> descriptors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1 - Introduction - CP Fall 2010">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7365D"/>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Lecture1 - Introduction - CP Fall 2010</Template>
  <TotalTime>16607</TotalTime>
  <Words>2221</Words>
  <Application>Microsoft Office PowerPoint</Application>
  <PresentationFormat>On-screen Show (4:3)</PresentationFormat>
  <Paragraphs>360</Paragraphs>
  <Slides>61</Slides>
  <Notes>34</Notes>
  <HiddenSlides>2</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Lecture1 - Introduction - CP Fall 2010</vt:lpstr>
      <vt:lpstr>PowerPoint Presentation</vt:lpstr>
      <vt:lpstr>Last class: Image Stitching</vt:lpstr>
      <vt:lpstr>Augmented reality</vt:lpstr>
      <vt:lpstr>Adding fake objects to real video</vt:lpstr>
      <vt:lpstr>Information overlay</vt:lpstr>
      <vt:lpstr>Today</vt:lpstr>
      <vt:lpstr>Let’s start with interest points</vt:lpstr>
      <vt:lpstr>Simple idea</vt:lpstr>
      <vt:lpstr>Key idea 1: “Visual Words”</vt:lpstr>
      <vt:lpstr>Key idea 1: “Visual Words”</vt:lpstr>
      <vt:lpstr>Key idea 1: “Visual Words”</vt:lpstr>
      <vt:lpstr>Kmeans: Matlab code</vt:lpstr>
      <vt:lpstr>K-means Demo</vt:lpstr>
      <vt:lpstr>Key idea 1: “Visual Words”</vt:lpstr>
      <vt:lpstr>Key idea 1: “Visual Words”</vt:lpstr>
      <vt:lpstr>Key idea 1: “Visual Words”</vt:lpstr>
      <vt:lpstr>Naïve matching is still too slow</vt:lpstr>
      <vt:lpstr>Key Idea 2: Inverse document file</vt:lpstr>
      <vt:lpstr>Fast visual search</vt:lpstr>
      <vt:lpstr>110,000,000 Images in 5.8 Seconds</vt:lpstr>
      <vt:lpstr>PowerPoint Presentation</vt:lpstr>
      <vt:lpstr>PowerPoint Presentation</vt:lpstr>
      <vt:lpstr>PowerPoint Presentation</vt:lpstr>
      <vt:lpstr>Key Ideas</vt:lpstr>
      <vt:lpstr>Recognition with K-tree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vt:lpstr>
      <vt:lpstr>More words is better</vt:lpstr>
      <vt:lpstr>PowerPoint Presentation</vt:lpstr>
      <vt:lpstr>Can we be more accurate?</vt:lpstr>
      <vt:lpstr>Can we be more accurate?</vt:lpstr>
      <vt:lpstr>Final key idea: geometric verification</vt:lpstr>
      <vt:lpstr>Final key idea: geometric verification</vt:lpstr>
      <vt:lpstr>Application: Large-Scale Retrieval</vt:lpstr>
      <vt:lpstr>Application: Image Auto-Annotation</vt:lpstr>
      <vt:lpstr>Example Applications</vt:lpstr>
      <vt:lpstr>Video Google System</vt:lpstr>
      <vt:lpstr>Summary: Uses of Interest Points</vt:lpstr>
      <vt:lpstr>Next class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Photography CS498dwh</dc:title>
  <dc:creator>Derek Hoiem</dc:creator>
  <cp:lastModifiedBy>Derek Hoiem</cp:lastModifiedBy>
  <cp:revision>48</cp:revision>
  <dcterms:created xsi:type="dcterms:W3CDTF">2010-08-30T03:58:01Z</dcterms:created>
  <dcterms:modified xsi:type="dcterms:W3CDTF">2013-10-31T15:47:08Z</dcterms:modified>
</cp:coreProperties>
</file>