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581" r:id="rId2"/>
    <p:sldId id="642" r:id="rId3"/>
    <p:sldId id="641" r:id="rId4"/>
    <p:sldId id="644" r:id="rId5"/>
    <p:sldId id="645" r:id="rId6"/>
    <p:sldId id="661" r:id="rId7"/>
    <p:sldId id="646" r:id="rId8"/>
    <p:sldId id="647" r:id="rId9"/>
    <p:sldId id="663" r:id="rId10"/>
    <p:sldId id="648" r:id="rId11"/>
    <p:sldId id="651" r:id="rId12"/>
    <p:sldId id="649" r:id="rId13"/>
    <p:sldId id="652" r:id="rId14"/>
    <p:sldId id="653" r:id="rId15"/>
    <p:sldId id="657" r:id="rId16"/>
    <p:sldId id="654" r:id="rId17"/>
    <p:sldId id="643" r:id="rId18"/>
    <p:sldId id="656" r:id="rId19"/>
    <p:sldId id="658" r:id="rId20"/>
    <p:sldId id="659" r:id="rId21"/>
    <p:sldId id="660" r:id="rId22"/>
    <p:sldId id="66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6" autoAdjust="0"/>
    <p:restoredTop sz="80080" autoAdjust="0"/>
  </p:normalViewPr>
  <p:slideViewPr>
    <p:cSldViewPr>
      <p:cViewPr>
        <p:scale>
          <a:sx n="50" d="100"/>
          <a:sy n="50" d="100"/>
        </p:scale>
        <p:origin x="-815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5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Roughly 20-25% overlap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W1Epl2LdF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iem\Documents\Classes\Computational%20Photography%20-%20Fall%202010\movies\sig05.wmv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CTJL5lUjHg" TargetMode="External"/><Relationship Id="rId2" Type="http://schemas.openxmlformats.org/officeDocument/2006/relationships/hyperlink" Target="http://www.youtube.com/watch?feature=iv&amp;v=fQ59dXOo63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7QrnwoO1-8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0SIezN-0UU" TargetMode="External"/><Relationship Id="rId2" Type="http://schemas.openxmlformats.org/officeDocument/2006/relationships/hyperlink" Target="http://www.youtube.com/watch?v=Kq-rB7YpYZ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zkVrMYHibE4" TargetMode="External"/><Relationship Id="rId4" Type="http://schemas.openxmlformats.org/officeDocument/2006/relationships/hyperlink" Target="http://www.youtube.com/watch?v=qCz68ukbZ7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d3.com/" TargetMode="Externa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iem\Documents\Classes\Computational%20Photography%20-%20Fall%202010\movies\VIDEO_siggraph_2005.mp4" TargetMode="External"/><Relationship Id="rId6" Type="http://schemas.openxmlformats.org/officeDocument/2006/relationships/hyperlink" Target="http://people.csail.mit.edu/celiu/motionmag/motionmag.html" TargetMode="External"/><Relationship Id="rId5" Type="http://schemas.openxmlformats.org/officeDocument/2006/relationships/hyperlink" Target="http://www.youtube.com/watch?v=tCEsCAWAjWk&amp;feature=related" TargetMode="External"/><Relationship Id="rId4" Type="http://schemas.openxmlformats.org/officeDocument/2006/relationships/hyperlink" Target="http://www.youtube.com/watch?v=IHg6fP9RrG4&amp;feature=relat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g.cs.tsinghua.edu.cn/montage/main.htm" TargetMode="External"/><Relationship Id="rId2" Type="http://schemas.openxmlformats.org/officeDocument/2006/relationships/hyperlink" Target="http://www.stat.ucla.edu/~mtzhao/research/parse2pain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954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12/7/10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66800" y="457200"/>
            <a:ext cx="7086600" cy="9906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Looking Back, Moving Forward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981200" y="5791200"/>
            <a:ext cx="51816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Computational Photography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Derek Hoiem, University of Illinois</a:t>
            </a:r>
          </a:p>
        </p:txBody>
      </p:sp>
      <p:pic>
        <p:nvPicPr>
          <p:cNvPr id="10242" name="Picture 2" descr="http://farm1.static.flickr.com/54/167352874_2e8beeefc4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096000" cy="40195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211669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Credit</a:t>
            </a:r>
          </a:p>
          <a:p>
            <a:r>
              <a:rPr lang="en-US" dirty="0" smtClean="0"/>
              <a:t>Lee </a:t>
            </a:r>
            <a:r>
              <a:rPr lang="en-US" dirty="0" err="1" smtClean="0"/>
              <a:t>Cullivan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Parsing to Painterly Rendering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9809" y="6488668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Zeng et al. SIGGRAPH 2010</a:t>
            </a:r>
            <a:endParaRPr lang="en-US" dirty="0"/>
          </a:p>
        </p:txBody>
      </p:sp>
      <p:pic>
        <p:nvPicPr>
          <p:cNvPr id="1026" name="Picture 2" descr="http://www.stat.ucla.edu/~mtzhao/research/parse2paint/figures/teaser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2032000" cy="1524000"/>
          </a:xfrm>
          <a:prstGeom prst="rect">
            <a:avLst/>
          </a:prstGeom>
          <a:noFill/>
        </p:spPr>
      </p:pic>
      <p:pic>
        <p:nvPicPr>
          <p:cNvPr id="1028" name="Picture 4" descr="http://www.stat.ucla.edu/~mtzhao/research/parse2paint/thumbnails/teaser_pa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00200"/>
            <a:ext cx="5715000" cy="4290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Parsing to Painterly Rendering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9809" y="6488668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Zeng et al. SIGGRAPH 2010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39163"/>
          <a:stretch>
            <a:fillRect/>
          </a:stretch>
        </p:blipFill>
        <p:spPr bwMode="auto">
          <a:xfrm>
            <a:off x="304800" y="762000"/>
            <a:ext cx="3886200" cy="38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30108"/>
            <a:ext cx="4876800" cy="18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9144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0359" y="463697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Sketch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462530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Brush Orientations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438400"/>
            <a:ext cx="25359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05600" y="1905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Brush Strokes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Parsing to Painterly Rendering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9809" y="6488668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Zeng et al. SIGGRAPH 2010</a:t>
            </a:r>
            <a:endParaRPr lang="en-US" dirty="0"/>
          </a:p>
        </p:txBody>
      </p:sp>
      <p:pic>
        <p:nvPicPr>
          <p:cNvPr id="24578" name="Picture 2" descr="http://www.stat.ucla.edu/~mtzhao/research/parse2paint/thumbnails/d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400"/>
            <a:ext cx="2314575" cy="1733551"/>
          </a:xfrm>
          <a:prstGeom prst="rect">
            <a:avLst/>
          </a:prstGeom>
          <a:noFill/>
        </p:spPr>
      </p:pic>
      <p:pic>
        <p:nvPicPr>
          <p:cNvPr id="24580" name="Picture 4" descr="http://www.stat.ucla.edu/~mtzhao/research/parse2paint/figures/d_pain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287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Parsing to Painterly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9196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Sketch2photo: </a:t>
            </a:r>
            <a:r>
              <a:rPr lang="en-US" sz="2800" dirty="0" smtClean="0">
                <a:hlinkClick r:id="rId3"/>
              </a:rPr>
              <a:t>http://www.youtube.com/watch?v=dW1Epl2LdFM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/>
              <a:t>Animating still photographs</a:t>
            </a:r>
          </a:p>
          <a:p>
            <a:pPr>
              <a:buNone/>
            </a:pPr>
            <a:r>
              <a:rPr lang="en-US" sz="3600" dirty="0" smtClean="0"/>
              <a:t>	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Chen et al. 2009</a:t>
            </a:r>
            <a:endParaRPr lang="en-US" dirty="0"/>
          </a:p>
        </p:txBody>
      </p:sp>
      <p:pic>
        <p:nvPicPr>
          <p:cNvPr id="5" name="sig0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2971800"/>
            <a:ext cx="5410200" cy="3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games: </a:t>
            </a:r>
            <a:r>
              <a:rPr lang="en-US" dirty="0" err="1" smtClean="0"/>
              <a:t>Kinect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Object Recognition: </a:t>
            </a:r>
            <a:r>
              <a:rPr lang="en-US" sz="2400" dirty="0" smtClean="0">
                <a:hlinkClick r:id="rId2"/>
              </a:rPr>
              <a:t>http://www.youtube.com/watch?feature=iv&amp;v=fQ59dXOo63o</a:t>
            </a:r>
            <a:endParaRPr lang="en-US" sz="2400" dirty="0" smtClean="0"/>
          </a:p>
          <a:p>
            <a:endParaRPr lang="en-US" sz="2400" dirty="0" smtClean="0">
              <a:hlinkClick r:id="rId3"/>
            </a:endParaRPr>
          </a:p>
          <a:p>
            <a:r>
              <a:rPr lang="en-US" sz="2400" dirty="0" smtClean="0"/>
              <a:t>Mario: </a:t>
            </a:r>
            <a:r>
              <a:rPr lang="en-US" sz="2400" dirty="0" smtClean="0">
                <a:hlinkClick r:id="rId3"/>
              </a:rPr>
              <a:t>http://www.youtube.com/watch?v=8CTJL5lUjHg</a:t>
            </a:r>
            <a:endParaRPr lang="en-US" sz="2400" dirty="0" smtClean="0"/>
          </a:p>
          <a:p>
            <a:endParaRPr lang="en-US" sz="2400" dirty="0" smtClean="0">
              <a:hlinkClick r:id="rId4"/>
            </a:endParaRPr>
          </a:p>
          <a:p>
            <a:r>
              <a:rPr lang="en-US" sz="2400" dirty="0" smtClean="0"/>
              <a:t>3D: </a:t>
            </a:r>
            <a:r>
              <a:rPr lang="en-US" sz="2400" dirty="0" smtClean="0">
                <a:hlinkClick r:id="rId4"/>
              </a:rPr>
              <a:t>http://www.youtube.com/watch?v=7QrnwoO1-8A</a:t>
            </a: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Estimating pose and shape</a:t>
            </a:r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4"/>
              </a:rPr>
              <a:t>Motion capture</a:t>
            </a:r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5"/>
              </a:rPr>
              <a:t>Face transfer</a:t>
            </a:r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Crowd simulation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simplify editing of photos and videos?</a:t>
            </a:r>
          </a:p>
          <a:p>
            <a:endParaRPr lang="en-US" dirty="0" smtClean="0"/>
          </a:p>
          <a:p>
            <a:r>
              <a:rPr lang="en-US" dirty="0" smtClean="0"/>
              <a:t>How can we organize photographs and videos?</a:t>
            </a:r>
          </a:p>
          <a:p>
            <a:endParaRPr lang="en-US" dirty="0" smtClean="0"/>
          </a:p>
          <a:p>
            <a:r>
              <a:rPr lang="en-US" dirty="0" smtClean="0"/>
              <a:t>Can we just capture and store the whole visual world?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can we get computers to understand scenes (make predictions, describe them, etc.)?</a:t>
            </a:r>
          </a:p>
          <a:p>
            <a:endParaRPr lang="en-US" dirty="0" smtClean="0"/>
          </a:p>
          <a:p>
            <a:r>
              <a:rPr lang="en-US" dirty="0" smtClean="0"/>
              <a:t>How can we design programs where semi-smart computers and people collaborate?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if we just capture and store the whole visual world (think </a:t>
            </a:r>
            <a:r>
              <a:rPr lang="en-US" dirty="0" err="1" smtClean="0"/>
              <a:t>StreetView</a:t>
            </a:r>
            <a:r>
              <a:rPr lang="en-US" dirty="0" smtClean="0"/>
              <a:t>)? </a:t>
            </a:r>
          </a:p>
          <a:p>
            <a:endParaRPr lang="en-US" dirty="0" smtClean="0"/>
          </a:p>
          <a:p>
            <a:r>
              <a:rPr lang="en-US" dirty="0" smtClean="0"/>
              <a:t>How will photography change if depth cameras or IR or stereo become standard?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learn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Relevant courses</a:t>
            </a:r>
          </a:p>
          <a:p>
            <a:pPr lvl="1"/>
            <a:r>
              <a:rPr lang="en-US" dirty="0" smtClean="0"/>
              <a:t>Production graphics (CS 419)</a:t>
            </a:r>
          </a:p>
          <a:p>
            <a:pPr lvl="1"/>
            <a:r>
              <a:rPr lang="en-US" dirty="0" smtClean="0"/>
              <a:t>Machine learning (CS 446)</a:t>
            </a:r>
          </a:p>
          <a:p>
            <a:pPr lvl="1"/>
            <a:r>
              <a:rPr lang="en-US" dirty="0" smtClean="0"/>
              <a:t>Computer vision (CS 543)</a:t>
            </a:r>
          </a:p>
          <a:p>
            <a:pPr lvl="1"/>
            <a:r>
              <a:rPr lang="en-US" dirty="0" smtClean="0"/>
              <a:t>Optimization methods (w/ David Forsyth)</a:t>
            </a:r>
          </a:p>
          <a:p>
            <a:pPr lvl="1"/>
            <a:r>
              <a:rPr lang="en-US" dirty="0" smtClean="0"/>
              <a:t>Parallel processing / GPU</a:t>
            </a:r>
          </a:p>
          <a:p>
            <a:pPr lvl="1"/>
            <a:r>
              <a:rPr lang="en-US" dirty="0" smtClean="0"/>
              <a:t>HCI, data mining, NLP, robotics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Motion</a:t>
            </a:r>
          </a:p>
          <a:p>
            <a:pPr lvl="2"/>
            <a:r>
              <a:rPr lang="en-US" dirty="0" smtClean="0"/>
              <a:t>Exaggerating motion </a:t>
            </a:r>
          </a:p>
          <a:p>
            <a:pPr lvl="1"/>
            <a:r>
              <a:rPr lang="en-US" dirty="0" smtClean="0"/>
              <a:t>Human motion transfer, animation, etc.</a:t>
            </a:r>
          </a:p>
          <a:p>
            <a:pPr lvl="1"/>
            <a:r>
              <a:rPr lang="en-US" dirty="0" smtClean="0"/>
              <a:t>Tracking</a:t>
            </a:r>
          </a:p>
          <a:p>
            <a:pPr lvl="1"/>
            <a:r>
              <a:rPr lang="en-US" dirty="0" smtClean="0"/>
              <a:t>Structure from motion</a:t>
            </a:r>
          </a:p>
          <a:p>
            <a:pPr lvl="1"/>
            <a:r>
              <a:rPr lang="en-US" dirty="0" smtClean="0"/>
              <a:t>Activity recognition</a:t>
            </a:r>
          </a:p>
          <a:p>
            <a:pPr lvl="1"/>
            <a:r>
              <a:rPr lang="en-US" dirty="0" smtClean="0"/>
              <a:t>Background subtraction and alpha matting</a:t>
            </a:r>
          </a:p>
          <a:p>
            <a:r>
              <a:rPr lang="en-US" dirty="0" smtClean="0"/>
              <a:t>Projectors</a:t>
            </a:r>
          </a:p>
          <a:p>
            <a:r>
              <a:rPr lang="en-US" dirty="0" smtClean="0"/>
              <a:t>Scene Understanding</a:t>
            </a:r>
          </a:p>
          <a:p>
            <a:pPr lvl="1"/>
            <a:r>
              <a:rPr lang="en-US" dirty="0" smtClean="0"/>
              <a:t>Segmentation into “perceptually” salient regions</a:t>
            </a:r>
          </a:p>
          <a:p>
            <a:pPr lvl="1"/>
            <a:r>
              <a:rPr lang="en-US" dirty="0" smtClean="0"/>
              <a:t>Automatic interpretation in terms of surfaces, materials, objects</a:t>
            </a:r>
          </a:p>
          <a:p>
            <a:pPr lvl="2"/>
            <a:r>
              <a:rPr lang="en-US" b="1" dirty="0" smtClean="0"/>
              <a:t>From Image Parsing to Painterly Rendering</a:t>
            </a:r>
            <a:endParaRPr lang="en-US" dirty="0" smtClean="0"/>
          </a:p>
          <a:p>
            <a:pPr lvl="1"/>
            <a:r>
              <a:rPr lang="en-US" dirty="0" smtClean="0"/>
              <a:t>Contextual reasoning</a:t>
            </a:r>
          </a:p>
          <a:p>
            <a:pPr lvl="1"/>
            <a:r>
              <a:rPr lang="en-US" dirty="0" smtClean="0"/>
              <a:t>Machine learning</a:t>
            </a:r>
          </a:p>
          <a:p>
            <a:r>
              <a:rPr lang="en-US" dirty="0" smtClean="0"/>
              <a:t>Binocular and multi-view stereo</a:t>
            </a:r>
          </a:p>
          <a:p>
            <a:r>
              <a:rPr lang="en-US" dirty="0" smtClean="0"/>
              <a:t>Animating photographs</a:t>
            </a:r>
          </a:p>
          <a:p>
            <a:r>
              <a:rPr lang="en-US" dirty="0" smtClean="0"/>
              <a:t>Animating crowds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(w/ me Spring 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300" dirty="0" smtClean="0"/>
              <a:t>Similar stuff to CP</a:t>
            </a:r>
          </a:p>
          <a:p>
            <a:r>
              <a:rPr lang="en-US" dirty="0" smtClean="0"/>
              <a:t>Camera models, filtering, single-view geometry, light and capture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300" dirty="0" smtClean="0"/>
              <a:t>New stuff</a:t>
            </a:r>
          </a:p>
          <a:p>
            <a:r>
              <a:rPr lang="en-US" dirty="0" smtClean="0"/>
              <a:t>Scene understanding</a:t>
            </a:r>
          </a:p>
          <a:p>
            <a:pPr lvl="1"/>
            <a:r>
              <a:rPr lang="en-US" dirty="0" smtClean="0"/>
              <a:t>Object category recognition</a:t>
            </a:r>
          </a:p>
          <a:p>
            <a:pPr lvl="1"/>
            <a:r>
              <a:rPr lang="en-US" dirty="0" smtClean="0"/>
              <a:t>Action/activity recognition</a:t>
            </a:r>
          </a:p>
          <a:p>
            <a:pPr lvl="1"/>
            <a:r>
              <a:rPr lang="en-US" dirty="0" smtClean="0"/>
              <a:t>Edge detection, clustering, segmentation</a:t>
            </a:r>
          </a:p>
          <a:p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Tracking</a:t>
            </a:r>
          </a:p>
          <a:p>
            <a:pPr lvl="1"/>
            <a:r>
              <a:rPr lang="en-US" dirty="0" smtClean="0"/>
              <a:t>Structure from motion</a:t>
            </a:r>
          </a:p>
          <a:p>
            <a:r>
              <a:rPr lang="en-US" dirty="0" smtClean="0"/>
              <a:t>Multi-view geometry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learn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4400" dirty="0" smtClean="0"/>
              <a:t>		Explore!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Project 5 favorites</a:t>
            </a:r>
          </a:p>
          <a:p>
            <a:pPr lvl="1"/>
            <a:r>
              <a:rPr lang="en-US" dirty="0" smtClean="0"/>
              <a:t>Adair Liu, </a:t>
            </a:r>
            <a:r>
              <a:rPr lang="en-US" dirty="0" err="1" smtClean="0"/>
              <a:t>Jia</a:t>
            </a:r>
            <a:r>
              <a:rPr lang="en-US" dirty="0" smtClean="0"/>
              <a:t>-bin Huang, Charles Park</a:t>
            </a:r>
          </a:p>
          <a:p>
            <a:endParaRPr lang="en-US" dirty="0" smtClean="0"/>
          </a:p>
          <a:p>
            <a:r>
              <a:rPr lang="en-US" dirty="0" smtClean="0"/>
              <a:t>Reminder: final project</a:t>
            </a:r>
          </a:p>
          <a:p>
            <a:pPr lvl="1"/>
            <a:r>
              <a:rPr lang="en-US" dirty="0" smtClean="0"/>
              <a:t>Due next Monday night</a:t>
            </a:r>
          </a:p>
          <a:p>
            <a:pPr lvl="1"/>
            <a:r>
              <a:rPr lang="en-US" dirty="0" smtClean="0"/>
              <a:t>Presentations on Tuesday during final exam period</a:t>
            </a:r>
          </a:p>
          <a:p>
            <a:endParaRPr lang="en-US" dirty="0" smtClean="0"/>
          </a:p>
          <a:p>
            <a:r>
              <a:rPr lang="en-US" dirty="0" smtClean="0"/>
              <a:t>What else is there?</a:t>
            </a:r>
          </a:p>
          <a:p>
            <a:endParaRPr lang="en-US" dirty="0" smtClean="0"/>
          </a:p>
          <a:p>
            <a:r>
              <a:rPr lang="en-US" dirty="0" smtClean="0"/>
              <a:t>ICES forms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course has provided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photographs are captured from and relate to the 3D scene</a:t>
            </a:r>
          </a:p>
          <a:p>
            <a:endParaRPr lang="en-US" dirty="0" smtClean="0"/>
          </a:p>
          <a:p>
            <a:r>
              <a:rPr lang="en-US" dirty="0" smtClean="0"/>
              <a:t>How to think of an image as: a signal to be processed, a graph to be searched, an equation to be solved</a:t>
            </a:r>
          </a:p>
          <a:p>
            <a:endParaRPr lang="en-US" dirty="0" smtClean="0"/>
          </a:p>
          <a:p>
            <a:r>
              <a:rPr lang="en-US" dirty="0" smtClean="0"/>
              <a:t>How to manipulate photographs: cutting, growing, compositing, morphing, stitching</a:t>
            </a:r>
          </a:p>
          <a:p>
            <a:endParaRPr lang="en-US" dirty="0" smtClean="0"/>
          </a:p>
          <a:p>
            <a:r>
              <a:rPr lang="en-US" dirty="0" smtClean="0"/>
              <a:t>Basic principles of computer vision: filtering, detection, correspondence, alignment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out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Video and motion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Scene understanding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Modeling humans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2362200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else is out there?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810000"/>
            <a:ext cx="328968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Lots!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Videos and motion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Scene understanding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Interactive games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Modeling humans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and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Video = sequence of images</a:t>
            </a:r>
          </a:p>
          <a:p>
            <a:pPr lvl="1"/>
            <a:r>
              <a:rPr lang="en-US" dirty="0" smtClean="0"/>
              <a:t>Track points </a:t>
            </a:r>
            <a:r>
              <a:rPr lang="en-US" dirty="0" smtClean="0">
                <a:sym typeface="Wingdings" pitchFamily="2" charset="2"/>
              </a:rPr>
              <a:t> optical flow, tracked objects, 3D reconstruction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Look for changes  background subtraction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Find coherent space-time regions  segmentation</a:t>
            </a:r>
            <a:endParaRPr lang="en-US" dirty="0" smtClean="0"/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Point tracking</a:t>
            </a:r>
          </a:p>
          <a:p>
            <a:pPr lvl="2"/>
            <a:r>
              <a:rPr lang="en-US" dirty="0" smtClean="0">
                <a:hlinkClick r:id="rId3"/>
              </a:rPr>
              <a:t>2D3</a:t>
            </a:r>
            <a:r>
              <a:rPr lang="en-US" dirty="0" smtClean="0"/>
              <a:t> / </a:t>
            </a:r>
            <a:r>
              <a:rPr lang="en-US" dirty="0" smtClean="0">
                <a:hlinkClick r:id="rId4"/>
              </a:rPr>
              <a:t>Boujou 1</a:t>
            </a:r>
            <a:r>
              <a:rPr lang="en-US" dirty="0" smtClean="0"/>
              <a:t> / </a:t>
            </a:r>
            <a:r>
              <a:rPr lang="en-US" dirty="0" smtClean="0">
                <a:hlinkClick r:id="rId5"/>
              </a:rPr>
              <a:t>Boujou 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hlinkClick r:id="rId6"/>
              </a:rPr>
              <a:t>Motion Magnification</a:t>
            </a:r>
            <a:r>
              <a:rPr lang="en-US" dirty="0" smtClean="0"/>
              <a:t>” (Liu et al. 2005)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VIDEO_siggraph_200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239000" y="5105270"/>
            <a:ext cx="609600" cy="45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Interpret image in terms of scene categories, objects, surfaces, interactions, goals, etc.</a:t>
            </a:r>
          </a:p>
          <a:p>
            <a:endParaRPr lang="en-US" dirty="0"/>
          </a:p>
        </p:txBody>
      </p:sp>
      <p:pic>
        <p:nvPicPr>
          <p:cNvPr id="4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6096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0999" y="5780782"/>
            <a:ext cx="4953001" cy="1077218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Remove the guy lying down (Alyosha)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Make the woman dance or the guy get up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Fill in the window with bricks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Find me images with only Alyosha and  </a:t>
            </a:r>
            <a:r>
              <a:rPr lang="en-US" sz="1600" dirty="0" err="1" smtClean="0"/>
              <a:t>Piotro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Mostly unsolved, but what we have is still useful (and quickly getting better)</a:t>
            </a:r>
          </a:p>
          <a:p>
            <a:r>
              <a:rPr lang="en-US" dirty="0" smtClean="0">
                <a:sym typeface="Wingdings" pitchFamily="2" charset="2"/>
              </a:rPr>
              <a:t>Examples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</a:t>
            </a:r>
            <a:r>
              <a:rPr lang="en-US" dirty="0" smtClean="0">
                <a:sym typeface="Wingdings" pitchFamily="2" charset="2"/>
                <a:hlinkClick r:id="rId2"/>
              </a:rPr>
              <a:t>From Image Parsing to Painterly Rendering</a:t>
            </a:r>
            <a:r>
              <a:rPr lang="en-US" dirty="0" smtClean="0">
                <a:sym typeface="Wingdings" pitchFamily="2" charset="2"/>
              </a:rPr>
              <a:t>” (Zeng et al. 2010)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</a:t>
            </a:r>
            <a:r>
              <a:rPr lang="en-US" dirty="0" smtClean="0">
                <a:sym typeface="Wingdings" pitchFamily="2" charset="2"/>
                <a:hlinkClick r:id="rId3"/>
              </a:rPr>
              <a:t>Sketch2Photo: Internet Image Montage</a:t>
            </a:r>
            <a:r>
              <a:rPr lang="en-US" dirty="0" smtClean="0">
                <a:sym typeface="Wingdings" pitchFamily="2" charset="2"/>
              </a:rPr>
              <a:t>” (Chen et al. 2009)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58857</TotalTime>
  <Words>648</Words>
  <Application>Microsoft Office PowerPoint</Application>
  <PresentationFormat>On-screen Show (4:3)</PresentationFormat>
  <Paragraphs>161</Paragraphs>
  <Slides>22</Slides>
  <Notes>4</Notes>
  <HiddenSlides>3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2_Office Theme</vt:lpstr>
      <vt:lpstr>PowerPoint Presentation</vt:lpstr>
      <vt:lpstr>Anti-summary</vt:lpstr>
      <vt:lpstr>Today</vt:lpstr>
      <vt:lpstr>This course has provided fundamentals</vt:lpstr>
      <vt:lpstr>What else is out there?</vt:lpstr>
      <vt:lpstr>PowerPoint Presentation</vt:lpstr>
      <vt:lpstr>Video and motion</vt:lpstr>
      <vt:lpstr>Scene understanding</vt:lpstr>
      <vt:lpstr>Scene understanding</vt:lpstr>
      <vt:lpstr>Image Parsing to Painterly Rendering</vt:lpstr>
      <vt:lpstr>Image Parsing to Painterly Rendering</vt:lpstr>
      <vt:lpstr>Image Parsing to Painterly Rendering</vt:lpstr>
      <vt:lpstr>Image Parsing to Painterly Rendering</vt:lpstr>
      <vt:lpstr>More examples</vt:lpstr>
      <vt:lpstr>Interactive games: Kinect</vt:lpstr>
      <vt:lpstr>Modeling humans</vt:lpstr>
      <vt:lpstr>Questions</vt:lpstr>
      <vt:lpstr>Questions, Looking Forward</vt:lpstr>
      <vt:lpstr>How can you learn more?</vt:lpstr>
      <vt:lpstr>Computer vision (w/ me Spring 2011)</vt:lpstr>
      <vt:lpstr>How do you learn more?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220</cp:revision>
  <dcterms:created xsi:type="dcterms:W3CDTF">2009-12-16T02:55:56Z</dcterms:created>
  <dcterms:modified xsi:type="dcterms:W3CDTF">2011-12-06T03:31:43Z</dcterms:modified>
</cp:coreProperties>
</file>