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331" r:id="rId15"/>
    <p:sldId id="332" r:id="rId16"/>
    <p:sldId id="333" r:id="rId17"/>
    <p:sldId id="269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292" r:id="rId28"/>
    <p:sldId id="374" r:id="rId29"/>
    <p:sldId id="300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63" r:id="rId46"/>
    <p:sldId id="365" r:id="rId47"/>
    <p:sldId id="366" r:id="rId48"/>
    <p:sldId id="367" r:id="rId49"/>
    <p:sldId id="368" r:id="rId50"/>
    <p:sldId id="375" r:id="rId51"/>
    <p:sldId id="376" r:id="rId52"/>
    <p:sldId id="369" r:id="rId53"/>
    <p:sldId id="370" r:id="rId54"/>
    <p:sldId id="372" r:id="rId55"/>
    <p:sldId id="373" r:id="rId56"/>
    <p:sldId id="308" r:id="rId57"/>
    <p:sldId id="309" r:id="rId58"/>
    <p:sldId id="310" r:id="rId59"/>
    <p:sldId id="311" r:id="rId60"/>
    <p:sldId id="312" r:id="rId61"/>
    <p:sldId id="313" r:id="rId62"/>
    <p:sldId id="31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54"/>
  </p:normalViewPr>
  <p:slideViewPr>
    <p:cSldViewPr snapToGrid="0" snapToObjects="1" showGuides="1">
      <p:cViewPr varScale="1">
        <p:scale>
          <a:sx n="104" d="100"/>
          <a:sy n="104" d="100"/>
        </p:scale>
        <p:origin x="208" y="6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769DC-402E-8042-819A-79F8374531C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F9F9-C290-B948-809A-77E9400D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Dates back to 1968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0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Dates back to 1968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2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4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0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2D8A-A264-B448-93D7-32454BDF1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2AD41-EAA3-3444-BFA4-7EDF278B3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78DE8-3DE6-CB4E-976D-BE3A91EC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8BC13-0892-FB4C-B3D1-5B765FA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54EC-6E7A-C74E-B71B-A788C15D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E0DA-36EC-8445-A0F3-536D3B5E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657AB-7E07-D34A-9602-8D14CB45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0B45-D09A-544E-A9B1-2C08B4EF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E5DC-6E51-DB4D-A46A-CB4B223E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6884-205F-EA41-9035-490E5264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DD701-7BEA-B949-8490-014D18B02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3250B-CD91-574C-85BD-EED7F36A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55D76-FAB2-A54F-BD4D-7BDE67E4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71BE-DD84-F44D-96FF-FA503FF3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0496-0666-ED4E-9FF8-4E30B088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8FF4-5677-8C48-AE9C-4EBECC98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10BB-91D9-9347-8D27-492B7D8C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AD98-DD83-0F4F-850B-36A966A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97D5-5016-F54B-A2D1-9A4FCE8D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E07A2-CCE6-5E4B-80FC-46311A35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FA64-9081-5E49-9FCD-63F5E18F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3D56-FC9F-F44F-A7AC-7DC5F29B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06D21-0387-A348-A787-4D103422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AD1B-8024-A84E-B5E1-D86448A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F5716-C8F0-4146-8EC5-6439DE98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8B12-4A2F-FE4E-A8C2-D89CE10A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430D-E131-E24D-9136-E30129CA5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496CE-06CA-EF47-942E-CEBDD2D95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46178-1D6A-A641-BF87-0AE481C5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3D11-27A1-7343-85B2-CD923806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918C-B28C-2349-899B-07A78A0F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DA63-61E1-804A-AA34-7B20363D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69D54-9A2B-644A-ADE2-75E8151CF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B4CCF-9FB1-E745-814F-6488E758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0C42E-04BF-AE4F-938E-D367354E4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C2781-74C4-584D-86C9-4C15EF6F0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FD3F-FA37-BF4E-A3CE-469D786C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9AF2D-D35F-3E4F-9155-9B563F80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1EA11-C3AD-C847-8076-27D1FCCE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FF6B-E3EE-B542-ADF8-3E6AC20F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A60F0-7E67-E342-942E-AE638ECF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CD1D1-F136-B843-9760-1073FE6B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A1949-7B8D-E347-934F-3A137E58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682D1-0271-6745-A21F-A9E5812F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CE417-EF2B-B147-A71F-CE7F5D11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D3698-FB30-FA4A-BC2D-F800AEAE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8413-AEAD-A84B-85AA-11723E93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B040-91EF-034E-8B54-5AC222E4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74246-C786-614D-B14D-945A6AF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96273-6DE8-794E-B055-EDD39DFB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D39E3-30A7-CC4D-95D9-CF971079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789A-35B0-4942-BE56-0B483A43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454D-8C89-3D4D-8CAA-75CC2BE4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39A74-F056-604F-8427-9EE3E6C60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AA0BA-09FD-E846-8BCF-84657D1E9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0B2B2-A737-9C47-9AAB-1AFCA5D8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862B5-D20D-EF4F-8B54-A9811B19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6B65A-7619-6248-9D89-690EF6E1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1B258-0EFA-9345-BC10-D4CA13C7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B819A-AF68-FE4E-A84D-A80D88AB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82C4-A606-7040-9A4E-7F7C1173A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4B5B-0441-4043-A76D-89BFF26F2A6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DBE4-5C76-6944-AFBA-88A61138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64953-24DC-5842-AA39-2D42357D4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Astar_progress_animation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0A88-7DD4-F84D-B2BE-0F7F566AB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200" dirty="0"/>
              <a:t>Lecture 5: Search informed by lookahead heuristics:</a:t>
            </a:r>
            <a:br>
              <a:rPr lang="en-US" sz="4200" dirty="0"/>
            </a:br>
            <a:r>
              <a:rPr lang="en-US" sz="4200" dirty="0"/>
              <a:t>Greedy, Admissible A*, Consistent A*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53BFE-A33C-1E40-844C-26675FF92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en-US" sz="1700" dirty="0"/>
              <a:t>Mark Hasegawa-Johnson, January 2019</a:t>
            </a:r>
          </a:p>
          <a:p>
            <a:pPr algn="l"/>
            <a:r>
              <a:rPr lang="en-US" sz="1700" dirty="0"/>
              <a:t>With some slides by Svetlana </a:t>
            </a:r>
            <a:r>
              <a:rPr lang="en-US" sz="1700" dirty="0" err="1"/>
              <a:t>Lazebnik</a:t>
            </a:r>
            <a:r>
              <a:rPr lang="en-US" sz="1700" dirty="0"/>
              <a:t>, 9/2016</a:t>
            </a:r>
          </a:p>
          <a:p>
            <a:pPr algn="l"/>
            <a:r>
              <a:rPr lang="en-US" sz="1700" dirty="0"/>
              <a:t>Distributed under CC-BY 3.0</a:t>
            </a:r>
          </a:p>
          <a:p>
            <a:pPr algn="l"/>
            <a:r>
              <a:rPr lang="en-US" sz="1700" dirty="0"/>
              <a:t>Title image: By Harrison Weir - From </a:t>
            </a:r>
            <a:r>
              <a:rPr lang="en-US" sz="1700" dirty="0" err="1"/>
              <a:t>reuseableart.com</a:t>
            </a:r>
            <a:r>
              <a:rPr lang="en-US" sz="1700" dirty="0"/>
              <a:t>, Public Domain, https://</a:t>
            </a:r>
            <a:r>
              <a:rPr lang="en-US" sz="1700" dirty="0" err="1"/>
              <a:t>commons.wikimedia.org</a:t>
            </a:r>
            <a:r>
              <a:rPr lang="en-US" sz="1700" dirty="0"/>
              <a:t>/w/</a:t>
            </a:r>
            <a:r>
              <a:rPr lang="en-US" sz="1700" dirty="0" err="1"/>
              <a:t>index.php?curid</a:t>
            </a:r>
            <a:r>
              <a:rPr lang="en-US" sz="1700" dirty="0"/>
              <a:t>=47879234</a:t>
            </a:r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A60E8CC-BF13-8E49-BE1C-ED4F6BE9D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r="3" b="5652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Best-First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AFA1-22C0-B541-B77F-3BE32E87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Instead of FARTHEST FROM START (DFS): </a:t>
            </a:r>
          </a:p>
          <a:p>
            <a:pPr marL="0" indent="0" algn="ctr">
              <a:buNone/>
            </a:pPr>
            <a:r>
              <a:rPr lang="en-US" dirty="0"/>
              <a:t>why not choose the node whose</a:t>
            </a:r>
          </a:p>
          <a:p>
            <a:pPr marL="0" indent="0" algn="ctr">
              <a:buNone/>
            </a:pPr>
            <a:r>
              <a:rPr lang="en-US" dirty="0"/>
              <a:t>HEURISTIC ESTIMATE</a:t>
            </a:r>
          </a:p>
          <a:p>
            <a:pPr marL="0" indent="0" algn="ctr">
              <a:buNone/>
            </a:pPr>
            <a:r>
              <a:rPr lang="en-US" dirty="0"/>
              <a:t>indicates that it might be </a:t>
            </a:r>
          </a:p>
          <a:p>
            <a:pPr marL="0" indent="0" algn="ctr">
              <a:buNone/>
            </a:pPr>
            <a:r>
              <a:rPr lang="en-US" dirty="0"/>
              <a:t>CLOSEST TO GOAL?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4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According to the Manhattan distance heuristic, these two nodes are equally far from the goal, so we have to choose one at random.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our random choice goes badly, we might end up very far from the goal.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= states in the explored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= states on the frontier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2BD98A9-307C-114A-B3DD-5CC517976022}"/>
              </a:ext>
            </a:extLst>
          </p:cNvPr>
          <p:cNvSpPr/>
          <p:nvPr/>
        </p:nvSpPr>
        <p:spPr>
          <a:xfrm>
            <a:off x="9512771" y="5132165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624350-F834-7241-9446-FC3BB279A714}"/>
              </a:ext>
            </a:extLst>
          </p:cNvPr>
          <p:cNvSpPr/>
          <p:nvPr/>
        </p:nvSpPr>
        <p:spPr>
          <a:xfrm>
            <a:off x="825976" y="472875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0A0ADEF1-4A75-104D-ADC9-1FB7C3C4CDA3}"/>
              </a:ext>
            </a:extLst>
          </p:cNvPr>
          <p:cNvSpPr/>
          <p:nvPr/>
        </p:nvSpPr>
        <p:spPr>
          <a:xfrm>
            <a:off x="817969" y="376280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Having gone down a bad path, it’s very hard to recover, because now, the frontier node closest to goal (according to the Manhattan distance heuristic) is this one: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378824" y="3642186"/>
            <a:ext cx="2403760" cy="11328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That’s not a useful path…</a:t>
            </a: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5A84EDBF-A6C8-2541-AE7A-EC143FE4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59" y="2254591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Down Arrow 96">
            <a:extLst>
              <a:ext uri="{FF2B5EF4-FFF2-40B4-BE49-F238E27FC236}">
                <a16:creationId xmlns:a16="http://schemas.microsoft.com/office/drawing/2014/main" id="{78E3270D-A7E0-F243-A8D1-9101CE70C32B}"/>
              </a:ext>
            </a:extLst>
          </p:cNvPr>
          <p:cNvSpPr/>
          <p:nvPr/>
        </p:nvSpPr>
        <p:spPr>
          <a:xfrm>
            <a:off x="7154446" y="2002929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C2DFDA-93C4-6E44-8A0F-97F98E718478}"/>
              </a:ext>
            </a:extLst>
          </p:cNvPr>
          <p:cNvSpPr txBox="1"/>
          <p:nvPr/>
        </p:nvSpPr>
        <p:spPr>
          <a:xfrm>
            <a:off x="6777325" y="170923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DAB114B-158A-D447-8D72-DD0D04FC8948}"/>
              </a:ext>
            </a:extLst>
          </p:cNvPr>
          <p:cNvSpPr/>
          <p:nvPr/>
        </p:nvSpPr>
        <p:spPr>
          <a:xfrm rot="5400000">
            <a:off x="10366013" y="5123603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E60CDBB-41AA-4849-9312-137A7D0FB735}"/>
              </a:ext>
            </a:extLst>
          </p:cNvPr>
          <p:cNvSpPr txBox="1"/>
          <p:nvPr/>
        </p:nvSpPr>
        <p:spPr>
          <a:xfrm>
            <a:off x="10594847" y="5102584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F816A0C6-BAB0-804C-B539-FCD3477D7B94}"/>
              </a:ext>
            </a:extLst>
          </p:cNvPr>
          <p:cNvSpPr/>
          <p:nvPr/>
        </p:nvSpPr>
        <p:spPr>
          <a:xfrm>
            <a:off x="7148250" y="22920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0D12783D-C0BB-5E41-92F1-41810817A90C}"/>
              </a:ext>
            </a:extLst>
          </p:cNvPr>
          <p:cNvSpPr/>
          <p:nvPr/>
        </p:nvSpPr>
        <p:spPr>
          <a:xfrm>
            <a:off x="7138090" y="2525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1F53351-24F3-2543-9ED7-E520F9029F00}"/>
              </a:ext>
            </a:extLst>
          </p:cNvPr>
          <p:cNvSpPr/>
          <p:nvPr/>
        </p:nvSpPr>
        <p:spPr>
          <a:xfrm>
            <a:off x="7138090" y="27492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5CB4B301-5FFE-9B45-9DA1-250FA06F06EB}"/>
              </a:ext>
            </a:extLst>
          </p:cNvPr>
          <p:cNvSpPr/>
          <p:nvPr/>
        </p:nvSpPr>
        <p:spPr>
          <a:xfrm>
            <a:off x="7138090" y="2982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F211CCEE-9430-0D46-ACD2-7292D1790592}"/>
              </a:ext>
            </a:extLst>
          </p:cNvPr>
          <p:cNvSpPr/>
          <p:nvPr/>
        </p:nvSpPr>
        <p:spPr>
          <a:xfrm>
            <a:off x="7127930" y="3236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>
            <a:extLst>
              <a:ext uri="{FF2B5EF4-FFF2-40B4-BE49-F238E27FC236}">
                <a16:creationId xmlns:a16="http://schemas.microsoft.com/office/drawing/2014/main" id="{16222C0A-DF43-4148-A9F1-12E03702699C}"/>
              </a:ext>
            </a:extLst>
          </p:cNvPr>
          <p:cNvSpPr/>
          <p:nvPr/>
        </p:nvSpPr>
        <p:spPr>
          <a:xfrm>
            <a:off x="7138090" y="3440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>
            <a:extLst>
              <a:ext uri="{FF2B5EF4-FFF2-40B4-BE49-F238E27FC236}">
                <a16:creationId xmlns:a16="http://schemas.microsoft.com/office/drawing/2014/main" id="{578588F8-C914-9D43-8DD1-4E36FA620FAC}"/>
              </a:ext>
            </a:extLst>
          </p:cNvPr>
          <p:cNvSpPr/>
          <p:nvPr/>
        </p:nvSpPr>
        <p:spPr>
          <a:xfrm>
            <a:off x="7320970" y="3460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>
            <a:extLst>
              <a:ext uri="{FF2B5EF4-FFF2-40B4-BE49-F238E27FC236}">
                <a16:creationId xmlns:a16="http://schemas.microsoft.com/office/drawing/2014/main" id="{673CAD13-F7D8-6745-AA89-F9450193E0FA}"/>
              </a:ext>
            </a:extLst>
          </p:cNvPr>
          <p:cNvSpPr/>
          <p:nvPr/>
        </p:nvSpPr>
        <p:spPr>
          <a:xfrm>
            <a:off x="7483530" y="347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D46D3754-9412-E843-BD3F-6E64DD457701}"/>
              </a:ext>
            </a:extLst>
          </p:cNvPr>
          <p:cNvSpPr/>
          <p:nvPr/>
        </p:nvSpPr>
        <p:spPr>
          <a:xfrm>
            <a:off x="7493690" y="3694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0B6FC38F-74EA-F443-89D1-3213023AA295}"/>
              </a:ext>
            </a:extLst>
          </p:cNvPr>
          <p:cNvSpPr/>
          <p:nvPr/>
        </p:nvSpPr>
        <p:spPr>
          <a:xfrm>
            <a:off x="7503850" y="39379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>
            <a:extLst>
              <a:ext uri="{FF2B5EF4-FFF2-40B4-BE49-F238E27FC236}">
                <a16:creationId xmlns:a16="http://schemas.microsoft.com/office/drawing/2014/main" id="{D80BF61F-2763-0C48-86DC-9DD28E84ED3C}"/>
              </a:ext>
            </a:extLst>
          </p:cNvPr>
          <p:cNvSpPr/>
          <p:nvPr/>
        </p:nvSpPr>
        <p:spPr>
          <a:xfrm>
            <a:off x="7514010" y="41309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5-Point Star 111">
            <a:extLst>
              <a:ext uri="{FF2B5EF4-FFF2-40B4-BE49-F238E27FC236}">
                <a16:creationId xmlns:a16="http://schemas.microsoft.com/office/drawing/2014/main" id="{7E8AED0A-8F6B-4A46-8DB3-0FDD3D6997FC}"/>
              </a:ext>
            </a:extLst>
          </p:cNvPr>
          <p:cNvSpPr/>
          <p:nvPr/>
        </p:nvSpPr>
        <p:spPr>
          <a:xfrm>
            <a:off x="7331130" y="41411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5-Point Star 112">
            <a:extLst>
              <a:ext uri="{FF2B5EF4-FFF2-40B4-BE49-F238E27FC236}">
                <a16:creationId xmlns:a16="http://schemas.microsoft.com/office/drawing/2014/main" id="{C4C1323E-A132-8641-9030-7A6397C2FA0D}"/>
              </a:ext>
            </a:extLst>
          </p:cNvPr>
          <p:cNvSpPr/>
          <p:nvPr/>
        </p:nvSpPr>
        <p:spPr>
          <a:xfrm>
            <a:off x="7138090" y="41512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>
            <a:extLst>
              <a:ext uri="{FF2B5EF4-FFF2-40B4-BE49-F238E27FC236}">
                <a16:creationId xmlns:a16="http://schemas.microsoft.com/office/drawing/2014/main" id="{AB4112E2-BA7D-7348-A0EA-ABE13EF741D8}"/>
              </a:ext>
            </a:extLst>
          </p:cNvPr>
          <p:cNvSpPr/>
          <p:nvPr/>
        </p:nvSpPr>
        <p:spPr>
          <a:xfrm>
            <a:off x="7138090" y="4476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>
            <a:extLst>
              <a:ext uri="{FF2B5EF4-FFF2-40B4-BE49-F238E27FC236}">
                <a16:creationId xmlns:a16="http://schemas.microsoft.com/office/drawing/2014/main" id="{0C976089-54BD-C44D-AC63-7D1C7C55A019}"/>
              </a:ext>
            </a:extLst>
          </p:cNvPr>
          <p:cNvSpPr/>
          <p:nvPr/>
        </p:nvSpPr>
        <p:spPr>
          <a:xfrm>
            <a:off x="7331130" y="4476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>
            <a:extLst>
              <a:ext uri="{FF2B5EF4-FFF2-40B4-BE49-F238E27FC236}">
                <a16:creationId xmlns:a16="http://schemas.microsoft.com/office/drawing/2014/main" id="{B55440EE-B8C8-6C46-8AE3-44540A21CFAC}"/>
              </a:ext>
            </a:extLst>
          </p:cNvPr>
          <p:cNvSpPr/>
          <p:nvPr/>
        </p:nvSpPr>
        <p:spPr>
          <a:xfrm>
            <a:off x="7534330" y="4486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>
            <a:extLst>
              <a:ext uri="{FF2B5EF4-FFF2-40B4-BE49-F238E27FC236}">
                <a16:creationId xmlns:a16="http://schemas.microsoft.com/office/drawing/2014/main" id="{96FFBA86-7179-B145-AE04-0AF465A21E84}"/>
              </a:ext>
            </a:extLst>
          </p:cNvPr>
          <p:cNvSpPr/>
          <p:nvPr/>
        </p:nvSpPr>
        <p:spPr>
          <a:xfrm>
            <a:off x="7808650" y="44967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>
            <a:extLst>
              <a:ext uri="{FF2B5EF4-FFF2-40B4-BE49-F238E27FC236}">
                <a16:creationId xmlns:a16="http://schemas.microsoft.com/office/drawing/2014/main" id="{17A49983-AA91-6843-AFE4-865DF62559E2}"/>
              </a:ext>
            </a:extLst>
          </p:cNvPr>
          <p:cNvSpPr/>
          <p:nvPr/>
        </p:nvSpPr>
        <p:spPr>
          <a:xfrm>
            <a:off x="7818810" y="474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>
            <a:extLst>
              <a:ext uri="{FF2B5EF4-FFF2-40B4-BE49-F238E27FC236}">
                <a16:creationId xmlns:a16="http://schemas.microsoft.com/office/drawing/2014/main" id="{0FAB291E-16D6-7C45-83BA-30F2F5E5AA4E}"/>
              </a:ext>
            </a:extLst>
          </p:cNvPr>
          <p:cNvSpPr/>
          <p:nvPr/>
        </p:nvSpPr>
        <p:spPr>
          <a:xfrm>
            <a:off x="7839130" y="49742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5-Point Star 119">
            <a:extLst>
              <a:ext uri="{FF2B5EF4-FFF2-40B4-BE49-F238E27FC236}">
                <a16:creationId xmlns:a16="http://schemas.microsoft.com/office/drawing/2014/main" id="{38C3DBF1-5DE4-9746-9791-66FEAE6AB55C}"/>
              </a:ext>
            </a:extLst>
          </p:cNvPr>
          <p:cNvSpPr/>
          <p:nvPr/>
        </p:nvSpPr>
        <p:spPr>
          <a:xfrm>
            <a:off x="784929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>
            <a:extLst>
              <a:ext uri="{FF2B5EF4-FFF2-40B4-BE49-F238E27FC236}">
                <a16:creationId xmlns:a16="http://schemas.microsoft.com/office/drawing/2014/main" id="{EC24861B-80B2-2F43-B31A-F476CE73841F}"/>
              </a:ext>
            </a:extLst>
          </p:cNvPr>
          <p:cNvSpPr/>
          <p:nvPr/>
        </p:nvSpPr>
        <p:spPr>
          <a:xfrm>
            <a:off x="7635930" y="51672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5-Point Star 121">
            <a:extLst>
              <a:ext uri="{FF2B5EF4-FFF2-40B4-BE49-F238E27FC236}">
                <a16:creationId xmlns:a16="http://schemas.microsoft.com/office/drawing/2014/main" id="{3DB95A88-63CC-DA4F-82CB-95EC8A0B06DB}"/>
              </a:ext>
            </a:extLst>
          </p:cNvPr>
          <p:cNvSpPr/>
          <p:nvPr/>
        </p:nvSpPr>
        <p:spPr>
          <a:xfrm>
            <a:off x="7422570" y="51876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122">
            <a:extLst>
              <a:ext uri="{FF2B5EF4-FFF2-40B4-BE49-F238E27FC236}">
                <a16:creationId xmlns:a16="http://schemas.microsoft.com/office/drawing/2014/main" id="{D9A00259-E29A-2943-A0BE-2EA3769C9612}"/>
              </a:ext>
            </a:extLst>
          </p:cNvPr>
          <p:cNvSpPr/>
          <p:nvPr/>
        </p:nvSpPr>
        <p:spPr>
          <a:xfrm>
            <a:off x="720921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5-Point Star 123">
            <a:extLst>
              <a:ext uri="{FF2B5EF4-FFF2-40B4-BE49-F238E27FC236}">
                <a16:creationId xmlns:a16="http://schemas.microsoft.com/office/drawing/2014/main" id="{C8058DF9-4214-044F-AD7E-98844427C0C2}"/>
              </a:ext>
            </a:extLst>
          </p:cNvPr>
          <p:cNvSpPr/>
          <p:nvPr/>
        </p:nvSpPr>
        <p:spPr>
          <a:xfrm>
            <a:off x="7117770" y="50250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>
            <a:extLst>
              <a:ext uri="{FF2B5EF4-FFF2-40B4-BE49-F238E27FC236}">
                <a16:creationId xmlns:a16="http://schemas.microsoft.com/office/drawing/2014/main" id="{47BF4B61-447C-3741-B9E3-728852385CA9}"/>
              </a:ext>
            </a:extLst>
          </p:cNvPr>
          <p:cNvSpPr/>
          <p:nvPr/>
        </p:nvSpPr>
        <p:spPr>
          <a:xfrm>
            <a:off x="7270170" y="48421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>
            <a:extLst>
              <a:ext uri="{FF2B5EF4-FFF2-40B4-BE49-F238E27FC236}">
                <a16:creationId xmlns:a16="http://schemas.microsoft.com/office/drawing/2014/main" id="{0991C936-7D0B-1140-95D8-C579301D12BF}"/>
              </a:ext>
            </a:extLst>
          </p:cNvPr>
          <p:cNvSpPr/>
          <p:nvPr/>
        </p:nvSpPr>
        <p:spPr>
          <a:xfrm>
            <a:off x="7463210" y="48421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CD3EF88-4587-A148-98D1-2F931EE4D34F}"/>
              </a:ext>
            </a:extLst>
          </p:cNvPr>
          <p:cNvSpPr/>
          <p:nvPr/>
        </p:nvSpPr>
        <p:spPr>
          <a:xfrm>
            <a:off x="7280559" y="2702741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3968478-A198-7A43-B2D3-0F556775F1EC}"/>
              </a:ext>
            </a:extLst>
          </p:cNvPr>
          <p:cNvSpPr/>
          <p:nvPr/>
        </p:nvSpPr>
        <p:spPr>
          <a:xfrm>
            <a:off x="7271595" y="375160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Neither is that one…</a:t>
            </a: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5A84EDBF-A6C8-2541-AE7A-EC143FE4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59" y="2254591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Down Arrow 96">
            <a:extLst>
              <a:ext uri="{FF2B5EF4-FFF2-40B4-BE49-F238E27FC236}">
                <a16:creationId xmlns:a16="http://schemas.microsoft.com/office/drawing/2014/main" id="{78E3270D-A7E0-F243-A8D1-9101CE70C32B}"/>
              </a:ext>
            </a:extLst>
          </p:cNvPr>
          <p:cNvSpPr/>
          <p:nvPr/>
        </p:nvSpPr>
        <p:spPr>
          <a:xfrm>
            <a:off x="7154446" y="2002929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C2DFDA-93C4-6E44-8A0F-97F98E718478}"/>
              </a:ext>
            </a:extLst>
          </p:cNvPr>
          <p:cNvSpPr txBox="1"/>
          <p:nvPr/>
        </p:nvSpPr>
        <p:spPr>
          <a:xfrm>
            <a:off x="6777325" y="170923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DAB114B-158A-D447-8D72-DD0D04FC8948}"/>
              </a:ext>
            </a:extLst>
          </p:cNvPr>
          <p:cNvSpPr/>
          <p:nvPr/>
        </p:nvSpPr>
        <p:spPr>
          <a:xfrm rot="5400000">
            <a:off x="10366013" y="5123603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E60CDBB-41AA-4849-9312-137A7D0FB735}"/>
              </a:ext>
            </a:extLst>
          </p:cNvPr>
          <p:cNvSpPr txBox="1"/>
          <p:nvPr/>
        </p:nvSpPr>
        <p:spPr>
          <a:xfrm>
            <a:off x="10594847" y="5102584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F816A0C6-BAB0-804C-B539-FCD3477D7B94}"/>
              </a:ext>
            </a:extLst>
          </p:cNvPr>
          <p:cNvSpPr/>
          <p:nvPr/>
        </p:nvSpPr>
        <p:spPr>
          <a:xfrm>
            <a:off x="7148250" y="22920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0D12783D-C0BB-5E41-92F1-41810817A90C}"/>
              </a:ext>
            </a:extLst>
          </p:cNvPr>
          <p:cNvSpPr/>
          <p:nvPr/>
        </p:nvSpPr>
        <p:spPr>
          <a:xfrm>
            <a:off x="7138090" y="2525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1F53351-24F3-2543-9ED7-E520F9029F00}"/>
              </a:ext>
            </a:extLst>
          </p:cNvPr>
          <p:cNvSpPr/>
          <p:nvPr/>
        </p:nvSpPr>
        <p:spPr>
          <a:xfrm>
            <a:off x="7138090" y="27492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5CB4B301-5FFE-9B45-9DA1-250FA06F06EB}"/>
              </a:ext>
            </a:extLst>
          </p:cNvPr>
          <p:cNvSpPr/>
          <p:nvPr/>
        </p:nvSpPr>
        <p:spPr>
          <a:xfrm>
            <a:off x="7138090" y="2982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F211CCEE-9430-0D46-ACD2-7292D1790592}"/>
              </a:ext>
            </a:extLst>
          </p:cNvPr>
          <p:cNvSpPr/>
          <p:nvPr/>
        </p:nvSpPr>
        <p:spPr>
          <a:xfrm>
            <a:off x="7127930" y="3236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>
            <a:extLst>
              <a:ext uri="{FF2B5EF4-FFF2-40B4-BE49-F238E27FC236}">
                <a16:creationId xmlns:a16="http://schemas.microsoft.com/office/drawing/2014/main" id="{16222C0A-DF43-4148-A9F1-12E03702699C}"/>
              </a:ext>
            </a:extLst>
          </p:cNvPr>
          <p:cNvSpPr/>
          <p:nvPr/>
        </p:nvSpPr>
        <p:spPr>
          <a:xfrm>
            <a:off x="7138090" y="3440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>
            <a:extLst>
              <a:ext uri="{FF2B5EF4-FFF2-40B4-BE49-F238E27FC236}">
                <a16:creationId xmlns:a16="http://schemas.microsoft.com/office/drawing/2014/main" id="{578588F8-C914-9D43-8DD1-4E36FA620FAC}"/>
              </a:ext>
            </a:extLst>
          </p:cNvPr>
          <p:cNvSpPr/>
          <p:nvPr/>
        </p:nvSpPr>
        <p:spPr>
          <a:xfrm>
            <a:off x="7320970" y="3460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>
            <a:extLst>
              <a:ext uri="{FF2B5EF4-FFF2-40B4-BE49-F238E27FC236}">
                <a16:creationId xmlns:a16="http://schemas.microsoft.com/office/drawing/2014/main" id="{673CAD13-F7D8-6745-AA89-F9450193E0FA}"/>
              </a:ext>
            </a:extLst>
          </p:cNvPr>
          <p:cNvSpPr/>
          <p:nvPr/>
        </p:nvSpPr>
        <p:spPr>
          <a:xfrm>
            <a:off x="7483530" y="347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D46D3754-9412-E843-BD3F-6E64DD457701}"/>
              </a:ext>
            </a:extLst>
          </p:cNvPr>
          <p:cNvSpPr/>
          <p:nvPr/>
        </p:nvSpPr>
        <p:spPr>
          <a:xfrm>
            <a:off x="7493690" y="3694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0B6FC38F-74EA-F443-89D1-3213023AA295}"/>
              </a:ext>
            </a:extLst>
          </p:cNvPr>
          <p:cNvSpPr/>
          <p:nvPr/>
        </p:nvSpPr>
        <p:spPr>
          <a:xfrm>
            <a:off x="7342489" y="381242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CD3EF88-4587-A148-98D1-2F931EE4D34F}"/>
              </a:ext>
            </a:extLst>
          </p:cNvPr>
          <p:cNvSpPr/>
          <p:nvPr/>
        </p:nvSpPr>
        <p:spPr>
          <a:xfrm>
            <a:off x="7280559" y="2702741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A6E2CC6C-2085-C744-BEA3-7EF9E975A1BC}"/>
              </a:ext>
            </a:extLst>
          </p:cNvPr>
          <p:cNvSpPr/>
          <p:nvPr/>
        </p:nvSpPr>
        <p:spPr>
          <a:xfrm>
            <a:off x="7154232" y="382139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5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0AA0-DDD1-9C40-8965-328E8C12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333769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Search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Greedy best-first search: minimum h(n)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Nearly-A*: f(n)=h(n)+g(n)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Optimal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Bad interaction between A* and the explored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Dijkstra = A* with h(n)=0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Designing heuristics: Relaxed problem, Sub-problem, Dominance</a:t>
            </a:r>
          </a:p>
        </p:txBody>
      </p:sp>
    </p:spTree>
    <p:extLst>
      <p:ext uri="{BB962C8B-B14F-4D97-AF65-F5344CB8AC3E}">
        <p14:creationId xmlns:p14="http://schemas.microsoft.com/office/powerpoint/2010/main" val="361366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Among nodes on the frontier, this one seems closest to goal (smallest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it’s also farthest from the start.  Let’s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total path cost so far.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the total distance from start to goal, going through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1956" t="-1707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486400" y="2473786"/>
            <a:ext cx="2296184" cy="23012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83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Of these three nodes, this one has the smallest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if we want to find the lowest-cost path, then it would be better to try that node, instead of this 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2200" t="-1951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504329" y="4005519"/>
            <a:ext cx="2278255" cy="76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BB0E71-647B-9446-B71B-5218E721A4A9}"/>
              </a:ext>
            </a:extLst>
          </p:cNvPr>
          <p:cNvCxnSpPr>
            <a:cxnSpLocks/>
            <a:stCxn id="52" idx="2"/>
          </p:cNvCxnSpPr>
          <p:nvPr/>
        </p:nvCxnSpPr>
        <p:spPr>
          <a:xfrm flipH="1" flipV="1">
            <a:off x="4860882" y="2078551"/>
            <a:ext cx="2437606" cy="7959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88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Search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Greedy best-first search: minimum h(n)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Nearly-A*: f(n)=h(n)+g(n)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Optimal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Bad interaction between A* and the explored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Dijkstra = A* with h(n)=0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Designing heuristics: Relaxed problem, Sub-problem, Dominance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2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fact, let’s back up.  Already, at this point in the search, this node has the smallest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2200" t="-1951" r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280561" y="410122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573551B-F1C4-0A41-8A4B-5B7871D2C4B5}"/>
              </a:ext>
            </a:extLst>
          </p:cNvPr>
          <p:cNvCxnSpPr>
            <a:cxnSpLocks/>
          </p:cNvCxnSpPr>
          <p:nvPr/>
        </p:nvCxnSpPr>
        <p:spPr>
          <a:xfrm flipH="1" flipV="1">
            <a:off x="5432612" y="2525679"/>
            <a:ext cx="1865876" cy="3488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41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 we move forward along THAT path instead, until we reach this point, where all three nodes have the same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2200" t="-1951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441920" y="2541375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280561" y="410122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D42BC55E-6077-CD4C-89BE-807A7321AE2A}"/>
              </a:ext>
            </a:extLst>
          </p:cNvPr>
          <p:cNvSpPr/>
          <p:nvPr/>
        </p:nvSpPr>
        <p:spPr>
          <a:xfrm>
            <a:off x="7326338" y="275816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0965650C-0800-654B-A2AC-41D064F03B52}"/>
              </a:ext>
            </a:extLst>
          </p:cNvPr>
          <p:cNvSpPr/>
          <p:nvPr/>
        </p:nvSpPr>
        <p:spPr>
          <a:xfrm>
            <a:off x="7514596" y="278506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88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6070"/>
            <a:ext cx="5181600" cy="5199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Moving forward on all three paths…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441920" y="2362082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092305" y="3751599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101270" y="410122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D42BC55E-6077-CD4C-89BE-807A7321AE2A}"/>
              </a:ext>
            </a:extLst>
          </p:cNvPr>
          <p:cNvSpPr/>
          <p:nvPr/>
        </p:nvSpPr>
        <p:spPr>
          <a:xfrm>
            <a:off x="7326338" y="275816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0965650C-0800-654B-A2AC-41D064F03B52}"/>
              </a:ext>
            </a:extLst>
          </p:cNvPr>
          <p:cNvSpPr/>
          <p:nvPr/>
        </p:nvSpPr>
        <p:spPr>
          <a:xfrm>
            <a:off x="7514596" y="278506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5D19EE04-F1C1-9345-8DFE-4A1E8B3C3BE7}"/>
              </a:ext>
            </a:extLst>
          </p:cNvPr>
          <p:cNvSpPr/>
          <p:nvPr/>
        </p:nvSpPr>
        <p:spPr>
          <a:xfrm>
            <a:off x="7379531" y="415785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655A9272-516E-FB4D-9E50-28AE69F65B1D}"/>
              </a:ext>
            </a:extLst>
          </p:cNvPr>
          <p:cNvSpPr/>
          <p:nvPr/>
        </p:nvSpPr>
        <p:spPr>
          <a:xfrm>
            <a:off x="7388498" y="379030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0F667B54-1E31-1149-A282-FC08EE114613}"/>
              </a:ext>
            </a:extLst>
          </p:cNvPr>
          <p:cNvSpPr/>
          <p:nvPr/>
        </p:nvSpPr>
        <p:spPr>
          <a:xfrm>
            <a:off x="7487109" y="261592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Smart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All of the new star nodes here had EXACTLY THE SAME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=34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 these four circles, shown here, are the new frontier, the set of nodes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2200" t="-1951" r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D42BC55E-6077-CD4C-89BE-807A7321AE2A}"/>
              </a:ext>
            </a:extLst>
          </p:cNvPr>
          <p:cNvSpPr/>
          <p:nvPr/>
        </p:nvSpPr>
        <p:spPr>
          <a:xfrm>
            <a:off x="7326338" y="275816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0965650C-0800-654B-A2AC-41D064F03B52}"/>
              </a:ext>
            </a:extLst>
          </p:cNvPr>
          <p:cNvSpPr/>
          <p:nvPr/>
        </p:nvSpPr>
        <p:spPr>
          <a:xfrm>
            <a:off x="7514596" y="278506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5D19EE04-F1C1-9345-8DFE-4A1E8B3C3BE7}"/>
              </a:ext>
            </a:extLst>
          </p:cNvPr>
          <p:cNvSpPr/>
          <p:nvPr/>
        </p:nvSpPr>
        <p:spPr>
          <a:xfrm>
            <a:off x="7379531" y="415785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655A9272-516E-FB4D-9E50-28AE69F65B1D}"/>
              </a:ext>
            </a:extLst>
          </p:cNvPr>
          <p:cNvSpPr/>
          <p:nvPr/>
        </p:nvSpPr>
        <p:spPr>
          <a:xfrm>
            <a:off x="7388498" y="379030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0F667B54-1E31-1149-A282-FC08EE114613}"/>
              </a:ext>
            </a:extLst>
          </p:cNvPr>
          <p:cNvSpPr/>
          <p:nvPr/>
        </p:nvSpPr>
        <p:spPr>
          <a:xfrm>
            <a:off x="7487109" y="261592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4B5FDAC2-CD00-8F45-ABDD-3C1DD175884C}"/>
              </a:ext>
            </a:extLst>
          </p:cNvPr>
          <p:cNvSpPr/>
          <p:nvPr/>
        </p:nvSpPr>
        <p:spPr>
          <a:xfrm>
            <a:off x="7496074" y="24276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CCDAAFB9-F19B-9743-A870-6ECE3F3BADD4}"/>
              </a:ext>
            </a:extLst>
          </p:cNvPr>
          <p:cNvSpPr/>
          <p:nvPr/>
        </p:nvSpPr>
        <p:spPr>
          <a:xfrm>
            <a:off x="7666403" y="241870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772B298D-9374-6C4D-A37E-0A05710D7DA8}"/>
              </a:ext>
            </a:extLst>
          </p:cNvPr>
          <p:cNvSpPr/>
          <p:nvPr/>
        </p:nvSpPr>
        <p:spPr>
          <a:xfrm>
            <a:off x="7872590" y="24276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96531BE2-FAF6-DE4D-9F1E-3DBF3FEDB7C6}"/>
              </a:ext>
            </a:extLst>
          </p:cNvPr>
          <p:cNvSpPr/>
          <p:nvPr/>
        </p:nvSpPr>
        <p:spPr>
          <a:xfrm>
            <a:off x="8007063" y="243663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20CD2FE-592D-514A-8D1F-E93F54632E1D}"/>
              </a:ext>
            </a:extLst>
          </p:cNvPr>
          <p:cNvSpPr/>
          <p:nvPr/>
        </p:nvSpPr>
        <p:spPr>
          <a:xfrm>
            <a:off x="8177392" y="244560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2BDCC976-4F5C-CC4E-BF18-9991DAB3E629}"/>
              </a:ext>
            </a:extLst>
          </p:cNvPr>
          <p:cNvSpPr/>
          <p:nvPr/>
        </p:nvSpPr>
        <p:spPr>
          <a:xfrm>
            <a:off x="8222218" y="26159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52C32D1B-C9A1-5147-966C-C81D38BCE2BD}"/>
              </a:ext>
            </a:extLst>
          </p:cNvPr>
          <p:cNvSpPr/>
          <p:nvPr/>
        </p:nvSpPr>
        <p:spPr>
          <a:xfrm>
            <a:off x="8231183" y="27683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4EC87B05-715B-B143-914F-CFF0297F4200}"/>
              </a:ext>
            </a:extLst>
          </p:cNvPr>
          <p:cNvSpPr/>
          <p:nvPr/>
        </p:nvSpPr>
        <p:spPr>
          <a:xfrm>
            <a:off x="8347725" y="243664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09476247-023F-0B4A-8899-E7ADAD3E0400}"/>
              </a:ext>
            </a:extLst>
          </p:cNvPr>
          <p:cNvSpPr/>
          <p:nvPr/>
        </p:nvSpPr>
        <p:spPr>
          <a:xfrm>
            <a:off x="8500125" y="24456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1C8EADC2-C17C-6741-B836-5C9A0346DF3D}"/>
              </a:ext>
            </a:extLst>
          </p:cNvPr>
          <p:cNvSpPr/>
          <p:nvPr/>
        </p:nvSpPr>
        <p:spPr>
          <a:xfrm>
            <a:off x="8652525" y="243664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59C49DB3-5E4B-F54C-99FE-33739BF704BF}"/>
              </a:ext>
            </a:extLst>
          </p:cNvPr>
          <p:cNvSpPr/>
          <p:nvPr/>
        </p:nvSpPr>
        <p:spPr>
          <a:xfrm>
            <a:off x="8822854" y="242768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5B55D00E-646E-C44E-ACFC-000D1137DD94}"/>
              </a:ext>
            </a:extLst>
          </p:cNvPr>
          <p:cNvSpPr/>
          <p:nvPr/>
        </p:nvSpPr>
        <p:spPr>
          <a:xfrm>
            <a:off x="9011112" y="243664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CA67672A-17DE-6C4B-BA4B-2949A4E4835D}"/>
              </a:ext>
            </a:extLst>
          </p:cNvPr>
          <p:cNvSpPr/>
          <p:nvPr/>
        </p:nvSpPr>
        <p:spPr>
          <a:xfrm>
            <a:off x="9181441" y="244560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96F23B91-1B16-D24B-9790-7FF77ED549A5}"/>
              </a:ext>
            </a:extLst>
          </p:cNvPr>
          <p:cNvSpPr/>
          <p:nvPr/>
        </p:nvSpPr>
        <p:spPr>
          <a:xfrm>
            <a:off x="9369699" y="245457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EA8BAA8B-2427-524A-AFB9-37EC8EAA2E61}"/>
              </a:ext>
            </a:extLst>
          </p:cNvPr>
          <p:cNvSpPr/>
          <p:nvPr/>
        </p:nvSpPr>
        <p:spPr>
          <a:xfrm>
            <a:off x="9593815" y="244561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FD8BCF1C-AFBB-EF40-BC37-CEDE93CC0ADF}"/>
              </a:ext>
            </a:extLst>
          </p:cNvPr>
          <p:cNvSpPr/>
          <p:nvPr/>
        </p:nvSpPr>
        <p:spPr>
          <a:xfrm>
            <a:off x="9782074" y="243664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ED6F4E36-5AEE-694F-9DC6-33BB833E6065}"/>
              </a:ext>
            </a:extLst>
          </p:cNvPr>
          <p:cNvSpPr/>
          <p:nvPr/>
        </p:nvSpPr>
        <p:spPr>
          <a:xfrm>
            <a:off x="8518051" y="260697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id="{D8AFEA5C-A370-5940-89C5-0FAF5C08D93D}"/>
              </a:ext>
            </a:extLst>
          </p:cNvPr>
          <p:cNvSpPr/>
          <p:nvPr/>
        </p:nvSpPr>
        <p:spPr>
          <a:xfrm>
            <a:off x="8544948" y="27773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01618504-375F-694A-945E-2314F674C10C}"/>
              </a:ext>
            </a:extLst>
          </p:cNvPr>
          <p:cNvSpPr/>
          <p:nvPr/>
        </p:nvSpPr>
        <p:spPr>
          <a:xfrm>
            <a:off x="8715277" y="27862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8" name="5-Point Star 57">
            <a:extLst>
              <a:ext uri="{FF2B5EF4-FFF2-40B4-BE49-F238E27FC236}">
                <a16:creationId xmlns:a16="http://schemas.microsoft.com/office/drawing/2014/main" id="{CCBD6B8E-152C-884D-9DB9-5F80B7073F2B}"/>
              </a:ext>
            </a:extLst>
          </p:cNvPr>
          <p:cNvSpPr/>
          <p:nvPr/>
        </p:nvSpPr>
        <p:spPr>
          <a:xfrm>
            <a:off x="8885606" y="27593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3CF60793-A763-7E4D-8253-7A1B9144350B}"/>
              </a:ext>
            </a:extLst>
          </p:cNvPr>
          <p:cNvSpPr/>
          <p:nvPr/>
        </p:nvSpPr>
        <p:spPr>
          <a:xfrm>
            <a:off x="9055935" y="28042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id="{141F170B-257A-A045-A5CD-7451940024CF}"/>
              </a:ext>
            </a:extLst>
          </p:cNvPr>
          <p:cNvSpPr/>
          <p:nvPr/>
        </p:nvSpPr>
        <p:spPr>
          <a:xfrm>
            <a:off x="9226264" y="279524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1" name="5-Point Star 60">
            <a:extLst>
              <a:ext uri="{FF2B5EF4-FFF2-40B4-BE49-F238E27FC236}">
                <a16:creationId xmlns:a16="http://schemas.microsoft.com/office/drawing/2014/main" id="{6AB8D630-6167-7041-B5F5-3B1B85B953EE}"/>
              </a:ext>
            </a:extLst>
          </p:cNvPr>
          <p:cNvSpPr/>
          <p:nvPr/>
        </p:nvSpPr>
        <p:spPr>
          <a:xfrm>
            <a:off x="9396593" y="278628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62" name="5-Point Star 61">
            <a:extLst>
              <a:ext uri="{FF2B5EF4-FFF2-40B4-BE49-F238E27FC236}">
                <a16:creationId xmlns:a16="http://schemas.microsoft.com/office/drawing/2014/main" id="{8D2EB1B5-A243-4B4F-928E-F0EDCB699F85}"/>
              </a:ext>
            </a:extLst>
          </p:cNvPr>
          <p:cNvSpPr/>
          <p:nvPr/>
        </p:nvSpPr>
        <p:spPr>
          <a:xfrm>
            <a:off x="9566922" y="279524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3" name="5-Point Star 62">
            <a:extLst>
              <a:ext uri="{FF2B5EF4-FFF2-40B4-BE49-F238E27FC236}">
                <a16:creationId xmlns:a16="http://schemas.microsoft.com/office/drawing/2014/main" id="{DE07FB93-6E74-314A-AF14-0752B54FE144}"/>
              </a:ext>
            </a:extLst>
          </p:cNvPr>
          <p:cNvSpPr/>
          <p:nvPr/>
        </p:nvSpPr>
        <p:spPr>
          <a:xfrm>
            <a:off x="9737251" y="278628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E0A33FB1-649E-B442-B649-95B4C65ECB9F}"/>
              </a:ext>
            </a:extLst>
          </p:cNvPr>
          <p:cNvSpPr/>
          <p:nvPr/>
        </p:nvSpPr>
        <p:spPr>
          <a:xfrm>
            <a:off x="9889651" y="279525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D72E6086-3973-4F4C-8808-2192DACB36EC}"/>
              </a:ext>
            </a:extLst>
          </p:cNvPr>
          <p:cNvSpPr/>
          <p:nvPr/>
        </p:nvSpPr>
        <p:spPr>
          <a:xfrm>
            <a:off x="9934477" y="294765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A9582071-B934-F045-8872-6378CD52C53B}"/>
              </a:ext>
            </a:extLst>
          </p:cNvPr>
          <p:cNvSpPr/>
          <p:nvPr/>
        </p:nvSpPr>
        <p:spPr>
          <a:xfrm>
            <a:off x="9548994" y="29386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7" name="5-Point Star 66">
            <a:extLst>
              <a:ext uri="{FF2B5EF4-FFF2-40B4-BE49-F238E27FC236}">
                <a16:creationId xmlns:a16="http://schemas.microsoft.com/office/drawing/2014/main" id="{75E32397-50A3-B248-8BF5-2D482BA59C70}"/>
              </a:ext>
            </a:extLst>
          </p:cNvPr>
          <p:cNvSpPr/>
          <p:nvPr/>
        </p:nvSpPr>
        <p:spPr>
          <a:xfrm>
            <a:off x="9540030" y="30910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8" name="5-Point Star 67">
            <a:extLst>
              <a:ext uri="{FF2B5EF4-FFF2-40B4-BE49-F238E27FC236}">
                <a16:creationId xmlns:a16="http://schemas.microsoft.com/office/drawing/2014/main" id="{E66B40D2-CFE9-B742-B29A-2F7C55C904BF}"/>
              </a:ext>
            </a:extLst>
          </p:cNvPr>
          <p:cNvSpPr/>
          <p:nvPr/>
        </p:nvSpPr>
        <p:spPr>
          <a:xfrm>
            <a:off x="9925511" y="31717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78ADBF49-0DD4-F540-B250-61ED54B8E955}"/>
              </a:ext>
            </a:extLst>
          </p:cNvPr>
          <p:cNvSpPr/>
          <p:nvPr/>
        </p:nvSpPr>
        <p:spPr>
          <a:xfrm>
            <a:off x="9916548" y="327038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0" name="5-Point Star 69">
            <a:extLst>
              <a:ext uri="{FF2B5EF4-FFF2-40B4-BE49-F238E27FC236}">
                <a16:creationId xmlns:a16="http://schemas.microsoft.com/office/drawing/2014/main" id="{15392618-11FB-DD43-BC95-E3A6E9B0E9B0}"/>
              </a:ext>
            </a:extLst>
          </p:cNvPr>
          <p:cNvSpPr/>
          <p:nvPr/>
        </p:nvSpPr>
        <p:spPr>
          <a:xfrm>
            <a:off x="9889657" y="345864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1" name="5-Point Star 70">
            <a:extLst>
              <a:ext uri="{FF2B5EF4-FFF2-40B4-BE49-F238E27FC236}">
                <a16:creationId xmlns:a16="http://schemas.microsoft.com/office/drawing/2014/main" id="{EC676CED-D4D5-884B-AF26-DBFB23D0C2BE}"/>
              </a:ext>
            </a:extLst>
          </p:cNvPr>
          <p:cNvSpPr/>
          <p:nvPr/>
        </p:nvSpPr>
        <p:spPr>
          <a:xfrm>
            <a:off x="9916553" y="364690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2" name="5-Point Star 71">
            <a:extLst>
              <a:ext uri="{FF2B5EF4-FFF2-40B4-BE49-F238E27FC236}">
                <a16:creationId xmlns:a16="http://schemas.microsoft.com/office/drawing/2014/main" id="{3C38B921-CAB8-0A41-BEE4-353026E31A93}"/>
              </a:ext>
            </a:extLst>
          </p:cNvPr>
          <p:cNvSpPr/>
          <p:nvPr/>
        </p:nvSpPr>
        <p:spPr>
          <a:xfrm>
            <a:off x="9907588" y="381723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3" name="5-Point Star 72">
            <a:extLst>
              <a:ext uri="{FF2B5EF4-FFF2-40B4-BE49-F238E27FC236}">
                <a16:creationId xmlns:a16="http://schemas.microsoft.com/office/drawing/2014/main" id="{F8260EB3-EF57-AA45-8BFB-6AC86C8D4BB5}"/>
              </a:ext>
            </a:extLst>
          </p:cNvPr>
          <p:cNvSpPr/>
          <p:nvPr/>
        </p:nvSpPr>
        <p:spPr>
          <a:xfrm>
            <a:off x="9934484" y="3987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4" name="5-Point Star 73">
            <a:extLst>
              <a:ext uri="{FF2B5EF4-FFF2-40B4-BE49-F238E27FC236}">
                <a16:creationId xmlns:a16="http://schemas.microsoft.com/office/drawing/2014/main" id="{920E222E-A2F3-DB4E-808D-C9B93B84B7D2}"/>
              </a:ext>
            </a:extLst>
          </p:cNvPr>
          <p:cNvSpPr/>
          <p:nvPr/>
        </p:nvSpPr>
        <p:spPr>
          <a:xfrm>
            <a:off x="9925521" y="41578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5" name="5-Point Star 74">
            <a:extLst>
              <a:ext uri="{FF2B5EF4-FFF2-40B4-BE49-F238E27FC236}">
                <a16:creationId xmlns:a16="http://schemas.microsoft.com/office/drawing/2014/main" id="{36830ADC-1704-5641-802D-B5EB8A684E67}"/>
              </a:ext>
            </a:extLst>
          </p:cNvPr>
          <p:cNvSpPr/>
          <p:nvPr/>
        </p:nvSpPr>
        <p:spPr>
          <a:xfrm>
            <a:off x="7316790" y="37544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6" name="5-Point Star 75">
            <a:extLst>
              <a:ext uri="{FF2B5EF4-FFF2-40B4-BE49-F238E27FC236}">
                <a16:creationId xmlns:a16="http://schemas.microsoft.com/office/drawing/2014/main" id="{C5870E07-78E0-EF40-A9C2-CE3241F4F367}"/>
              </a:ext>
            </a:extLst>
          </p:cNvPr>
          <p:cNvSpPr/>
          <p:nvPr/>
        </p:nvSpPr>
        <p:spPr>
          <a:xfrm>
            <a:off x="7128531" y="37813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7" name="5-Point Star 76">
            <a:extLst>
              <a:ext uri="{FF2B5EF4-FFF2-40B4-BE49-F238E27FC236}">
                <a16:creationId xmlns:a16="http://schemas.microsoft.com/office/drawing/2014/main" id="{DF54F789-24B1-AD4B-81B5-8C1B1642CF20}"/>
              </a:ext>
            </a:extLst>
          </p:cNvPr>
          <p:cNvSpPr/>
          <p:nvPr/>
        </p:nvSpPr>
        <p:spPr>
          <a:xfrm>
            <a:off x="7298860" y="413099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8" name="5-Point Star 77">
            <a:extLst>
              <a:ext uri="{FF2B5EF4-FFF2-40B4-BE49-F238E27FC236}">
                <a16:creationId xmlns:a16="http://schemas.microsoft.com/office/drawing/2014/main" id="{A6007A94-358D-4844-BFB1-4A4B7154AF42}"/>
              </a:ext>
            </a:extLst>
          </p:cNvPr>
          <p:cNvSpPr/>
          <p:nvPr/>
        </p:nvSpPr>
        <p:spPr>
          <a:xfrm>
            <a:off x="7146459" y="41578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6D9BAD26-A8BB-4646-BB36-86909471452C}"/>
              </a:ext>
            </a:extLst>
          </p:cNvPr>
          <p:cNvSpPr/>
          <p:nvPr/>
        </p:nvSpPr>
        <p:spPr>
          <a:xfrm>
            <a:off x="7137496" y="43102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1" name="5-Point Star 80">
            <a:extLst>
              <a:ext uri="{FF2B5EF4-FFF2-40B4-BE49-F238E27FC236}">
                <a16:creationId xmlns:a16="http://schemas.microsoft.com/office/drawing/2014/main" id="{220E3F4E-F301-774A-B083-9BCCEC53026D}"/>
              </a:ext>
            </a:extLst>
          </p:cNvPr>
          <p:cNvSpPr/>
          <p:nvPr/>
        </p:nvSpPr>
        <p:spPr>
          <a:xfrm>
            <a:off x="7298861" y="445372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2" name="5-Point Star 81">
            <a:extLst>
              <a:ext uri="{FF2B5EF4-FFF2-40B4-BE49-F238E27FC236}">
                <a16:creationId xmlns:a16="http://schemas.microsoft.com/office/drawing/2014/main" id="{DCA368AC-5E7E-0C42-BF04-44C026A9D835}"/>
              </a:ext>
            </a:extLst>
          </p:cNvPr>
          <p:cNvSpPr/>
          <p:nvPr/>
        </p:nvSpPr>
        <p:spPr>
          <a:xfrm>
            <a:off x="7451261" y="4462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3" name="5-Point Star 82">
            <a:extLst>
              <a:ext uri="{FF2B5EF4-FFF2-40B4-BE49-F238E27FC236}">
                <a16:creationId xmlns:a16="http://schemas.microsoft.com/office/drawing/2014/main" id="{4C68D569-C2D5-B343-9DF7-4C1D54379CF4}"/>
              </a:ext>
            </a:extLst>
          </p:cNvPr>
          <p:cNvSpPr/>
          <p:nvPr/>
        </p:nvSpPr>
        <p:spPr>
          <a:xfrm>
            <a:off x="7621590" y="445372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4" name="5-Point Star 83">
            <a:extLst>
              <a:ext uri="{FF2B5EF4-FFF2-40B4-BE49-F238E27FC236}">
                <a16:creationId xmlns:a16="http://schemas.microsoft.com/office/drawing/2014/main" id="{08C17ADF-ABA1-ED4B-9274-8BDBD3DF7950}"/>
              </a:ext>
            </a:extLst>
          </p:cNvPr>
          <p:cNvSpPr/>
          <p:nvPr/>
        </p:nvSpPr>
        <p:spPr>
          <a:xfrm>
            <a:off x="7809848" y="448062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5" name="5-Point Star 84">
            <a:extLst>
              <a:ext uri="{FF2B5EF4-FFF2-40B4-BE49-F238E27FC236}">
                <a16:creationId xmlns:a16="http://schemas.microsoft.com/office/drawing/2014/main" id="{EBF60494-F08F-884D-B7AE-CB82B722B109}"/>
              </a:ext>
            </a:extLst>
          </p:cNvPr>
          <p:cNvSpPr/>
          <p:nvPr/>
        </p:nvSpPr>
        <p:spPr>
          <a:xfrm>
            <a:off x="7998106" y="452544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6" name="5-Point Star 85">
            <a:extLst>
              <a:ext uri="{FF2B5EF4-FFF2-40B4-BE49-F238E27FC236}">
                <a16:creationId xmlns:a16="http://schemas.microsoft.com/office/drawing/2014/main" id="{6BDFE959-6F9A-114D-B49B-56981DAE698A}"/>
              </a:ext>
            </a:extLst>
          </p:cNvPr>
          <p:cNvSpPr/>
          <p:nvPr/>
        </p:nvSpPr>
        <p:spPr>
          <a:xfrm>
            <a:off x="8177399" y="44895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8" name="5-Point Star 87">
            <a:extLst>
              <a:ext uri="{FF2B5EF4-FFF2-40B4-BE49-F238E27FC236}">
                <a16:creationId xmlns:a16="http://schemas.microsoft.com/office/drawing/2014/main" id="{ABB62A48-0E34-A148-B889-258BBC28C1DB}"/>
              </a:ext>
            </a:extLst>
          </p:cNvPr>
          <p:cNvSpPr/>
          <p:nvPr/>
        </p:nvSpPr>
        <p:spPr>
          <a:xfrm>
            <a:off x="7818810" y="474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9" name="5-Point Star 88">
            <a:extLst>
              <a:ext uri="{FF2B5EF4-FFF2-40B4-BE49-F238E27FC236}">
                <a16:creationId xmlns:a16="http://schemas.microsoft.com/office/drawing/2014/main" id="{5F709195-ADE8-9B4F-A079-5808DAE2352D}"/>
              </a:ext>
            </a:extLst>
          </p:cNvPr>
          <p:cNvSpPr/>
          <p:nvPr/>
        </p:nvSpPr>
        <p:spPr>
          <a:xfrm>
            <a:off x="7839130" y="49742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0" name="5-Point Star 89">
            <a:extLst>
              <a:ext uri="{FF2B5EF4-FFF2-40B4-BE49-F238E27FC236}">
                <a16:creationId xmlns:a16="http://schemas.microsoft.com/office/drawing/2014/main" id="{D340E6E5-23ED-7847-9F16-250E41393072}"/>
              </a:ext>
            </a:extLst>
          </p:cNvPr>
          <p:cNvSpPr/>
          <p:nvPr/>
        </p:nvSpPr>
        <p:spPr>
          <a:xfrm>
            <a:off x="784929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7" name="5-Point Star 96">
            <a:extLst>
              <a:ext uri="{FF2B5EF4-FFF2-40B4-BE49-F238E27FC236}">
                <a16:creationId xmlns:a16="http://schemas.microsoft.com/office/drawing/2014/main" id="{D1D30142-7BBD-274A-BE45-60F7E3A9702A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9" name="5-Point Star 98">
            <a:extLst>
              <a:ext uri="{FF2B5EF4-FFF2-40B4-BE49-F238E27FC236}">
                <a16:creationId xmlns:a16="http://schemas.microsoft.com/office/drawing/2014/main" id="{C6F9C4AD-71B8-A648-A1ED-FFD278D58829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0" name="5-Point Star 99">
            <a:extLst>
              <a:ext uri="{FF2B5EF4-FFF2-40B4-BE49-F238E27FC236}">
                <a16:creationId xmlns:a16="http://schemas.microsoft.com/office/drawing/2014/main" id="{AF5EE9D0-82FF-994F-986E-AA0A724B6A8B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D2CFF4C6-F184-1640-9533-B8EDACA65C41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E73F4470-013B-9F4C-BCAF-17EFEF76FFF5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E9DE3183-9D54-1F46-B10E-3E1806F0BAD9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88C1D629-B265-5A4E-81A4-92DEE241A64D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171A4EEC-A311-FA4C-B82A-916DB86D342F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46DA8EA-CE1D-F84C-B6E3-9387C2BD4119}"/>
              </a:ext>
            </a:extLst>
          </p:cNvPr>
          <p:cNvSpPr/>
          <p:nvPr/>
        </p:nvSpPr>
        <p:spPr>
          <a:xfrm>
            <a:off x="7970835" y="272963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52B8B63-9F6C-274A-AD1B-67E0A871F929}"/>
              </a:ext>
            </a:extLst>
          </p:cNvPr>
          <p:cNvSpPr/>
          <p:nvPr/>
        </p:nvSpPr>
        <p:spPr>
          <a:xfrm>
            <a:off x="9683094" y="3401986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2CFEEB6-657C-A043-A80B-E301A402EFCD}"/>
              </a:ext>
            </a:extLst>
          </p:cNvPr>
          <p:cNvSpPr/>
          <p:nvPr/>
        </p:nvSpPr>
        <p:spPr>
          <a:xfrm>
            <a:off x="9154181" y="4934946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E250BFF-2C5A-B64C-84F9-E927C65E0D9F}"/>
              </a:ext>
            </a:extLst>
          </p:cNvPr>
          <p:cNvSpPr/>
          <p:nvPr/>
        </p:nvSpPr>
        <p:spPr>
          <a:xfrm>
            <a:off x="7603289" y="51232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Smart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D42BC55E-6077-CD4C-89BE-807A7321AE2A}"/>
              </a:ext>
            </a:extLst>
          </p:cNvPr>
          <p:cNvSpPr/>
          <p:nvPr/>
        </p:nvSpPr>
        <p:spPr>
          <a:xfrm>
            <a:off x="7326338" y="275816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0965650C-0800-654B-A2AC-41D064F03B52}"/>
              </a:ext>
            </a:extLst>
          </p:cNvPr>
          <p:cNvSpPr/>
          <p:nvPr/>
        </p:nvSpPr>
        <p:spPr>
          <a:xfrm>
            <a:off x="7514596" y="278506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5D19EE04-F1C1-9345-8DFE-4A1E8B3C3BE7}"/>
              </a:ext>
            </a:extLst>
          </p:cNvPr>
          <p:cNvSpPr/>
          <p:nvPr/>
        </p:nvSpPr>
        <p:spPr>
          <a:xfrm>
            <a:off x="7379531" y="415785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655A9272-516E-FB4D-9E50-28AE69F65B1D}"/>
              </a:ext>
            </a:extLst>
          </p:cNvPr>
          <p:cNvSpPr/>
          <p:nvPr/>
        </p:nvSpPr>
        <p:spPr>
          <a:xfrm>
            <a:off x="7388498" y="379030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0F667B54-1E31-1149-A282-FC08EE114613}"/>
              </a:ext>
            </a:extLst>
          </p:cNvPr>
          <p:cNvSpPr/>
          <p:nvPr/>
        </p:nvSpPr>
        <p:spPr>
          <a:xfrm>
            <a:off x="7487109" y="261592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4B5FDAC2-CD00-8F45-ABDD-3C1DD175884C}"/>
              </a:ext>
            </a:extLst>
          </p:cNvPr>
          <p:cNvSpPr/>
          <p:nvPr/>
        </p:nvSpPr>
        <p:spPr>
          <a:xfrm>
            <a:off x="7496074" y="24276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CCDAAFB9-F19B-9743-A870-6ECE3F3BADD4}"/>
              </a:ext>
            </a:extLst>
          </p:cNvPr>
          <p:cNvSpPr/>
          <p:nvPr/>
        </p:nvSpPr>
        <p:spPr>
          <a:xfrm>
            <a:off x="7666403" y="241870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772B298D-9374-6C4D-A37E-0A05710D7DA8}"/>
              </a:ext>
            </a:extLst>
          </p:cNvPr>
          <p:cNvSpPr/>
          <p:nvPr/>
        </p:nvSpPr>
        <p:spPr>
          <a:xfrm>
            <a:off x="7872590" y="24276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96531BE2-FAF6-DE4D-9F1E-3DBF3FEDB7C6}"/>
              </a:ext>
            </a:extLst>
          </p:cNvPr>
          <p:cNvSpPr/>
          <p:nvPr/>
        </p:nvSpPr>
        <p:spPr>
          <a:xfrm>
            <a:off x="8007063" y="243663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20CD2FE-592D-514A-8D1F-E93F54632E1D}"/>
              </a:ext>
            </a:extLst>
          </p:cNvPr>
          <p:cNvSpPr/>
          <p:nvPr/>
        </p:nvSpPr>
        <p:spPr>
          <a:xfrm>
            <a:off x="8177392" y="244560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2BDCC976-4F5C-CC4E-BF18-9991DAB3E629}"/>
              </a:ext>
            </a:extLst>
          </p:cNvPr>
          <p:cNvSpPr/>
          <p:nvPr/>
        </p:nvSpPr>
        <p:spPr>
          <a:xfrm>
            <a:off x="8222218" y="26159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5-Point Star 41">
                <a:extLst>
                  <a:ext uri="{FF2B5EF4-FFF2-40B4-BE49-F238E27FC236}">
                    <a16:creationId xmlns:a16="http://schemas.microsoft.com/office/drawing/2014/main" id="{52C32D1B-C9A1-5147-966C-C81D38BCE2BD}"/>
                  </a:ext>
                </a:extLst>
              </p:cNvPr>
              <p:cNvSpPr/>
              <p:nvPr/>
            </p:nvSpPr>
            <p:spPr>
              <a:xfrm>
                <a:off x="8231183" y="2768331"/>
                <a:ext cx="181787" cy="18178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noFill/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dirty="0">
                    <a:noFill/>
                  </a:rPr>
                  <a:t>v</a:t>
                </a:r>
              </a:p>
            </p:txBody>
          </p:sp>
        </mc:Choice>
        <mc:Fallback xmlns="">
          <p:sp>
            <p:nvSpPr>
              <p:cNvPr id="42" name="5-Point Star 41">
                <a:extLst>
                  <a:ext uri="{FF2B5EF4-FFF2-40B4-BE49-F238E27FC236}">
                    <a16:creationId xmlns:a16="http://schemas.microsoft.com/office/drawing/2014/main" id="{52C32D1B-C9A1-5147-966C-C81D38BCE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83" y="2768331"/>
                <a:ext cx="181787" cy="181787"/>
              </a:xfrm>
              <a:prstGeom prst="star5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5-Point Star 42">
            <a:extLst>
              <a:ext uri="{FF2B5EF4-FFF2-40B4-BE49-F238E27FC236}">
                <a16:creationId xmlns:a16="http://schemas.microsoft.com/office/drawing/2014/main" id="{4EC87B05-715B-B143-914F-CFF0297F4200}"/>
              </a:ext>
            </a:extLst>
          </p:cNvPr>
          <p:cNvSpPr/>
          <p:nvPr/>
        </p:nvSpPr>
        <p:spPr>
          <a:xfrm>
            <a:off x="8347725" y="243664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09476247-023F-0B4A-8899-E7ADAD3E0400}"/>
              </a:ext>
            </a:extLst>
          </p:cNvPr>
          <p:cNvSpPr/>
          <p:nvPr/>
        </p:nvSpPr>
        <p:spPr>
          <a:xfrm>
            <a:off x="8500125" y="24456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1C8EADC2-C17C-6741-B836-5C9A0346DF3D}"/>
              </a:ext>
            </a:extLst>
          </p:cNvPr>
          <p:cNvSpPr/>
          <p:nvPr/>
        </p:nvSpPr>
        <p:spPr>
          <a:xfrm>
            <a:off x="8652525" y="243664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59C49DB3-5E4B-F54C-99FE-33739BF704BF}"/>
              </a:ext>
            </a:extLst>
          </p:cNvPr>
          <p:cNvSpPr/>
          <p:nvPr/>
        </p:nvSpPr>
        <p:spPr>
          <a:xfrm>
            <a:off x="8822854" y="242768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5B55D00E-646E-C44E-ACFC-000D1137DD94}"/>
              </a:ext>
            </a:extLst>
          </p:cNvPr>
          <p:cNvSpPr/>
          <p:nvPr/>
        </p:nvSpPr>
        <p:spPr>
          <a:xfrm>
            <a:off x="9011112" y="243664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CA67672A-17DE-6C4B-BA4B-2949A4E4835D}"/>
              </a:ext>
            </a:extLst>
          </p:cNvPr>
          <p:cNvSpPr/>
          <p:nvPr/>
        </p:nvSpPr>
        <p:spPr>
          <a:xfrm>
            <a:off x="9181441" y="244560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96F23B91-1B16-D24B-9790-7FF77ED549A5}"/>
              </a:ext>
            </a:extLst>
          </p:cNvPr>
          <p:cNvSpPr/>
          <p:nvPr/>
        </p:nvSpPr>
        <p:spPr>
          <a:xfrm>
            <a:off x="9369699" y="245457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EA8BAA8B-2427-524A-AFB9-37EC8EAA2E61}"/>
              </a:ext>
            </a:extLst>
          </p:cNvPr>
          <p:cNvSpPr/>
          <p:nvPr/>
        </p:nvSpPr>
        <p:spPr>
          <a:xfrm>
            <a:off x="9593815" y="244561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FD8BCF1C-AFBB-EF40-BC37-CEDE93CC0ADF}"/>
              </a:ext>
            </a:extLst>
          </p:cNvPr>
          <p:cNvSpPr/>
          <p:nvPr/>
        </p:nvSpPr>
        <p:spPr>
          <a:xfrm>
            <a:off x="9782074" y="243664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ED6F4E36-5AEE-694F-9DC6-33BB833E6065}"/>
              </a:ext>
            </a:extLst>
          </p:cNvPr>
          <p:cNvSpPr/>
          <p:nvPr/>
        </p:nvSpPr>
        <p:spPr>
          <a:xfrm>
            <a:off x="8518051" y="260697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id="{D8AFEA5C-A370-5940-89C5-0FAF5C08D93D}"/>
              </a:ext>
            </a:extLst>
          </p:cNvPr>
          <p:cNvSpPr/>
          <p:nvPr/>
        </p:nvSpPr>
        <p:spPr>
          <a:xfrm>
            <a:off x="8544948" y="27773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01618504-375F-694A-945E-2314F674C10C}"/>
              </a:ext>
            </a:extLst>
          </p:cNvPr>
          <p:cNvSpPr/>
          <p:nvPr/>
        </p:nvSpPr>
        <p:spPr>
          <a:xfrm>
            <a:off x="8715277" y="27862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8" name="5-Point Star 57">
            <a:extLst>
              <a:ext uri="{FF2B5EF4-FFF2-40B4-BE49-F238E27FC236}">
                <a16:creationId xmlns:a16="http://schemas.microsoft.com/office/drawing/2014/main" id="{CCBD6B8E-152C-884D-9DB9-5F80B7073F2B}"/>
              </a:ext>
            </a:extLst>
          </p:cNvPr>
          <p:cNvSpPr/>
          <p:nvPr/>
        </p:nvSpPr>
        <p:spPr>
          <a:xfrm>
            <a:off x="8885606" y="27593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3CF60793-A763-7E4D-8253-7A1B9144350B}"/>
              </a:ext>
            </a:extLst>
          </p:cNvPr>
          <p:cNvSpPr/>
          <p:nvPr/>
        </p:nvSpPr>
        <p:spPr>
          <a:xfrm>
            <a:off x="9055935" y="28042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id="{141F170B-257A-A045-A5CD-7451940024CF}"/>
              </a:ext>
            </a:extLst>
          </p:cNvPr>
          <p:cNvSpPr/>
          <p:nvPr/>
        </p:nvSpPr>
        <p:spPr>
          <a:xfrm>
            <a:off x="9226264" y="279524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1" name="5-Point Star 60">
            <a:extLst>
              <a:ext uri="{FF2B5EF4-FFF2-40B4-BE49-F238E27FC236}">
                <a16:creationId xmlns:a16="http://schemas.microsoft.com/office/drawing/2014/main" id="{6AB8D630-6167-7041-B5F5-3B1B85B953EE}"/>
              </a:ext>
            </a:extLst>
          </p:cNvPr>
          <p:cNvSpPr/>
          <p:nvPr/>
        </p:nvSpPr>
        <p:spPr>
          <a:xfrm>
            <a:off x="9396593" y="278628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62" name="5-Point Star 61">
            <a:extLst>
              <a:ext uri="{FF2B5EF4-FFF2-40B4-BE49-F238E27FC236}">
                <a16:creationId xmlns:a16="http://schemas.microsoft.com/office/drawing/2014/main" id="{8D2EB1B5-A243-4B4F-928E-F0EDCB699F85}"/>
              </a:ext>
            </a:extLst>
          </p:cNvPr>
          <p:cNvSpPr/>
          <p:nvPr/>
        </p:nvSpPr>
        <p:spPr>
          <a:xfrm>
            <a:off x="9566922" y="279524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3" name="5-Point Star 62">
            <a:extLst>
              <a:ext uri="{FF2B5EF4-FFF2-40B4-BE49-F238E27FC236}">
                <a16:creationId xmlns:a16="http://schemas.microsoft.com/office/drawing/2014/main" id="{DE07FB93-6E74-314A-AF14-0752B54FE144}"/>
              </a:ext>
            </a:extLst>
          </p:cNvPr>
          <p:cNvSpPr/>
          <p:nvPr/>
        </p:nvSpPr>
        <p:spPr>
          <a:xfrm>
            <a:off x="9737251" y="278628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E0A33FB1-649E-B442-B649-95B4C65ECB9F}"/>
              </a:ext>
            </a:extLst>
          </p:cNvPr>
          <p:cNvSpPr/>
          <p:nvPr/>
        </p:nvSpPr>
        <p:spPr>
          <a:xfrm>
            <a:off x="9889651" y="279525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D72E6086-3973-4F4C-8808-2192DACB36EC}"/>
              </a:ext>
            </a:extLst>
          </p:cNvPr>
          <p:cNvSpPr/>
          <p:nvPr/>
        </p:nvSpPr>
        <p:spPr>
          <a:xfrm>
            <a:off x="9934477" y="294765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A9582071-B934-F045-8872-6378CD52C53B}"/>
              </a:ext>
            </a:extLst>
          </p:cNvPr>
          <p:cNvSpPr/>
          <p:nvPr/>
        </p:nvSpPr>
        <p:spPr>
          <a:xfrm>
            <a:off x="9548994" y="29386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7" name="5-Point Star 66">
            <a:extLst>
              <a:ext uri="{FF2B5EF4-FFF2-40B4-BE49-F238E27FC236}">
                <a16:creationId xmlns:a16="http://schemas.microsoft.com/office/drawing/2014/main" id="{75E32397-50A3-B248-8BF5-2D482BA59C70}"/>
              </a:ext>
            </a:extLst>
          </p:cNvPr>
          <p:cNvSpPr/>
          <p:nvPr/>
        </p:nvSpPr>
        <p:spPr>
          <a:xfrm>
            <a:off x="9540030" y="30910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8" name="5-Point Star 67">
            <a:extLst>
              <a:ext uri="{FF2B5EF4-FFF2-40B4-BE49-F238E27FC236}">
                <a16:creationId xmlns:a16="http://schemas.microsoft.com/office/drawing/2014/main" id="{E66B40D2-CFE9-B742-B29A-2F7C55C904BF}"/>
              </a:ext>
            </a:extLst>
          </p:cNvPr>
          <p:cNvSpPr/>
          <p:nvPr/>
        </p:nvSpPr>
        <p:spPr>
          <a:xfrm>
            <a:off x="9925511" y="31717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78ADBF49-0DD4-F540-B250-61ED54B8E955}"/>
              </a:ext>
            </a:extLst>
          </p:cNvPr>
          <p:cNvSpPr/>
          <p:nvPr/>
        </p:nvSpPr>
        <p:spPr>
          <a:xfrm>
            <a:off x="9916548" y="327038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0" name="5-Point Star 69">
            <a:extLst>
              <a:ext uri="{FF2B5EF4-FFF2-40B4-BE49-F238E27FC236}">
                <a16:creationId xmlns:a16="http://schemas.microsoft.com/office/drawing/2014/main" id="{15392618-11FB-DD43-BC95-E3A6E9B0E9B0}"/>
              </a:ext>
            </a:extLst>
          </p:cNvPr>
          <p:cNvSpPr/>
          <p:nvPr/>
        </p:nvSpPr>
        <p:spPr>
          <a:xfrm>
            <a:off x="9889657" y="345864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1" name="5-Point Star 70">
            <a:extLst>
              <a:ext uri="{FF2B5EF4-FFF2-40B4-BE49-F238E27FC236}">
                <a16:creationId xmlns:a16="http://schemas.microsoft.com/office/drawing/2014/main" id="{EC676CED-D4D5-884B-AF26-DBFB23D0C2BE}"/>
              </a:ext>
            </a:extLst>
          </p:cNvPr>
          <p:cNvSpPr/>
          <p:nvPr/>
        </p:nvSpPr>
        <p:spPr>
          <a:xfrm>
            <a:off x="9916553" y="364690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2" name="5-Point Star 71">
            <a:extLst>
              <a:ext uri="{FF2B5EF4-FFF2-40B4-BE49-F238E27FC236}">
                <a16:creationId xmlns:a16="http://schemas.microsoft.com/office/drawing/2014/main" id="{3C38B921-CAB8-0A41-BEE4-353026E31A93}"/>
              </a:ext>
            </a:extLst>
          </p:cNvPr>
          <p:cNvSpPr/>
          <p:nvPr/>
        </p:nvSpPr>
        <p:spPr>
          <a:xfrm>
            <a:off x="9907588" y="381723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3" name="5-Point Star 72">
            <a:extLst>
              <a:ext uri="{FF2B5EF4-FFF2-40B4-BE49-F238E27FC236}">
                <a16:creationId xmlns:a16="http://schemas.microsoft.com/office/drawing/2014/main" id="{F8260EB3-EF57-AA45-8BFB-6AC86C8D4BB5}"/>
              </a:ext>
            </a:extLst>
          </p:cNvPr>
          <p:cNvSpPr/>
          <p:nvPr/>
        </p:nvSpPr>
        <p:spPr>
          <a:xfrm>
            <a:off x="9934484" y="3987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4" name="5-Point Star 73">
            <a:extLst>
              <a:ext uri="{FF2B5EF4-FFF2-40B4-BE49-F238E27FC236}">
                <a16:creationId xmlns:a16="http://schemas.microsoft.com/office/drawing/2014/main" id="{920E222E-A2F3-DB4E-808D-C9B93B84B7D2}"/>
              </a:ext>
            </a:extLst>
          </p:cNvPr>
          <p:cNvSpPr/>
          <p:nvPr/>
        </p:nvSpPr>
        <p:spPr>
          <a:xfrm>
            <a:off x="9925521" y="41578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5" name="5-Point Star 74">
            <a:extLst>
              <a:ext uri="{FF2B5EF4-FFF2-40B4-BE49-F238E27FC236}">
                <a16:creationId xmlns:a16="http://schemas.microsoft.com/office/drawing/2014/main" id="{36830ADC-1704-5641-802D-B5EB8A684E67}"/>
              </a:ext>
            </a:extLst>
          </p:cNvPr>
          <p:cNvSpPr/>
          <p:nvPr/>
        </p:nvSpPr>
        <p:spPr>
          <a:xfrm>
            <a:off x="7316790" y="37544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6" name="5-Point Star 75">
            <a:extLst>
              <a:ext uri="{FF2B5EF4-FFF2-40B4-BE49-F238E27FC236}">
                <a16:creationId xmlns:a16="http://schemas.microsoft.com/office/drawing/2014/main" id="{C5870E07-78E0-EF40-A9C2-CE3241F4F367}"/>
              </a:ext>
            </a:extLst>
          </p:cNvPr>
          <p:cNvSpPr/>
          <p:nvPr/>
        </p:nvSpPr>
        <p:spPr>
          <a:xfrm>
            <a:off x="7128531" y="37813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7" name="5-Point Star 76">
            <a:extLst>
              <a:ext uri="{FF2B5EF4-FFF2-40B4-BE49-F238E27FC236}">
                <a16:creationId xmlns:a16="http://schemas.microsoft.com/office/drawing/2014/main" id="{DF54F789-24B1-AD4B-81B5-8C1B1642CF20}"/>
              </a:ext>
            </a:extLst>
          </p:cNvPr>
          <p:cNvSpPr/>
          <p:nvPr/>
        </p:nvSpPr>
        <p:spPr>
          <a:xfrm>
            <a:off x="7298860" y="413099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8" name="5-Point Star 77">
            <a:extLst>
              <a:ext uri="{FF2B5EF4-FFF2-40B4-BE49-F238E27FC236}">
                <a16:creationId xmlns:a16="http://schemas.microsoft.com/office/drawing/2014/main" id="{A6007A94-358D-4844-BFB1-4A4B7154AF42}"/>
              </a:ext>
            </a:extLst>
          </p:cNvPr>
          <p:cNvSpPr/>
          <p:nvPr/>
        </p:nvSpPr>
        <p:spPr>
          <a:xfrm>
            <a:off x="7146459" y="41578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6D9BAD26-A8BB-4646-BB36-86909471452C}"/>
              </a:ext>
            </a:extLst>
          </p:cNvPr>
          <p:cNvSpPr/>
          <p:nvPr/>
        </p:nvSpPr>
        <p:spPr>
          <a:xfrm>
            <a:off x="7137496" y="43102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1" name="5-Point Star 80">
            <a:extLst>
              <a:ext uri="{FF2B5EF4-FFF2-40B4-BE49-F238E27FC236}">
                <a16:creationId xmlns:a16="http://schemas.microsoft.com/office/drawing/2014/main" id="{220E3F4E-F301-774A-B083-9BCCEC53026D}"/>
              </a:ext>
            </a:extLst>
          </p:cNvPr>
          <p:cNvSpPr/>
          <p:nvPr/>
        </p:nvSpPr>
        <p:spPr>
          <a:xfrm>
            <a:off x="7298861" y="445372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2" name="5-Point Star 81">
            <a:extLst>
              <a:ext uri="{FF2B5EF4-FFF2-40B4-BE49-F238E27FC236}">
                <a16:creationId xmlns:a16="http://schemas.microsoft.com/office/drawing/2014/main" id="{DCA368AC-5E7E-0C42-BF04-44C026A9D835}"/>
              </a:ext>
            </a:extLst>
          </p:cNvPr>
          <p:cNvSpPr/>
          <p:nvPr/>
        </p:nvSpPr>
        <p:spPr>
          <a:xfrm>
            <a:off x="7451261" y="4462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3" name="5-Point Star 82">
            <a:extLst>
              <a:ext uri="{FF2B5EF4-FFF2-40B4-BE49-F238E27FC236}">
                <a16:creationId xmlns:a16="http://schemas.microsoft.com/office/drawing/2014/main" id="{4C68D569-C2D5-B343-9DF7-4C1D54379CF4}"/>
              </a:ext>
            </a:extLst>
          </p:cNvPr>
          <p:cNvSpPr/>
          <p:nvPr/>
        </p:nvSpPr>
        <p:spPr>
          <a:xfrm>
            <a:off x="7621590" y="445372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4" name="5-Point Star 83">
            <a:extLst>
              <a:ext uri="{FF2B5EF4-FFF2-40B4-BE49-F238E27FC236}">
                <a16:creationId xmlns:a16="http://schemas.microsoft.com/office/drawing/2014/main" id="{08C17ADF-ABA1-ED4B-9274-8BDBD3DF7950}"/>
              </a:ext>
            </a:extLst>
          </p:cNvPr>
          <p:cNvSpPr/>
          <p:nvPr/>
        </p:nvSpPr>
        <p:spPr>
          <a:xfrm>
            <a:off x="7809848" y="448062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5" name="5-Point Star 84">
            <a:extLst>
              <a:ext uri="{FF2B5EF4-FFF2-40B4-BE49-F238E27FC236}">
                <a16:creationId xmlns:a16="http://schemas.microsoft.com/office/drawing/2014/main" id="{EBF60494-F08F-884D-B7AE-CB82B722B109}"/>
              </a:ext>
            </a:extLst>
          </p:cNvPr>
          <p:cNvSpPr/>
          <p:nvPr/>
        </p:nvSpPr>
        <p:spPr>
          <a:xfrm>
            <a:off x="7998106" y="452544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6" name="5-Point Star 85">
            <a:extLst>
              <a:ext uri="{FF2B5EF4-FFF2-40B4-BE49-F238E27FC236}">
                <a16:creationId xmlns:a16="http://schemas.microsoft.com/office/drawing/2014/main" id="{6BDFE959-6F9A-114D-B49B-56981DAE698A}"/>
              </a:ext>
            </a:extLst>
          </p:cNvPr>
          <p:cNvSpPr/>
          <p:nvPr/>
        </p:nvSpPr>
        <p:spPr>
          <a:xfrm>
            <a:off x="8177399" y="44895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8" name="5-Point Star 87">
            <a:extLst>
              <a:ext uri="{FF2B5EF4-FFF2-40B4-BE49-F238E27FC236}">
                <a16:creationId xmlns:a16="http://schemas.microsoft.com/office/drawing/2014/main" id="{ABB62A48-0E34-A148-B889-258BBC28C1DB}"/>
              </a:ext>
            </a:extLst>
          </p:cNvPr>
          <p:cNvSpPr/>
          <p:nvPr/>
        </p:nvSpPr>
        <p:spPr>
          <a:xfrm>
            <a:off x="7818810" y="474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9" name="5-Point Star 88">
            <a:extLst>
              <a:ext uri="{FF2B5EF4-FFF2-40B4-BE49-F238E27FC236}">
                <a16:creationId xmlns:a16="http://schemas.microsoft.com/office/drawing/2014/main" id="{5F709195-ADE8-9B4F-A079-5808DAE2352D}"/>
              </a:ext>
            </a:extLst>
          </p:cNvPr>
          <p:cNvSpPr/>
          <p:nvPr/>
        </p:nvSpPr>
        <p:spPr>
          <a:xfrm>
            <a:off x="7839130" y="49742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0" name="5-Point Star 89">
            <a:extLst>
              <a:ext uri="{FF2B5EF4-FFF2-40B4-BE49-F238E27FC236}">
                <a16:creationId xmlns:a16="http://schemas.microsoft.com/office/drawing/2014/main" id="{D340E6E5-23ED-7847-9F16-250E41393072}"/>
              </a:ext>
            </a:extLst>
          </p:cNvPr>
          <p:cNvSpPr/>
          <p:nvPr/>
        </p:nvSpPr>
        <p:spPr>
          <a:xfrm>
            <a:off x="784929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7" name="5-Point Star 96">
            <a:extLst>
              <a:ext uri="{FF2B5EF4-FFF2-40B4-BE49-F238E27FC236}">
                <a16:creationId xmlns:a16="http://schemas.microsoft.com/office/drawing/2014/main" id="{D1D30142-7BBD-274A-BE45-60F7E3A9702A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9" name="5-Point Star 98">
            <a:extLst>
              <a:ext uri="{FF2B5EF4-FFF2-40B4-BE49-F238E27FC236}">
                <a16:creationId xmlns:a16="http://schemas.microsoft.com/office/drawing/2014/main" id="{C6F9C4AD-71B8-A648-A1ED-FFD278D58829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0" name="5-Point Star 99">
            <a:extLst>
              <a:ext uri="{FF2B5EF4-FFF2-40B4-BE49-F238E27FC236}">
                <a16:creationId xmlns:a16="http://schemas.microsoft.com/office/drawing/2014/main" id="{AF5EE9D0-82FF-994F-986E-AA0A724B6A8B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D2CFF4C6-F184-1640-9533-B8EDACA65C41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E73F4470-013B-9F4C-BCAF-17EFEF76FFF5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E9DE3183-9D54-1F46-B10E-3E1806F0BAD9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88C1D629-B265-5A4E-81A4-92DEE241A64D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171A4EEC-A311-FA4C-B82A-916DB86D342F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46DA8EA-CE1D-F84C-B6E3-9387C2BD4119}"/>
              </a:ext>
            </a:extLst>
          </p:cNvPr>
          <p:cNvSpPr/>
          <p:nvPr/>
        </p:nvSpPr>
        <p:spPr>
          <a:xfrm>
            <a:off x="7809474" y="272963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52B8B63-9F6C-274A-AD1B-67E0A871F929}"/>
              </a:ext>
            </a:extLst>
          </p:cNvPr>
          <p:cNvSpPr/>
          <p:nvPr/>
        </p:nvSpPr>
        <p:spPr>
          <a:xfrm>
            <a:off x="9503804" y="3401986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2CFEEB6-657C-A043-A80B-E301A402EFCD}"/>
              </a:ext>
            </a:extLst>
          </p:cNvPr>
          <p:cNvSpPr/>
          <p:nvPr/>
        </p:nvSpPr>
        <p:spPr>
          <a:xfrm>
            <a:off x="9154181" y="479151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E250BFF-2C5A-B64C-84F9-E927C65E0D9F}"/>
              </a:ext>
            </a:extLst>
          </p:cNvPr>
          <p:cNvSpPr/>
          <p:nvPr/>
        </p:nvSpPr>
        <p:spPr>
          <a:xfrm>
            <a:off x="7441928" y="51232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5-Point Star 86">
            <a:extLst>
              <a:ext uri="{FF2B5EF4-FFF2-40B4-BE49-F238E27FC236}">
                <a16:creationId xmlns:a16="http://schemas.microsoft.com/office/drawing/2014/main" id="{97DD731B-46DC-8644-AE8C-8575EED24893}"/>
              </a:ext>
            </a:extLst>
          </p:cNvPr>
          <p:cNvSpPr/>
          <p:nvPr/>
        </p:nvSpPr>
        <p:spPr>
          <a:xfrm>
            <a:off x="8087747" y="27683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1" name="5-Point Star 90">
            <a:extLst>
              <a:ext uri="{FF2B5EF4-FFF2-40B4-BE49-F238E27FC236}">
                <a16:creationId xmlns:a16="http://schemas.microsoft.com/office/drawing/2014/main" id="{627891DC-AA81-6845-BB37-033724BA3699}"/>
              </a:ext>
            </a:extLst>
          </p:cNvPr>
          <p:cNvSpPr/>
          <p:nvPr/>
        </p:nvSpPr>
        <p:spPr>
          <a:xfrm>
            <a:off x="7666405" y="519777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2" name="5-Point Star 91">
            <a:extLst>
              <a:ext uri="{FF2B5EF4-FFF2-40B4-BE49-F238E27FC236}">
                <a16:creationId xmlns:a16="http://schemas.microsoft.com/office/drawing/2014/main" id="{8CF36E17-5E86-A747-80BF-939BFB822FDD}"/>
              </a:ext>
            </a:extLst>
          </p:cNvPr>
          <p:cNvSpPr/>
          <p:nvPr/>
        </p:nvSpPr>
        <p:spPr>
          <a:xfrm>
            <a:off x="9020075" y="522467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3" name="5-Point Star 92">
            <a:extLst>
              <a:ext uri="{FF2B5EF4-FFF2-40B4-BE49-F238E27FC236}">
                <a16:creationId xmlns:a16="http://schemas.microsoft.com/office/drawing/2014/main" id="{081CB81B-37BA-0941-B804-7CF14EF5ACD9}"/>
              </a:ext>
            </a:extLst>
          </p:cNvPr>
          <p:cNvSpPr/>
          <p:nvPr/>
        </p:nvSpPr>
        <p:spPr>
          <a:xfrm>
            <a:off x="9190404" y="505434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4" name="5-Point Star 93">
            <a:extLst>
              <a:ext uri="{FF2B5EF4-FFF2-40B4-BE49-F238E27FC236}">
                <a16:creationId xmlns:a16="http://schemas.microsoft.com/office/drawing/2014/main" id="{2798369F-0A40-3244-95FF-20457C6F0B7C}"/>
              </a:ext>
            </a:extLst>
          </p:cNvPr>
          <p:cNvSpPr/>
          <p:nvPr/>
        </p:nvSpPr>
        <p:spPr>
          <a:xfrm>
            <a:off x="9755177" y="3449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C7D3F43-9161-D744-9A31-21F549E91D5D}"/>
              </a:ext>
            </a:extLst>
          </p:cNvPr>
          <p:cNvSpPr/>
          <p:nvPr/>
        </p:nvSpPr>
        <p:spPr>
          <a:xfrm>
            <a:off x="9324510" y="478255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CDB31A0-78F0-5D45-BB04-676741D7A634}"/>
              </a:ext>
            </a:extLst>
          </p:cNvPr>
          <p:cNvSpPr/>
          <p:nvPr/>
        </p:nvSpPr>
        <p:spPr>
          <a:xfrm>
            <a:off x="9548626" y="480944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41E65E0A-8C77-1E4B-9408-000DE8DDEC96}"/>
              </a:ext>
            </a:extLst>
          </p:cNvPr>
          <p:cNvSpPr/>
          <p:nvPr/>
        </p:nvSpPr>
        <p:spPr>
          <a:xfrm>
            <a:off x="9539663" y="4997705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FAC1D6-76B2-CB45-B7FD-409030907373}"/>
              </a:ext>
            </a:extLst>
          </p:cNvPr>
          <p:cNvSpPr/>
          <p:nvPr/>
        </p:nvSpPr>
        <p:spPr>
          <a:xfrm>
            <a:off x="9530700" y="516803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2C0B37F-A631-D147-9AF2-BCE1CB83F8C8}"/>
              </a:ext>
            </a:extLst>
          </p:cNvPr>
          <p:cNvSpPr/>
          <p:nvPr/>
        </p:nvSpPr>
        <p:spPr>
          <a:xfrm>
            <a:off x="9494842" y="3572315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138C33C-DED6-674E-A8DC-AB4B0A9B1D64}"/>
              </a:ext>
            </a:extLst>
          </p:cNvPr>
          <p:cNvSpPr/>
          <p:nvPr/>
        </p:nvSpPr>
        <p:spPr>
          <a:xfrm>
            <a:off x="9521738" y="376057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269D017-1E95-A542-A050-E310BEFF9A61}"/>
              </a:ext>
            </a:extLst>
          </p:cNvPr>
          <p:cNvSpPr/>
          <p:nvPr/>
        </p:nvSpPr>
        <p:spPr>
          <a:xfrm>
            <a:off x="9512776" y="3930902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3D2B22D-1E9C-D345-B020-BCEFF726D496}"/>
              </a:ext>
            </a:extLst>
          </p:cNvPr>
          <p:cNvSpPr/>
          <p:nvPr/>
        </p:nvSpPr>
        <p:spPr>
          <a:xfrm>
            <a:off x="9521742" y="4083302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C92D2B2-3BFA-8942-8E76-A2EAC7A6C2E4}"/>
              </a:ext>
            </a:extLst>
          </p:cNvPr>
          <p:cNvSpPr/>
          <p:nvPr/>
        </p:nvSpPr>
        <p:spPr>
          <a:xfrm>
            <a:off x="7791557" y="290892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59935D9-1424-1149-A4E7-7559E8EFC7FE}"/>
              </a:ext>
            </a:extLst>
          </p:cNvPr>
          <p:cNvSpPr/>
          <p:nvPr/>
        </p:nvSpPr>
        <p:spPr>
          <a:xfrm>
            <a:off x="7800524" y="306132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79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Smart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D42BC55E-6077-CD4C-89BE-807A7321AE2A}"/>
              </a:ext>
            </a:extLst>
          </p:cNvPr>
          <p:cNvSpPr/>
          <p:nvPr/>
        </p:nvSpPr>
        <p:spPr>
          <a:xfrm>
            <a:off x="7326338" y="275816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0965650C-0800-654B-A2AC-41D064F03B52}"/>
              </a:ext>
            </a:extLst>
          </p:cNvPr>
          <p:cNvSpPr/>
          <p:nvPr/>
        </p:nvSpPr>
        <p:spPr>
          <a:xfrm>
            <a:off x="7514596" y="278506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5D19EE04-F1C1-9345-8DFE-4A1E8B3C3BE7}"/>
              </a:ext>
            </a:extLst>
          </p:cNvPr>
          <p:cNvSpPr/>
          <p:nvPr/>
        </p:nvSpPr>
        <p:spPr>
          <a:xfrm>
            <a:off x="7379531" y="415785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655A9272-516E-FB4D-9E50-28AE69F65B1D}"/>
              </a:ext>
            </a:extLst>
          </p:cNvPr>
          <p:cNvSpPr/>
          <p:nvPr/>
        </p:nvSpPr>
        <p:spPr>
          <a:xfrm>
            <a:off x="7388498" y="379030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0F667B54-1E31-1149-A282-FC08EE114613}"/>
              </a:ext>
            </a:extLst>
          </p:cNvPr>
          <p:cNvSpPr/>
          <p:nvPr/>
        </p:nvSpPr>
        <p:spPr>
          <a:xfrm>
            <a:off x="7487109" y="261592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4B5FDAC2-CD00-8F45-ABDD-3C1DD175884C}"/>
              </a:ext>
            </a:extLst>
          </p:cNvPr>
          <p:cNvSpPr/>
          <p:nvPr/>
        </p:nvSpPr>
        <p:spPr>
          <a:xfrm>
            <a:off x="7496074" y="24276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CCDAAFB9-F19B-9743-A870-6ECE3F3BADD4}"/>
              </a:ext>
            </a:extLst>
          </p:cNvPr>
          <p:cNvSpPr/>
          <p:nvPr/>
        </p:nvSpPr>
        <p:spPr>
          <a:xfrm>
            <a:off x="7666403" y="241870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772B298D-9374-6C4D-A37E-0A05710D7DA8}"/>
              </a:ext>
            </a:extLst>
          </p:cNvPr>
          <p:cNvSpPr/>
          <p:nvPr/>
        </p:nvSpPr>
        <p:spPr>
          <a:xfrm>
            <a:off x="7872590" y="24276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96531BE2-FAF6-DE4D-9F1E-3DBF3FEDB7C6}"/>
              </a:ext>
            </a:extLst>
          </p:cNvPr>
          <p:cNvSpPr/>
          <p:nvPr/>
        </p:nvSpPr>
        <p:spPr>
          <a:xfrm>
            <a:off x="8007063" y="243663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20CD2FE-592D-514A-8D1F-E93F54632E1D}"/>
              </a:ext>
            </a:extLst>
          </p:cNvPr>
          <p:cNvSpPr/>
          <p:nvPr/>
        </p:nvSpPr>
        <p:spPr>
          <a:xfrm>
            <a:off x="8177392" y="244560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2BDCC976-4F5C-CC4E-BF18-9991DAB3E629}"/>
              </a:ext>
            </a:extLst>
          </p:cNvPr>
          <p:cNvSpPr/>
          <p:nvPr/>
        </p:nvSpPr>
        <p:spPr>
          <a:xfrm>
            <a:off x="8222218" y="26159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5-Point Star 41">
                <a:extLst>
                  <a:ext uri="{FF2B5EF4-FFF2-40B4-BE49-F238E27FC236}">
                    <a16:creationId xmlns:a16="http://schemas.microsoft.com/office/drawing/2014/main" id="{52C32D1B-C9A1-5147-966C-C81D38BCE2BD}"/>
                  </a:ext>
                </a:extLst>
              </p:cNvPr>
              <p:cNvSpPr/>
              <p:nvPr/>
            </p:nvSpPr>
            <p:spPr>
              <a:xfrm>
                <a:off x="8231183" y="2768331"/>
                <a:ext cx="181787" cy="18178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noFill/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dirty="0">
                    <a:noFill/>
                  </a:rPr>
                  <a:t>v</a:t>
                </a:r>
              </a:p>
            </p:txBody>
          </p:sp>
        </mc:Choice>
        <mc:Fallback xmlns="">
          <p:sp>
            <p:nvSpPr>
              <p:cNvPr id="42" name="5-Point Star 41">
                <a:extLst>
                  <a:ext uri="{FF2B5EF4-FFF2-40B4-BE49-F238E27FC236}">
                    <a16:creationId xmlns:a16="http://schemas.microsoft.com/office/drawing/2014/main" id="{52C32D1B-C9A1-5147-966C-C81D38BCE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83" y="2768331"/>
                <a:ext cx="181787" cy="181787"/>
              </a:xfrm>
              <a:prstGeom prst="star5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5-Point Star 42">
            <a:extLst>
              <a:ext uri="{FF2B5EF4-FFF2-40B4-BE49-F238E27FC236}">
                <a16:creationId xmlns:a16="http://schemas.microsoft.com/office/drawing/2014/main" id="{4EC87B05-715B-B143-914F-CFF0297F4200}"/>
              </a:ext>
            </a:extLst>
          </p:cNvPr>
          <p:cNvSpPr/>
          <p:nvPr/>
        </p:nvSpPr>
        <p:spPr>
          <a:xfrm>
            <a:off x="8347725" y="243664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09476247-023F-0B4A-8899-E7ADAD3E0400}"/>
              </a:ext>
            </a:extLst>
          </p:cNvPr>
          <p:cNvSpPr/>
          <p:nvPr/>
        </p:nvSpPr>
        <p:spPr>
          <a:xfrm>
            <a:off x="8500125" y="24456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1C8EADC2-C17C-6741-B836-5C9A0346DF3D}"/>
              </a:ext>
            </a:extLst>
          </p:cNvPr>
          <p:cNvSpPr/>
          <p:nvPr/>
        </p:nvSpPr>
        <p:spPr>
          <a:xfrm>
            <a:off x="8652525" y="243664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59C49DB3-5E4B-F54C-99FE-33739BF704BF}"/>
              </a:ext>
            </a:extLst>
          </p:cNvPr>
          <p:cNvSpPr/>
          <p:nvPr/>
        </p:nvSpPr>
        <p:spPr>
          <a:xfrm>
            <a:off x="8822854" y="242768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5B55D00E-646E-C44E-ACFC-000D1137DD94}"/>
              </a:ext>
            </a:extLst>
          </p:cNvPr>
          <p:cNvSpPr/>
          <p:nvPr/>
        </p:nvSpPr>
        <p:spPr>
          <a:xfrm>
            <a:off x="9011112" y="243664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CA67672A-17DE-6C4B-BA4B-2949A4E4835D}"/>
              </a:ext>
            </a:extLst>
          </p:cNvPr>
          <p:cNvSpPr/>
          <p:nvPr/>
        </p:nvSpPr>
        <p:spPr>
          <a:xfrm>
            <a:off x="9181441" y="244560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96F23B91-1B16-D24B-9790-7FF77ED549A5}"/>
              </a:ext>
            </a:extLst>
          </p:cNvPr>
          <p:cNvSpPr/>
          <p:nvPr/>
        </p:nvSpPr>
        <p:spPr>
          <a:xfrm>
            <a:off x="9369699" y="245457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EA8BAA8B-2427-524A-AFB9-37EC8EAA2E61}"/>
              </a:ext>
            </a:extLst>
          </p:cNvPr>
          <p:cNvSpPr/>
          <p:nvPr/>
        </p:nvSpPr>
        <p:spPr>
          <a:xfrm>
            <a:off x="9593815" y="244561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FD8BCF1C-AFBB-EF40-BC37-CEDE93CC0ADF}"/>
              </a:ext>
            </a:extLst>
          </p:cNvPr>
          <p:cNvSpPr/>
          <p:nvPr/>
        </p:nvSpPr>
        <p:spPr>
          <a:xfrm>
            <a:off x="9782074" y="243664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ED6F4E36-5AEE-694F-9DC6-33BB833E6065}"/>
              </a:ext>
            </a:extLst>
          </p:cNvPr>
          <p:cNvSpPr/>
          <p:nvPr/>
        </p:nvSpPr>
        <p:spPr>
          <a:xfrm>
            <a:off x="8518051" y="260697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id="{D8AFEA5C-A370-5940-89C5-0FAF5C08D93D}"/>
              </a:ext>
            </a:extLst>
          </p:cNvPr>
          <p:cNvSpPr/>
          <p:nvPr/>
        </p:nvSpPr>
        <p:spPr>
          <a:xfrm>
            <a:off x="8544948" y="27773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01618504-375F-694A-945E-2314F674C10C}"/>
              </a:ext>
            </a:extLst>
          </p:cNvPr>
          <p:cNvSpPr/>
          <p:nvPr/>
        </p:nvSpPr>
        <p:spPr>
          <a:xfrm>
            <a:off x="8715277" y="27862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8" name="5-Point Star 57">
            <a:extLst>
              <a:ext uri="{FF2B5EF4-FFF2-40B4-BE49-F238E27FC236}">
                <a16:creationId xmlns:a16="http://schemas.microsoft.com/office/drawing/2014/main" id="{CCBD6B8E-152C-884D-9DB9-5F80B7073F2B}"/>
              </a:ext>
            </a:extLst>
          </p:cNvPr>
          <p:cNvSpPr/>
          <p:nvPr/>
        </p:nvSpPr>
        <p:spPr>
          <a:xfrm>
            <a:off x="8885606" y="27593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3CF60793-A763-7E4D-8253-7A1B9144350B}"/>
              </a:ext>
            </a:extLst>
          </p:cNvPr>
          <p:cNvSpPr/>
          <p:nvPr/>
        </p:nvSpPr>
        <p:spPr>
          <a:xfrm>
            <a:off x="9055935" y="28042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id="{141F170B-257A-A045-A5CD-7451940024CF}"/>
              </a:ext>
            </a:extLst>
          </p:cNvPr>
          <p:cNvSpPr/>
          <p:nvPr/>
        </p:nvSpPr>
        <p:spPr>
          <a:xfrm>
            <a:off x="9226264" y="279524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1" name="5-Point Star 60">
            <a:extLst>
              <a:ext uri="{FF2B5EF4-FFF2-40B4-BE49-F238E27FC236}">
                <a16:creationId xmlns:a16="http://schemas.microsoft.com/office/drawing/2014/main" id="{6AB8D630-6167-7041-B5F5-3B1B85B953EE}"/>
              </a:ext>
            </a:extLst>
          </p:cNvPr>
          <p:cNvSpPr/>
          <p:nvPr/>
        </p:nvSpPr>
        <p:spPr>
          <a:xfrm>
            <a:off x="9396593" y="278628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62" name="5-Point Star 61">
            <a:extLst>
              <a:ext uri="{FF2B5EF4-FFF2-40B4-BE49-F238E27FC236}">
                <a16:creationId xmlns:a16="http://schemas.microsoft.com/office/drawing/2014/main" id="{8D2EB1B5-A243-4B4F-928E-F0EDCB699F85}"/>
              </a:ext>
            </a:extLst>
          </p:cNvPr>
          <p:cNvSpPr/>
          <p:nvPr/>
        </p:nvSpPr>
        <p:spPr>
          <a:xfrm>
            <a:off x="9566922" y="279524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3" name="5-Point Star 62">
            <a:extLst>
              <a:ext uri="{FF2B5EF4-FFF2-40B4-BE49-F238E27FC236}">
                <a16:creationId xmlns:a16="http://schemas.microsoft.com/office/drawing/2014/main" id="{DE07FB93-6E74-314A-AF14-0752B54FE144}"/>
              </a:ext>
            </a:extLst>
          </p:cNvPr>
          <p:cNvSpPr/>
          <p:nvPr/>
        </p:nvSpPr>
        <p:spPr>
          <a:xfrm>
            <a:off x="9737251" y="278628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E0A33FB1-649E-B442-B649-95B4C65ECB9F}"/>
              </a:ext>
            </a:extLst>
          </p:cNvPr>
          <p:cNvSpPr/>
          <p:nvPr/>
        </p:nvSpPr>
        <p:spPr>
          <a:xfrm>
            <a:off x="9889651" y="279525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D72E6086-3973-4F4C-8808-2192DACB36EC}"/>
              </a:ext>
            </a:extLst>
          </p:cNvPr>
          <p:cNvSpPr/>
          <p:nvPr/>
        </p:nvSpPr>
        <p:spPr>
          <a:xfrm>
            <a:off x="9934477" y="294765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A9582071-B934-F045-8872-6378CD52C53B}"/>
              </a:ext>
            </a:extLst>
          </p:cNvPr>
          <p:cNvSpPr/>
          <p:nvPr/>
        </p:nvSpPr>
        <p:spPr>
          <a:xfrm>
            <a:off x="9548994" y="29386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7" name="5-Point Star 66">
            <a:extLst>
              <a:ext uri="{FF2B5EF4-FFF2-40B4-BE49-F238E27FC236}">
                <a16:creationId xmlns:a16="http://schemas.microsoft.com/office/drawing/2014/main" id="{75E32397-50A3-B248-8BF5-2D482BA59C70}"/>
              </a:ext>
            </a:extLst>
          </p:cNvPr>
          <p:cNvSpPr/>
          <p:nvPr/>
        </p:nvSpPr>
        <p:spPr>
          <a:xfrm>
            <a:off x="9540030" y="30910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8" name="5-Point Star 67">
            <a:extLst>
              <a:ext uri="{FF2B5EF4-FFF2-40B4-BE49-F238E27FC236}">
                <a16:creationId xmlns:a16="http://schemas.microsoft.com/office/drawing/2014/main" id="{E66B40D2-CFE9-B742-B29A-2F7C55C904BF}"/>
              </a:ext>
            </a:extLst>
          </p:cNvPr>
          <p:cNvSpPr/>
          <p:nvPr/>
        </p:nvSpPr>
        <p:spPr>
          <a:xfrm>
            <a:off x="9925511" y="31717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78ADBF49-0DD4-F540-B250-61ED54B8E955}"/>
              </a:ext>
            </a:extLst>
          </p:cNvPr>
          <p:cNvSpPr/>
          <p:nvPr/>
        </p:nvSpPr>
        <p:spPr>
          <a:xfrm>
            <a:off x="9916548" y="327038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0" name="5-Point Star 69">
            <a:extLst>
              <a:ext uri="{FF2B5EF4-FFF2-40B4-BE49-F238E27FC236}">
                <a16:creationId xmlns:a16="http://schemas.microsoft.com/office/drawing/2014/main" id="{15392618-11FB-DD43-BC95-E3A6E9B0E9B0}"/>
              </a:ext>
            </a:extLst>
          </p:cNvPr>
          <p:cNvSpPr/>
          <p:nvPr/>
        </p:nvSpPr>
        <p:spPr>
          <a:xfrm>
            <a:off x="9889657" y="345864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1" name="5-Point Star 70">
            <a:extLst>
              <a:ext uri="{FF2B5EF4-FFF2-40B4-BE49-F238E27FC236}">
                <a16:creationId xmlns:a16="http://schemas.microsoft.com/office/drawing/2014/main" id="{EC676CED-D4D5-884B-AF26-DBFB23D0C2BE}"/>
              </a:ext>
            </a:extLst>
          </p:cNvPr>
          <p:cNvSpPr/>
          <p:nvPr/>
        </p:nvSpPr>
        <p:spPr>
          <a:xfrm>
            <a:off x="9916553" y="364690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2" name="5-Point Star 71">
            <a:extLst>
              <a:ext uri="{FF2B5EF4-FFF2-40B4-BE49-F238E27FC236}">
                <a16:creationId xmlns:a16="http://schemas.microsoft.com/office/drawing/2014/main" id="{3C38B921-CAB8-0A41-BEE4-353026E31A93}"/>
              </a:ext>
            </a:extLst>
          </p:cNvPr>
          <p:cNvSpPr/>
          <p:nvPr/>
        </p:nvSpPr>
        <p:spPr>
          <a:xfrm>
            <a:off x="9907588" y="381723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3" name="5-Point Star 72">
            <a:extLst>
              <a:ext uri="{FF2B5EF4-FFF2-40B4-BE49-F238E27FC236}">
                <a16:creationId xmlns:a16="http://schemas.microsoft.com/office/drawing/2014/main" id="{F8260EB3-EF57-AA45-8BFB-6AC86C8D4BB5}"/>
              </a:ext>
            </a:extLst>
          </p:cNvPr>
          <p:cNvSpPr/>
          <p:nvPr/>
        </p:nvSpPr>
        <p:spPr>
          <a:xfrm>
            <a:off x="9934484" y="3987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4" name="5-Point Star 73">
            <a:extLst>
              <a:ext uri="{FF2B5EF4-FFF2-40B4-BE49-F238E27FC236}">
                <a16:creationId xmlns:a16="http://schemas.microsoft.com/office/drawing/2014/main" id="{920E222E-A2F3-DB4E-808D-C9B93B84B7D2}"/>
              </a:ext>
            </a:extLst>
          </p:cNvPr>
          <p:cNvSpPr/>
          <p:nvPr/>
        </p:nvSpPr>
        <p:spPr>
          <a:xfrm>
            <a:off x="9925521" y="41578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5" name="5-Point Star 74">
            <a:extLst>
              <a:ext uri="{FF2B5EF4-FFF2-40B4-BE49-F238E27FC236}">
                <a16:creationId xmlns:a16="http://schemas.microsoft.com/office/drawing/2014/main" id="{36830ADC-1704-5641-802D-B5EB8A684E67}"/>
              </a:ext>
            </a:extLst>
          </p:cNvPr>
          <p:cNvSpPr/>
          <p:nvPr/>
        </p:nvSpPr>
        <p:spPr>
          <a:xfrm>
            <a:off x="7316790" y="37544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6" name="5-Point Star 75">
            <a:extLst>
              <a:ext uri="{FF2B5EF4-FFF2-40B4-BE49-F238E27FC236}">
                <a16:creationId xmlns:a16="http://schemas.microsoft.com/office/drawing/2014/main" id="{C5870E07-78E0-EF40-A9C2-CE3241F4F367}"/>
              </a:ext>
            </a:extLst>
          </p:cNvPr>
          <p:cNvSpPr/>
          <p:nvPr/>
        </p:nvSpPr>
        <p:spPr>
          <a:xfrm>
            <a:off x="7128531" y="37813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7" name="5-Point Star 76">
            <a:extLst>
              <a:ext uri="{FF2B5EF4-FFF2-40B4-BE49-F238E27FC236}">
                <a16:creationId xmlns:a16="http://schemas.microsoft.com/office/drawing/2014/main" id="{DF54F789-24B1-AD4B-81B5-8C1B1642CF20}"/>
              </a:ext>
            </a:extLst>
          </p:cNvPr>
          <p:cNvSpPr/>
          <p:nvPr/>
        </p:nvSpPr>
        <p:spPr>
          <a:xfrm>
            <a:off x="7298860" y="413099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8" name="5-Point Star 77">
            <a:extLst>
              <a:ext uri="{FF2B5EF4-FFF2-40B4-BE49-F238E27FC236}">
                <a16:creationId xmlns:a16="http://schemas.microsoft.com/office/drawing/2014/main" id="{A6007A94-358D-4844-BFB1-4A4B7154AF42}"/>
              </a:ext>
            </a:extLst>
          </p:cNvPr>
          <p:cNvSpPr/>
          <p:nvPr/>
        </p:nvSpPr>
        <p:spPr>
          <a:xfrm>
            <a:off x="7146459" y="41578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6D9BAD26-A8BB-4646-BB36-86909471452C}"/>
              </a:ext>
            </a:extLst>
          </p:cNvPr>
          <p:cNvSpPr/>
          <p:nvPr/>
        </p:nvSpPr>
        <p:spPr>
          <a:xfrm>
            <a:off x="7137496" y="43102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1" name="5-Point Star 80">
            <a:extLst>
              <a:ext uri="{FF2B5EF4-FFF2-40B4-BE49-F238E27FC236}">
                <a16:creationId xmlns:a16="http://schemas.microsoft.com/office/drawing/2014/main" id="{220E3F4E-F301-774A-B083-9BCCEC53026D}"/>
              </a:ext>
            </a:extLst>
          </p:cNvPr>
          <p:cNvSpPr/>
          <p:nvPr/>
        </p:nvSpPr>
        <p:spPr>
          <a:xfrm>
            <a:off x="7298861" y="445372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2" name="5-Point Star 81">
            <a:extLst>
              <a:ext uri="{FF2B5EF4-FFF2-40B4-BE49-F238E27FC236}">
                <a16:creationId xmlns:a16="http://schemas.microsoft.com/office/drawing/2014/main" id="{DCA368AC-5E7E-0C42-BF04-44C026A9D835}"/>
              </a:ext>
            </a:extLst>
          </p:cNvPr>
          <p:cNvSpPr/>
          <p:nvPr/>
        </p:nvSpPr>
        <p:spPr>
          <a:xfrm>
            <a:off x="7451261" y="4462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3" name="5-Point Star 82">
            <a:extLst>
              <a:ext uri="{FF2B5EF4-FFF2-40B4-BE49-F238E27FC236}">
                <a16:creationId xmlns:a16="http://schemas.microsoft.com/office/drawing/2014/main" id="{4C68D569-C2D5-B343-9DF7-4C1D54379CF4}"/>
              </a:ext>
            </a:extLst>
          </p:cNvPr>
          <p:cNvSpPr/>
          <p:nvPr/>
        </p:nvSpPr>
        <p:spPr>
          <a:xfrm>
            <a:off x="7621590" y="445372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4" name="5-Point Star 83">
            <a:extLst>
              <a:ext uri="{FF2B5EF4-FFF2-40B4-BE49-F238E27FC236}">
                <a16:creationId xmlns:a16="http://schemas.microsoft.com/office/drawing/2014/main" id="{08C17ADF-ABA1-ED4B-9274-8BDBD3DF7950}"/>
              </a:ext>
            </a:extLst>
          </p:cNvPr>
          <p:cNvSpPr/>
          <p:nvPr/>
        </p:nvSpPr>
        <p:spPr>
          <a:xfrm>
            <a:off x="7809848" y="448062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5" name="5-Point Star 84">
            <a:extLst>
              <a:ext uri="{FF2B5EF4-FFF2-40B4-BE49-F238E27FC236}">
                <a16:creationId xmlns:a16="http://schemas.microsoft.com/office/drawing/2014/main" id="{EBF60494-F08F-884D-B7AE-CB82B722B109}"/>
              </a:ext>
            </a:extLst>
          </p:cNvPr>
          <p:cNvSpPr/>
          <p:nvPr/>
        </p:nvSpPr>
        <p:spPr>
          <a:xfrm>
            <a:off x="7998106" y="452544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6" name="5-Point Star 85">
            <a:extLst>
              <a:ext uri="{FF2B5EF4-FFF2-40B4-BE49-F238E27FC236}">
                <a16:creationId xmlns:a16="http://schemas.microsoft.com/office/drawing/2014/main" id="{6BDFE959-6F9A-114D-B49B-56981DAE698A}"/>
              </a:ext>
            </a:extLst>
          </p:cNvPr>
          <p:cNvSpPr/>
          <p:nvPr/>
        </p:nvSpPr>
        <p:spPr>
          <a:xfrm>
            <a:off x="8177399" y="44895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8" name="5-Point Star 87">
            <a:extLst>
              <a:ext uri="{FF2B5EF4-FFF2-40B4-BE49-F238E27FC236}">
                <a16:creationId xmlns:a16="http://schemas.microsoft.com/office/drawing/2014/main" id="{ABB62A48-0E34-A148-B889-258BBC28C1DB}"/>
              </a:ext>
            </a:extLst>
          </p:cNvPr>
          <p:cNvSpPr/>
          <p:nvPr/>
        </p:nvSpPr>
        <p:spPr>
          <a:xfrm>
            <a:off x="7818810" y="474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9" name="5-Point Star 88">
            <a:extLst>
              <a:ext uri="{FF2B5EF4-FFF2-40B4-BE49-F238E27FC236}">
                <a16:creationId xmlns:a16="http://schemas.microsoft.com/office/drawing/2014/main" id="{5F709195-ADE8-9B4F-A079-5808DAE2352D}"/>
              </a:ext>
            </a:extLst>
          </p:cNvPr>
          <p:cNvSpPr/>
          <p:nvPr/>
        </p:nvSpPr>
        <p:spPr>
          <a:xfrm>
            <a:off x="7839130" y="49742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0" name="5-Point Star 89">
            <a:extLst>
              <a:ext uri="{FF2B5EF4-FFF2-40B4-BE49-F238E27FC236}">
                <a16:creationId xmlns:a16="http://schemas.microsoft.com/office/drawing/2014/main" id="{D340E6E5-23ED-7847-9F16-250E41393072}"/>
              </a:ext>
            </a:extLst>
          </p:cNvPr>
          <p:cNvSpPr/>
          <p:nvPr/>
        </p:nvSpPr>
        <p:spPr>
          <a:xfrm>
            <a:off x="784929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7" name="5-Point Star 96">
            <a:extLst>
              <a:ext uri="{FF2B5EF4-FFF2-40B4-BE49-F238E27FC236}">
                <a16:creationId xmlns:a16="http://schemas.microsoft.com/office/drawing/2014/main" id="{D1D30142-7BBD-274A-BE45-60F7E3A9702A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9" name="5-Point Star 98">
            <a:extLst>
              <a:ext uri="{FF2B5EF4-FFF2-40B4-BE49-F238E27FC236}">
                <a16:creationId xmlns:a16="http://schemas.microsoft.com/office/drawing/2014/main" id="{C6F9C4AD-71B8-A648-A1ED-FFD278D58829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0" name="5-Point Star 99">
            <a:extLst>
              <a:ext uri="{FF2B5EF4-FFF2-40B4-BE49-F238E27FC236}">
                <a16:creationId xmlns:a16="http://schemas.microsoft.com/office/drawing/2014/main" id="{AF5EE9D0-82FF-994F-986E-AA0A724B6A8B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D2CFF4C6-F184-1640-9533-B8EDACA65C41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E73F4470-013B-9F4C-BCAF-17EFEF76FFF5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E9DE3183-9D54-1F46-B10E-3E1806F0BAD9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88C1D629-B265-5A4E-81A4-92DEE241A64D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171A4EEC-A311-FA4C-B82A-916DB86D342F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46DA8EA-CE1D-F84C-B6E3-9387C2BD4119}"/>
              </a:ext>
            </a:extLst>
          </p:cNvPr>
          <p:cNvSpPr/>
          <p:nvPr/>
        </p:nvSpPr>
        <p:spPr>
          <a:xfrm>
            <a:off x="7630180" y="3052365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52B8B63-9F6C-274A-AD1B-67E0A871F929}"/>
              </a:ext>
            </a:extLst>
          </p:cNvPr>
          <p:cNvSpPr/>
          <p:nvPr/>
        </p:nvSpPr>
        <p:spPr>
          <a:xfrm>
            <a:off x="9306577" y="40833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E250BFF-2C5A-B64C-84F9-E927C65E0D9F}"/>
              </a:ext>
            </a:extLst>
          </p:cNvPr>
          <p:cNvSpPr/>
          <p:nvPr/>
        </p:nvSpPr>
        <p:spPr>
          <a:xfrm>
            <a:off x="7280566" y="514113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5-Point Star 86">
            <a:extLst>
              <a:ext uri="{FF2B5EF4-FFF2-40B4-BE49-F238E27FC236}">
                <a16:creationId xmlns:a16="http://schemas.microsoft.com/office/drawing/2014/main" id="{97DD731B-46DC-8644-AE8C-8575EED24893}"/>
              </a:ext>
            </a:extLst>
          </p:cNvPr>
          <p:cNvSpPr/>
          <p:nvPr/>
        </p:nvSpPr>
        <p:spPr>
          <a:xfrm>
            <a:off x="8087747" y="27683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1" name="5-Point Star 90">
            <a:extLst>
              <a:ext uri="{FF2B5EF4-FFF2-40B4-BE49-F238E27FC236}">
                <a16:creationId xmlns:a16="http://schemas.microsoft.com/office/drawing/2014/main" id="{627891DC-AA81-6845-BB37-033724BA3699}"/>
              </a:ext>
            </a:extLst>
          </p:cNvPr>
          <p:cNvSpPr/>
          <p:nvPr/>
        </p:nvSpPr>
        <p:spPr>
          <a:xfrm>
            <a:off x="7666405" y="519777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2" name="5-Point Star 91">
            <a:extLst>
              <a:ext uri="{FF2B5EF4-FFF2-40B4-BE49-F238E27FC236}">
                <a16:creationId xmlns:a16="http://schemas.microsoft.com/office/drawing/2014/main" id="{8CF36E17-5E86-A747-80BF-939BFB822FDD}"/>
              </a:ext>
            </a:extLst>
          </p:cNvPr>
          <p:cNvSpPr/>
          <p:nvPr/>
        </p:nvSpPr>
        <p:spPr>
          <a:xfrm>
            <a:off x="9020075" y="522467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3" name="5-Point Star 92">
            <a:extLst>
              <a:ext uri="{FF2B5EF4-FFF2-40B4-BE49-F238E27FC236}">
                <a16:creationId xmlns:a16="http://schemas.microsoft.com/office/drawing/2014/main" id="{081CB81B-37BA-0941-B804-7CF14EF5ACD9}"/>
              </a:ext>
            </a:extLst>
          </p:cNvPr>
          <p:cNvSpPr/>
          <p:nvPr/>
        </p:nvSpPr>
        <p:spPr>
          <a:xfrm>
            <a:off x="9190404" y="505434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4" name="5-Point Star 93">
            <a:extLst>
              <a:ext uri="{FF2B5EF4-FFF2-40B4-BE49-F238E27FC236}">
                <a16:creationId xmlns:a16="http://schemas.microsoft.com/office/drawing/2014/main" id="{2798369F-0A40-3244-95FF-20457C6F0B7C}"/>
              </a:ext>
            </a:extLst>
          </p:cNvPr>
          <p:cNvSpPr/>
          <p:nvPr/>
        </p:nvSpPr>
        <p:spPr>
          <a:xfrm>
            <a:off x="9755177" y="3449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5" name="5-Point Star 94">
            <a:extLst>
              <a:ext uri="{FF2B5EF4-FFF2-40B4-BE49-F238E27FC236}">
                <a16:creationId xmlns:a16="http://schemas.microsoft.com/office/drawing/2014/main" id="{07A635CD-4849-6B4C-AF82-D33FF02C7DFC}"/>
              </a:ext>
            </a:extLst>
          </p:cNvPr>
          <p:cNvSpPr/>
          <p:nvPr/>
        </p:nvSpPr>
        <p:spPr>
          <a:xfrm>
            <a:off x="9522104" y="34855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96" name="5-Point Star 95">
            <a:extLst>
              <a:ext uri="{FF2B5EF4-FFF2-40B4-BE49-F238E27FC236}">
                <a16:creationId xmlns:a16="http://schemas.microsoft.com/office/drawing/2014/main" id="{F4D4288F-1FE1-3A4B-8BB7-85A6BCC65D83}"/>
              </a:ext>
            </a:extLst>
          </p:cNvPr>
          <p:cNvSpPr/>
          <p:nvPr/>
        </p:nvSpPr>
        <p:spPr>
          <a:xfrm>
            <a:off x="9549000" y="367379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98" name="5-Point Star 97">
            <a:extLst>
              <a:ext uri="{FF2B5EF4-FFF2-40B4-BE49-F238E27FC236}">
                <a16:creationId xmlns:a16="http://schemas.microsoft.com/office/drawing/2014/main" id="{CBB8DCB1-D5BD-E546-9070-2DFF37CED2CF}"/>
              </a:ext>
            </a:extLst>
          </p:cNvPr>
          <p:cNvSpPr/>
          <p:nvPr/>
        </p:nvSpPr>
        <p:spPr>
          <a:xfrm>
            <a:off x="9540035" y="384412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06" name="5-Point Star 105">
            <a:extLst>
              <a:ext uri="{FF2B5EF4-FFF2-40B4-BE49-F238E27FC236}">
                <a16:creationId xmlns:a16="http://schemas.microsoft.com/office/drawing/2014/main" id="{C504ECC7-3DB8-244D-B23A-46D7207DDDE4}"/>
              </a:ext>
            </a:extLst>
          </p:cNvPr>
          <p:cNvSpPr/>
          <p:nvPr/>
        </p:nvSpPr>
        <p:spPr>
          <a:xfrm>
            <a:off x="9566931" y="401445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07" name="5-Point Star 106">
            <a:extLst>
              <a:ext uri="{FF2B5EF4-FFF2-40B4-BE49-F238E27FC236}">
                <a16:creationId xmlns:a16="http://schemas.microsoft.com/office/drawing/2014/main" id="{2E17C0EB-296A-6C48-B451-ACF0B868C1F0}"/>
              </a:ext>
            </a:extLst>
          </p:cNvPr>
          <p:cNvSpPr/>
          <p:nvPr/>
        </p:nvSpPr>
        <p:spPr>
          <a:xfrm>
            <a:off x="9557968" y="418478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08" name="5-Point Star 107">
            <a:extLst>
              <a:ext uri="{FF2B5EF4-FFF2-40B4-BE49-F238E27FC236}">
                <a16:creationId xmlns:a16="http://schemas.microsoft.com/office/drawing/2014/main" id="{10833B4F-66FE-C042-9B95-91D76E82AAD1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7A988008-3784-CC4D-A720-C654856380BB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B612BE42-3A10-7D4C-A197-F5A221825640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>
            <a:extLst>
              <a:ext uri="{FF2B5EF4-FFF2-40B4-BE49-F238E27FC236}">
                <a16:creationId xmlns:a16="http://schemas.microsoft.com/office/drawing/2014/main" id="{3A4983BA-CB4E-CF43-BFB0-3A4C7C9CE432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>
            <a:extLst>
              <a:ext uri="{FF2B5EF4-FFF2-40B4-BE49-F238E27FC236}">
                <a16:creationId xmlns:a16="http://schemas.microsoft.com/office/drawing/2014/main" id="{B79ADA96-D4BA-2F47-B3BA-4ABBD88700F9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>
            <a:extLst>
              <a:ext uri="{FF2B5EF4-FFF2-40B4-BE49-F238E27FC236}">
                <a16:creationId xmlns:a16="http://schemas.microsoft.com/office/drawing/2014/main" id="{60C7217A-4641-4946-AF3C-65844397E1AC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>
            <a:extLst>
              <a:ext uri="{FF2B5EF4-FFF2-40B4-BE49-F238E27FC236}">
                <a16:creationId xmlns:a16="http://schemas.microsoft.com/office/drawing/2014/main" id="{765F6AA9-5973-5D4E-A911-057386EC839C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>
            <a:extLst>
              <a:ext uri="{FF2B5EF4-FFF2-40B4-BE49-F238E27FC236}">
                <a16:creationId xmlns:a16="http://schemas.microsoft.com/office/drawing/2014/main" id="{8B3119AB-C8DD-664D-8EAF-291307C4E876}"/>
              </a:ext>
            </a:extLst>
          </p:cNvPr>
          <p:cNvSpPr/>
          <p:nvPr/>
        </p:nvSpPr>
        <p:spPr>
          <a:xfrm>
            <a:off x="7531935" y="520674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0" name="5-Point Star 119">
            <a:extLst>
              <a:ext uri="{FF2B5EF4-FFF2-40B4-BE49-F238E27FC236}">
                <a16:creationId xmlns:a16="http://schemas.microsoft.com/office/drawing/2014/main" id="{88A66E32-B487-8442-ABC1-BF9F3C57041A}"/>
              </a:ext>
            </a:extLst>
          </p:cNvPr>
          <p:cNvSpPr/>
          <p:nvPr/>
        </p:nvSpPr>
        <p:spPr>
          <a:xfrm>
            <a:off x="7863629" y="27952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1" name="5-Point Star 120">
            <a:extLst>
              <a:ext uri="{FF2B5EF4-FFF2-40B4-BE49-F238E27FC236}">
                <a16:creationId xmlns:a16="http://schemas.microsoft.com/office/drawing/2014/main" id="{7E279503-9FD2-CF4E-AB04-93A944421B5D}"/>
              </a:ext>
            </a:extLst>
          </p:cNvPr>
          <p:cNvSpPr/>
          <p:nvPr/>
        </p:nvSpPr>
        <p:spPr>
          <a:xfrm>
            <a:off x="7818805" y="296558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22" name="5-Point Star 121">
            <a:extLst>
              <a:ext uri="{FF2B5EF4-FFF2-40B4-BE49-F238E27FC236}">
                <a16:creationId xmlns:a16="http://schemas.microsoft.com/office/drawing/2014/main" id="{4DDB959A-E5B2-7A44-8B95-011F5F05ED93}"/>
              </a:ext>
            </a:extLst>
          </p:cNvPr>
          <p:cNvSpPr/>
          <p:nvPr/>
        </p:nvSpPr>
        <p:spPr>
          <a:xfrm>
            <a:off x="7863631" y="311798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01593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Smart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D42BC55E-6077-CD4C-89BE-807A7321AE2A}"/>
              </a:ext>
            </a:extLst>
          </p:cNvPr>
          <p:cNvSpPr/>
          <p:nvPr/>
        </p:nvSpPr>
        <p:spPr>
          <a:xfrm>
            <a:off x="7326338" y="275816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0965650C-0800-654B-A2AC-41D064F03B52}"/>
              </a:ext>
            </a:extLst>
          </p:cNvPr>
          <p:cNvSpPr/>
          <p:nvPr/>
        </p:nvSpPr>
        <p:spPr>
          <a:xfrm>
            <a:off x="7514596" y="278506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5D19EE04-F1C1-9345-8DFE-4A1E8B3C3BE7}"/>
              </a:ext>
            </a:extLst>
          </p:cNvPr>
          <p:cNvSpPr/>
          <p:nvPr/>
        </p:nvSpPr>
        <p:spPr>
          <a:xfrm>
            <a:off x="7379531" y="415785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655A9272-516E-FB4D-9E50-28AE69F65B1D}"/>
              </a:ext>
            </a:extLst>
          </p:cNvPr>
          <p:cNvSpPr/>
          <p:nvPr/>
        </p:nvSpPr>
        <p:spPr>
          <a:xfrm>
            <a:off x="7388498" y="379030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0F667B54-1E31-1149-A282-FC08EE114613}"/>
              </a:ext>
            </a:extLst>
          </p:cNvPr>
          <p:cNvSpPr/>
          <p:nvPr/>
        </p:nvSpPr>
        <p:spPr>
          <a:xfrm>
            <a:off x="7487109" y="261592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4B5FDAC2-CD00-8F45-ABDD-3C1DD175884C}"/>
              </a:ext>
            </a:extLst>
          </p:cNvPr>
          <p:cNvSpPr/>
          <p:nvPr/>
        </p:nvSpPr>
        <p:spPr>
          <a:xfrm>
            <a:off x="7496074" y="24276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CCDAAFB9-F19B-9743-A870-6ECE3F3BADD4}"/>
              </a:ext>
            </a:extLst>
          </p:cNvPr>
          <p:cNvSpPr/>
          <p:nvPr/>
        </p:nvSpPr>
        <p:spPr>
          <a:xfrm>
            <a:off x="7666403" y="241870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772B298D-9374-6C4D-A37E-0A05710D7DA8}"/>
              </a:ext>
            </a:extLst>
          </p:cNvPr>
          <p:cNvSpPr/>
          <p:nvPr/>
        </p:nvSpPr>
        <p:spPr>
          <a:xfrm>
            <a:off x="7872590" y="24276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96531BE2-FAF6-DE4D-9F1E-3DBF3FEDB7C6}"/>
              </a:ext>
            </a:extLst>
          </p:cNvPr>
          <p:cNvSpPr/>
          <p:nvPr/>
        </p:nvSpPr>
        <p:spPr>
          <a:xfrm>
            <a:off x="8007063" y="243663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20CD2FE-592D-514A-8D1F-E93F54632E1D}"/>
              </a:ext>
            </a:extLst>
          </p:cNvPr>
          <p:cNvSpPr/>
          <p:nvPr/>
        </p:nvSpPr>
        <p:spPr>
          <a:xfrm>
            <a:off x="8177392" y="244560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2BDCC976-4F5C-CC4E-BF18-9991DAB3E629}"/>
              </a:ext>
            </a:extLst>
          </p:cNvPr>
          <p:cNvSpPr/>
          <p:nvPr/>
        </p:nvSpPr>
        <p:spPr>
          <a:xfrm>
            <a:off x="8222218" y="26159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5-Point Star 41">
                <a:extLst>
                  <a:ext uri="{FF2B5EF4-FFF2-40B4-BE49-F238E27FC236}">
                    <a16:creationId xmlns:a16="http://schemas.microsoft.com/office/drawing/2014/main" id="{52C32D1B-C9A1-5147-966C-C81D38BCE2BD}"/>
                  </a:ext>
                </a:extLst>
              </p:cNvPr>
              <p:cNvSpPr/>
              <p:nvPr/>
            </p:nvSpPr>
            <p:spPr>
              <a:xfrm>
                <a:off x="8231183" y="2768331"/>
                <a:ext cx="181787" cy="18178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noFill/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dirty="0">
                    <a:noFill/>
                  </a:rPr>
                  <a:t>v</a:t>
                </a:r>
              </a:p>
            </p:txBody>
          </p:sp>
        </mc:Choice>
        <mc:Fallback xmlns="">
          <p:sp>
            <p:nvSpPr>
              <p:cNvPr id="42" name="5-Point Star 41">
                <a:extLst>
                  <a:ext uri="{FF2B5EF4-FFF2-40B4-BE49-F238E27FC236}">
                    <a16:creationId xmlns:a16="http://schemas.microsoft.com/office/drawing/2014/main" id="{52C32D1B-C9A1-5147-966C-C81D38BCE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83" y="2768331"/>
                <a:ext cx="181787" cy="181787"/>
              </a:xfrm>
              <a:prstGeom prst="star5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5-Point Star 42">
            <a:extLst>
              <a:ext uri="{FF2B5EF4-FFF2-40B4-BE49-F238E27FC236}">
                <a16:creationId xmlns:a16="http://schemas.microsoft.com/office/drawing/2014/main" id="{4EC87B05-715B-B143-914F-CFF0297F4200}"/>
              </a:ext>
            </a:extLst>
          </p:cNvPr>
          <p:cNvSpPr/>
          <p:nvPr/>
        </p:nvSpPr>
        <p:spPr>
          <a:xfrm>
            <a:off x="8347725" y="243664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09476247-023F-0B4A-8899-E7ADAD3E0400}"/>
              </a:ext>
            </a:extLst>
          </p:cNvPr>
          <p:cNvSpPr/>
          <p:nvPr/>
        </p:nvSpPr>
        <p:spPr>
          <a:xfrm>
            <a:off x="8500125" y="24456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1C8EADC2-C17C-6741-B836-5C9A0346DF3D}"/>
              </a:ext>
            </a:extLst>
          </p:cNvPr>
          <p:cNvSpPr/>
          <p:nvPr/>
        </p:nvSpPr>
        <p:spPr>
          <a:xfrm>
            <a:off x="8652525" y="243664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59C49DB3-5E4B-F54C-99FE-33739BF704BF}"/>
              </a:ext>
            </a:extLst>
          </p:cNvPr>
          <p:cNvSpPr/>
          <p:nvPr/>
        </p:nvSpPr>
        <p:spPr>
          <a:xfrm>
            <a:off x="8822854" y="242768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5B55D00E-646E-C44E-ACFC-000D1137DD94}"/>
              </a:ext>
            </a:extLst>
          </p:cNvPr>
          <p:cNvSpPr/>
          <p:nvPr/>
        </p:nvSpPr>
        <p:spPr>
          <a:xfrm>
            <a:off x="9011112" y="243664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CA67672A-17DE-6C4B-BA4B-2949A4E4835D}"/>
              </a:ext>
            </a:extLst>
          </p:cNvPr>
          <p:cNvSpPr/>
          <p:nvPr/>
        </p:nvSpPr>
        <p:spPr>
          <a:xfrm>
            <a:off x="9181441" y="244560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96F23B91-1B16-D24B-9790-7FF77ED549A5}"/>
              </a:ext>
            </a:extLst>
          </p:cNvPr>
          <p:cNvSpPr/>
          <p:nvPr/>
        </p:nvSpPr>
        <p:spPr>
          <a:xfrm>
            <a:off x="9369699" y="245457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EA8BAA8B-2427-524A-AFB9-37EC8EAA2E61}"/>
              </a:ext>
            </a:extLst>
          </p:cNvPr>
          <p:cNvSpPr/>
          <p:nvPr/>
        </p:nvSpPr>
        <p:spPr>
          <a:xfrm>
            <a:off x="9593815" y="244561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FD8BCF1C-AFBB-EF40-BC37-CEDE93CC0ADF}"/>
              </a:ext>
            </a:extLst>
          </p:cNvPr>
          <p:cNvSpPr/>
          <p:nvPr/>
        </p:nvSpPr>
        <p:spPr>
          <a:xfrm>
            <a:off x="9782074" y="243664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ED6F4E36-5AEE-694F-9DC6-33BB833E6065}"/>
              </a:ext>
            </a:extLst>
          </p:cNvPr>
          <p:cNvSpPr/>
          <p:nvPr/>
        </p:nvSpPr>
        <p:spPr>
          <a:xfrm>
            <a:off x="8518051" y="260697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id="{D8AFEA5C-A370-5940-89C5-0FAF5C08D93D}"/>
              </a:ext>
            </a:extLst>
          </p:cNvPr>
          <p:cNvSpPr/>
          <p:nvPr/>
        </p:nvSpPr>
        <p:spPr>
          <a:xfrm>
            <a:off x="8544948" y="27773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01618504-375F-694A-945E-2314F674C10C}"/>
              </a:ext>
            </a:extLst>
          </p:cNvPr>
          <p:cNvSpPr/>
          <p:nvPr/>
        </p:nvSpPr>
        <p:spPr>
          <a:xfrm>
            <a:off x="8715277" y="27862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8" name="5-Point Star 57">
            <a:extLst>
              <a:ext uri="{FF2B5EF4-FFF2-40B4-BE49-F238E27FC236}">
                <a16:creationId xmlns:a16="http://schemas.microsoft.com/office/drawing/2014/main" id="{CCBD6B8E-152C-884D-9DB9-5F80B7073F2B}"/>
              </a:ext>
            </a:extLst>
          </p:cNvPr>
          <p:cNvSpPr/>
          <p:nvPr/>
        </p:nvSpPr>
        <p:spPr>
          <a:xfrm>
            <a:off x="8885606" y="27593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3CF60793-A763-7E4D-8253-7A1B9144350B}"/>
              </a:ext>
            </a:extLst>
          </p:cNvPr>
          <p:cNvSpPr/>
          <p:nvPr/>
        </p:nvSpPr>
        <p:spPr>
          <a:xfrm>
            <a:off x="9055935" y="280420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id="{141F170B-257A-A045-A5CD-7451940024CF}"/>
              </a:ext>
            </a:extLst>
          </p:cNvPr>
          <p:cNvSpPr/>
          <p:nvPr/>
        </p:nvSpPr>
        <p:spPr>
          <a:xfrm>
            <a:off x="9226264" y="279524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1" name="5-Point Star 60">
            <a:extLst>
              <a:ext uri="{FF2B5EF4-FFF2-40B4-BE49-F238E27FC236}">
                <a16:creationId xmlns:a16="http://schemas.microsoft.com/office/drawing/2014/main" id="{6AB8D630-6167-7041-B5F5-3B1B85B953EE}"/>
              </a:ext>
            </a:extLst>
          </p:cNvPr>
          <p:cNvSpPr/>
          <p:nvPr/>
        </p:nvSpPr>
        <p:spPr>
          <a:xfrm>
            <a:off x="9396593" y="278628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62" name="5-Point Star 61">
            <a:extLst>
              <a:ext uri="{FF2B5EF4-FFF2-40B4-BE49-F238E27FC236}">
                <a16:creationId xmlns:a16="http://schemas.microsoft.com/office/drawing/2014/main" id="{8D2EB1B5-A243-4B4F-928E-F0EDCB699F85}"/>
              </a:ext>
            </a:extLst>
          </p:cNvPr>
          <p:cNvSpPr/>
          <p:nvPr/>
        </p:nvSpPr>
        <p:spPr>
          <a:xfrm>
            <a:off x="9566922" y="279524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3" name="5-Point Star 62">
            <a:extLst>
              <a:ext uri="{FF2B5EF4-FFF2-40B4-BE49-F238E27FC236}">
                <a16:creationId xmlns:a16="http://schemas.microsoft.com/office/drawing/2014/main" id="{DE07FB93-6E74-314A-AF14-0752B54FE144}"/>
              </a:ext>
            </a:extLst>
          </p:cNvPr>
          <p:cNvSpPr/>
          <p:nvPr/>
        </p:nvSpPr>
        <p:spPr>
          <a:xfrm>
            <a:off x="9737251" y="278628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E0A33FB1-649E-B442-B649-95B4C65ECB9F}"/>
              </a:ext>
            </a:extLst>
          </p:cNvPr>
          <p:cNvSpPr/>
          <p:nvPr/>
        </p:nvSpPr>
        <p:spPr>
          <a:xfrm>
            <a:off x="9889651" y="279525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D72E6086-3973-4F4C-8808-2192DACB36EC}"/>
              </a:ext>
            </a:extLst>
          </p:cNvPr>
          <p:cNvSpPr/>
          <p:nvPr/>
        </p:nvSpPr>
        <p:spPr>
          <a:xfrm>
            <a:off x="9934477" y="294765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A9582071-B934-F045-8872-6378CD52C53B}"/>
              </a:ext>
            </a:extLst>
          </p:cNvPr>
          <p:cNvSpPr/>
          <p:nvPr/>
        </p:nvSpPr>
        <p:spPr>
          <a:xfrm>
            <a:off x="9548994" y="29386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7" name="5-Point Star 66">
            <a:extLst>
              <a:ext uri="{FF2B5EF4-FFF2-40B4-BE49-F238E27FC236}">
                <a16:creationId xmlns:a16="http://schemas.microsoft.com/office/drawing/2014/main" id="{75E32397-50A3-B248-8BF5-2D482BA59C70}"/>
              </a:ext>
            </a:extLst>
          </p:cNvPr>
          <p:cNvSpPr/>
          <p:nvPr/>
        </p:nvSpPr>
        <p:spPr>
          <a:xfrm>
            <a:off x="9540030" y="30910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8" name="5-Point Star 67">
            <a:extLst>
              <a:ext uri="{FF2B5EF4-FFF2-40B4-BE49-F238E27FC236}">
                <a16:creationId xmlns:a16="http://schemas.microsoft.com/office/drawing/2014/main" id="{E66B40D2-CFE9-B742-B29A-2F7C55C904BF}"/>
              </a:ext>
            </a:extLst>
          </p:cNvPr>
          <p:cNvSpPr/>
          <p:nvPr/>
        </p:nvSpPr>
        <p:spPr>
          <a:xfrm>
            <a:off x="9925511" y="31717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78ADBF49-0DD4-F540-B250-61ED54B8E955}"/>
              </a:ext>
            </a:extLst>
          </p:cNvPr>
          <p:cNvSpPr/>
          <p:nvPr/>
        </p:nvSpPr>
        <p:spPr>
          <a:xfrm>
            <a:off x="9916548" y="327038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0" name="5-Point Star 69">
            <a:extLst>
              <a:ext uri="{FF2B5EF4-FFF2-40B4-BE49-F238E27FC236}">
                <a16:creationId xmlns:a16="http://schemas.microsoft.com/office/drawing/2014/main" id="{15392618-11FB-DD43-BC95-E3A6E9B0E9B0}"/>
              </a:ext>
            </a:extLst>
          </p:cNvPr>
          <p:cNvSpPr/>
          <p:nvPr/>
        </p:nvSpPr>
        <p:spPr>
          <a:xfrm>
            <a:off x="9889657" y="345864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1" name="5-Point Star 70">
            <a:extLst>
              <a:ext uri="{FF2B5EF4-FFF2-40B4-BE49-F238E27FC236}">
                <a16:creationId xmlns:a16="http://schemas.microsoft.com/office/drawing/2014/main" id="{EC676CED-D4D5-884B-AF26-DBFB23D0C2BE}"/>
              </a:ext>
            </a:extLst>
          </p:cNvPr>
          <p:cNvSpPr/>
          <p:nvPr/>
        </p:nvSpPr>
        <p:spPr>
          <a:xfrm>
            <a:off x="9916553" y="364690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2" name="5-Point Star 71">
            <a:extLst>
              <a:ext uri="{FF2B5EF4-FFF2-40B4-BE49-F238E27FC236}">
                <a16:creationId xmlns:a16="http://schemas.microsoft.com/office/drawing/2014/main" id="{3C38B921-CAB8-0A41-BEE4-353026E31A93}"/>
              </a:ext>
            </a:extLst>
          </p:cNvPr>
          <p:cNvSpPr/>
          <p:nvPr/>
        </p:nvSpPr>
        <p:spPr>
          <a:xfrm>
            <a:off x="9907588" y="381723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3" name="5-Point Star 72">
            <a:extLst>
              <a:ext uri="{FF2B5EF4-FFF2-40B4-BE49-F238E27FC236}">
                <a16:creationId xmlns:a16="http://schemas.microsoft.com/office/drawing/2014/main" id="{F8260EB3-EF57-AA45-8BFB-6AC86C8D4BB5}"/>
              </a:ext>
            </a:extLst>
          </p:cNvPr>
          <p:cNvSpPr/>
          <p:nvPr/>
        </p:nvSpPr>
        <p:spPr>
          <a:xfrm>
            <a:off x="9934484" y="3987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4" name="5-Point Star 73">
            <a:extLst>
              <a:ext uri="{FF2B5EF4-FFF2-40B4-BE49-F238E27FC236}">
                <a16:creationId xmlns:a16="http://schemas.microsoft.com/office/drawing/2014/main" id="{920E222E-A2F3-DB4E-808D-C9B93B84B7D2}"/>
              </a:ext>
            </a:extLst>
          </p:cNvPr>
          <p:cNvSpPr/>
          <p:nvPr/>
        </p:nvSpPr>
        <p:spPr>
          <a:xfrm>
            <a:off x="9925521" y="415788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5" name="5-Point Star 74">
            <a:extLst>
              <a:ext uri="{FF2B5EF4-FFF2-40B4-BE49-F238E27FC236}">
                <a16:creationId xmlns:a16="http://schemas.microsoft.com/office/drawing/2014/main" id="{36830ADC-1704-5641-802D-B5EB8A684E67}"/>
              </a:ext>
            </a:extLst>
          </p:cNvPr>
          <p:cNvSpPr/>
          <p:nvPr/>
        </p:nvSpPr>
        <p:spPr>
          <a:xfrm>
            <a:off x="7316790" y="37544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6" name="5-Point Star 75">
            <a:extLst>
              <a:ext uri="{FF2B5EF4-FFF2-40B4-BE49-F238E27FC236}">
                <a16:creationId xmlns:a16="http://schemas.microsoft.com/office/drawing/2014/main" id="{C5870E07-78E0-EF40-A9C2-CE3241F4F367}"/>
              </a:ext>
            </a:extLst>
          </p:cNvPr>
          <p:cNvSpPr/>
          <p:nvPr/>
        </p:nvSpPr>
        <p:spPr>
          <a:xfrm>
            <a:off x="7128531" y="378137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7" name="5-Point Star 76">
            <a:extLst>
              <a:ext uri="{FF2B5EF4-FFF2-40B4-BE49-F238E27FC236}">
                <a16:creationId xmlns:a16="http://schemas.microsoft.com/office/drawing/2014/main" id="{DF54F789-24B1-AD4B-81B5-8C1B1642CF20}"/>
              </a:ext>
            </a:extLst>
          </p:cNvPr>
          <p:cNvSpPr/>
          <p:nvPr/>
        </p:nvSpPr>
        <p:spPr>
          <a:xfrm>
            <a:off x="7298860" y="413099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8" name="5-Point Star 77">
            <a:extLst>
              <a:ext uri="{FF2B5EF4-FFF2-40B4-BE49-F238E27FC236}">
                <a16:creationId xmlns:a16="http://schemas.microsoft.com/office/drawing/2014/main" id="{A6007A94-358D-4844-BFB1-4A4B7154AF42}"/>
              </a:ext>
            </a:extLst>
          </p:cNvPr>
          <p:cNvSpPr/>
          <p:nvPr/>
        </p:nvSpPr>
        <p:spPr>
          <a:xfrm>
            <a:off x="7146459" y="41578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6D9BAD26-A8BB-4646-BB36-86909471452C}"/>
              </a:ext>
            </a:extLst>
          </p:cNvPr>
          <p:cNvSpPr/>
          <p:nvPr/>
        </p:nvSpPr>
        <p:spPr>
          <a:xfrm>
            <a:off x="7137496" y="43102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1" name="5-Point Star 80">
            <a:extLst>
              <a:ext uri="{FF2B5EF4-FFF2-40B4-BE49-F238E27FC236}">
                <a16:creationId xmlns:a16="http://schemas.microsoft.com/office/drawing/2014/main" id="{220E3F4E-F301-774A-B083-9BCCEC53026D}"/>
              </a:ext>
            </a:extLst>
          </p:cNvPr>
          <p:cNvSpPr/>
          <p:nvPr/>
        </p:nvSpPr>
        <p:spPr>
          <a:xfrm>
            <a:off x="7298861" y="445372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2" name="5-Point Star 81">
            <a:extLst>
              <a:ext uri="{FF2B5EF4-FFF2-40B4-BE49-F238E27FC236}">
                <a16:creationId xmlns:a16="http://schemas.microsoft.com/office/drawing/2014/main" id="{DCA368AC-5E7E-0C42-BF04-44C026A9D835}"/>
              </a:ext>
            </a:extLst>
          </p:cNvPr>
          <p:cNvSpPr/>
          <p:nvPr/>
        </p:nvSpPr>
        <p:spPr>
          <a:xfrm>
            <a:off x="7451261" y="4462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3" name="5-Point Star 82">
            <a:extLst>
              <a:ext uri="{FF2B5EF4-FFF2-40B4-BE49-F238E27FC236}">
                <a16:creationId xmlns:a16="http://schemas.microsoft.com/office/drawing/2014/main" id="{4C68D569-C2D5-B343-9DF7-4C1D54379CF4}"/>
              </a:ext>
            </a:extLst>
          </p:cNvPr>
          <p:cNvSpPr/>
          <p:nvPr/>
        </p:nvSpPr>
        <p:spPr>
          <a:xfrm>
            <a:off x="7621590" y="445372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4" name="5-Point Star 83">
            <a:extLst>
              <a:ext uri="{FF2B5EF4-FFF2-40B4-BE49-F238E27FC236}">
                <a16:creationId xmlns:a16="http://schemas.microsoft.com/office/drawing/2014/main" id="{08C17ADF-ABA1-ED4B-9274-8BDBD3DF7950}"/>
              </a:ext>
            </a:extLst>
          </p:cNvPr>
          <p:cNvSpPr/>
          <p:nvPr/>
        </p:nvSpPr>
        <p:spPr>
          <a:xfrm>
            <a:off x="7809848" y="448062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5" name="5-Point Star 84">
            <a:extLst>
              <a:ext uri="{FF2B5EF4-FFF2-40B4-BE49-F238E27FC236}">
                <a16:creationId xmlns:a16="http://schemas.microsoft.com/office/drawing/2014/main" id="{EBF60494-F08F-884D-B7AE-CB82B722B109}"/>
              </a:ext>
            </a:extLst>
          </p:cNvPr>
          <p:cNvSpPr/>
          <p:nvPr/>
        </p:nvSpPr>
        <p:spPr>
          <a:xfrm>
            <a:off x="7998106" y="452544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noFill/>
              </a:rPr>
              <a:t>v</a:t>
            </a:r>
          </a:p>
        </p:txBody>
      </p:sp>
      <p:sp>
        <p:nvSpPr>
          <p:cNvPr id="86" name="5-Point Star 85">
            <a:extLst>
              <a:ext uri="{FF2B5EF4-FFF2-40B4-BE49-F238E27FC236}">
                <a16:creationId xmlns:a16="http://schemas.microsoft.com/office/drawing/2014/main" id="{6BDFE959-6F9A-114D-B49B-56981DAE698A}"/>
              </a:ext>
            </a:extLst>
          </p:cNvPr>
          <p:cNvSpPr/>
          <p:nvPr/>
        </p:nvSpPr>
        <p:spPr>
          <a:xfrm>
            <a:off x="8177399" y="448958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88" name="5-Point Star 87">
            <a:extLst>
              <a:ext uri="{FF2B5EF4-FFF2-40B4-BE49-F238E27FC236}">
                <a16:creationId xmlns:a16="http://schemas.microsoft.com/office/drawing/2014/main" id="{ABB62A48-0E34-A148-B889-258BBC28C1DB}"/>
              </a:ext>
            </a:extLst>
          </p:cNvPr>
          <p:cNvSpPr/>
          <p:nvPr/>
        </p:nvSpPr>
        <p:spPr>
          <a:xfrm>
            <a:off x="7818810" y="474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9" name="5-Point Star 88">
            <a:extLst>
              <a:ext uri="{FF2B5EF4-FFF2-40B4-BE49-F238E27FC236}">
                <a16:creationId xmlns:a16="http://schemas.microsoft.com/office/drawing/2014/main" id="{5F709195-ADE8-9B4F-A079-5808DAE2352D}"/>
              </a:ext>
            </a:extLst>
          </p:cNvPr>
          <p:cNvSpPr/>
          <p:nvPr/>
        </p:nvSpPr>
        <p:spPr>
          <a:xfrm>
            <a:off x="7839130" y="49742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0" name="5-Point Star 89">
            <a:extLst>
              <a:ext uri="{FF2B5EF4-FFF2-40B4-BE49-F238E27FC236}">
                <a16:creationId xmlns:a16="http://schemas.microsoft.com/office/drawing/2014/main" id="{D340E6E5-23ED-7847-9F16-250E41393072}"/>
              </a:ext>
            </a:extLst>
          </p:cNvPr>
          <p:cNvSpPr/>
          <p:nvPr/>
        </p:nvSpPr>
        <p:spPr>
          <a:xfrm>
            <a:off x="784929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7" name="5-Point Star 96">
            <a:extLst>
              <a:ext uri="{FF2B5EF4-FFF2-40B4-BE49-F238E27FC236}">
                <a16:creationId xmlns:a16="http://schemas.microsoft.com/office/drawing/2014/main" id="{D1D30142-7BBD-274A-BE45-60F7E3A9702A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9" name="5-Point Star 98">
            <a:extLst>
              <a:ext uri="{FF2B5EF4-FFF2-40B4-BE49-F238E27FC236}">
                <a16:creationId xmlns:a16="http://schemas.microsoft.com/office/drawing/2014/main" id="{C6F9C4AD-71B8-A648-A1ED-FFD278D58829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0" name="5-Point Star 99">
            <a:extLst>
              <a:ext uri="{FF2B5EF4-FFF2-40B4-BE49-F238E27FC236}">
                <a16:creationId xmlns:a16="http://schemas.microsoft.com/office/drawing/2014/main" id="{AF5EE9D0-82FF-994F-986E-AA0A724B6A8B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D2CFF4C6-F184-1640-9533-B8EDACA65C41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E73F4470-013B-9F4C-BCAF-17EFEF76FFF5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E9DE3183-9D54-1F46-B10E-3E1806F0BAD9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88C1D629-B265-5A4E-81A4-92DEE241A64D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171A4EEC-A311-FA4C-B82A-916DB86D342F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52B8B63-9F6C-274A-AD1B-67E0A871F929}"/>
              </a:ext>
            </a:extLst>
          </p:cNvPr>
          <p:cNvSpPr/>
          <p:nvPr/>
        </p:nvSpPr>
        <p:spPr>
          <a:xfrm>
            <a:off x="9163145" y="3635079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5-Point Star 86">
            <a:extLst>
              <a:ext uri="{FF2B5EF4-FFF2-40B4-BE49-F238E27FC236}">
                <a16:creationId xmlns:a16="http://schemas.microsoft.com/office/drawing/2014/main" id="{97DD731B-46DC-8644-AE8C-8575EED24893}"/>
              </a:ext>
            </a:extLst>
          </p:cNvPr>
          <p:cNvSpPr/>
          <p:nvPr/>
        </p:nvSpPr>
        <p:spPr>
          <a:xfrm>
            <a:off x="8087747" y="27683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1" name="5-Point Star 90">
            <a:extLst>
              <a:ext uri="{FF2B5EF4-FFF2-40B4-BE49-F238E27FC236}">
                <a16:creationId xmlns:a16="http://schemas.microsoft.com/office/drawing/2014/main" id="{627891DC-AA81-6845-BB37-033724BA3699}"/>
              </a:ext>
            </a:extLst>
          </p:cNvPr>
          <p:cNvSpPr/>
          <p:nvPr/>
        </p:nvSpPr>
        <p:spPr>
          <a:xfrm>
            <a:off x="7666405" y="519777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2" name="5-Point Star 91">
            <a:extLst>
              <a:ext uri="{FF2B5EF4-FFF2-40B4-BE49-F238E27FC236}">
                <a16:creationId xmlns:a16="http://schemas.microsoft.com/office/drawing/2014/main" id="{8CF36E17-5E86-A747-80BF-939BFB822FDD}"/>
              </a:ext>
            </a:extLst>
          </p:cNvPr>
          <p:cNvSpPr/>
          <p:nvPr/>
        </p:nvSpPr>
        <p:spPr>
          <a:xfrm>
            <a:off x="9020075" y="522467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3" name="5-Point Star 92">
            <a:extLst>
              <a:ext uri="{FF2B5EF4-FFF2-40B4-BE49-F238E27FC236}">
                <a16:creationId xmlns:a16="http://schemas.microsoft.com/office/drawing/2014/main" id="{081CB81B-37BA-0941-B804-7CF14EF5ACD9}"/>
              </a:ext>
            </a:extLst>
          </p:cNvPr>
          <p:cNvSpPr/>
          <p:nvPr/>
        </p:nvSpPr>
        <p:spPr>
          <a:xfrm>
            <a:off x="9190404" y="505434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4" name="5-Point Star 93">
            <a:extLst>
              <a:ext uri="{FF2B5EF4-FFF2-40B4-BE49-F238E27FC236}">
                <a16:creationId xmlns:a16="http://schemas.microsoft.com/office/drawing/2014/main" id="{2798369F-0A40-3244-95FF-20457C6F0B7C}"/>
              </a:ext>
            </a:extLst>
          </p:cNvPr>
          <p:cNvSpPr/>
          <p:nvPr/>
        </p:nvSpPr>
        <p:spPr>
          <a:xfrm>
            <a:off x="9755177" y="3449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5" name="5-Point Star 94">
            <a:extLst>
              <a:ext uri="{FF2B5EF4-FFF2-40B4-BE49-F238E27FC236}">
                <a16:creationId xmlns:a16="http://schemas.microsoft.com/office/drawing/2014/main" id="{07A635CD-4849-6B4C-AF82-D33FF02C7DFC}"/>
              </a:ext>
            </a:extLst>
          </p:cNvPr>
          <p:cNvSpPr/>
          <p:nvPr/>
        </p:nvSpPr>
        <p:spPr>
          <a:xfrm>
            <a:off x="9522104" y="34855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96" name="5-Point Star 95">
            <a:extLst>
              <a:ext uri="{FF2B5EF4-FFF2-40B4-BE49-F238E27FC236}">
                <a16:creationId xmlns:a16="http://schemas.microsoft.com/office/drawing/2014/main" id="{F4D4288F-1FE1-3A4B-8BB7-85A6BCC65D83}"/>
              </a:ext>
            </a:extLst>
          </p:cNvPr>
          <p:cNvSpPr/>
          <p:nvPr/>
        </p:nvSpPr>
        <p:spPr>
          <a:xfrm>
            <a:off x="9549000" y="367379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98" name="5-Point Star 97">
            <a:extLst>
              <a:ext uri="{FF2B5EF4-FFF2-40B4-BE49-F238E27FC236}">
                <a16:creationId xmlns:a16="http://schemas.microsoft.com/office/drawing/2014/main" id="{CBB8DCB1-D5BD-E546-9070-2DFF37CED2CF}"/>
              </a:ext>
            </a:extLst>
          </p:cNvPr>
          <p:cNvSpPr/>
          <p:nvPr/>
        </p:nvSpPr>
        <p:spPr>
          <a:xfrm>
            <a:off x="9540035" y="384412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06" name="5-Point Star 105">
            <a:extLst>
              <a:ext uri="{FF2B5EF4-FFF2-40B4-BE49-F238E27FC236}">
                <a16:creationId xmlns:a16="http://schemas.microsoft.com/office/drawing/2014/main" id="{C504ECC7-3DB8-244D-B23A-46D7207DDDE4}"/>
              </a:ext>
            </a:extLst>
          </p:cNvPr>
          <p:cNvSpPr/>
          <p:nvPr/>
        </p:nvSpPr>
        <p:spPr>
          <a:xfrm>
            <a:off x="9566931" y="401445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07" name="5-Point Star 106">
            <a:extLst>
              <a:ext uri="{FF2B5EF4-FFF2-40B4-BE49-F238E27FC236}">
                <a16:creationId xmlns:a16="http://schemas.microsoft.com/office/drawing/2014/main" id="{2E17C0EB-296A-6C48-B451-ACF0B868C1F0}"/>
              </a:ext>
            </a:extLst>
          </p:cNvPr>
          <p:cNvSpPr/>
          <p:nvPr/>
        </p:nvSpPr>
        <p:spPr>
          <a:xfrm>
            <a:off x="9557968" y="416685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08" name="5-Point Star 107">
            <a:extLst>
              <a:ext uri="{FF2B5EF4-FFF2-40B4-BE49-F238E27FC236}">
                <a16:creationId xmlns:a16="http://schemas.microsoft.com/office/drawing/2014/main" id="{10833B4F-66FE-C042-9B95-91D76E82AAD1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7A988008-3784-CC4D-A720-C654856380BB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B612BE42-3A10-7D4C-A197-F5A221825640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>
            <a:extLst>
              <a:ext uri="{FF2B5EF4-FFF2-40B4-BE49-F238E27FC236}">
                <a16:creationId xmlns:a16="http://schemas.microsoft.com/office/drawing/2014/main" id="{3A4983BA-CB4E-CF43-BFB0-3A4C7C9CE432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>
            <a:extLst>
              <a:ext uri="{FF2B5EF4-FFF2-40B4-BE49-F238E27FC236}">
                <a16:creationId xmlns:a16="http://schemas.microsoft.com/office/drawing/2014/main" id="{B79ADA96-D4BA-2F47-B3BA-4ABBD88700F9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>
            <a:extLst>
              <a:ext uri="{FF2B5EF4-FFF2-40B4-BE49-F238E27FC236}">
                <a16:creationId xmlns:a16="http://schemas.microsoft.com/office/drawing/2014/main" id="{60C7217A-4641-4946-AF3C-65844397E1AC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>
            <a:extLst>
              <a:ext uri="{FF2B5EF4-FFF2-40B4-BE49-F238E27FC236}">
                <a16:creationId xmlns:a16="http://schemas.microsoft.com/office/drawing/2014/main" id="{765F6AA9-5973-5D4E-A911-057386EC839C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>
            <a:extLst>
              <a:ext uri="{FF2B5EF4-FFF2-40B4-BE49-F238E27FC236}">
                <a16:creationId xmlns:a16="http://schemas.microsoft.com/office/drawing/2014/main" id="{8B3119AB-C8DD-664D-8EAF-291307C4E876}"/>
              </a:ext>
            </a:extLst>
          </p:cNvPr>
          <p:cNvSpPr/>
          <p:nvPr/>
        </p:nvSpPr>
        <p:spPr>
          <a:xfrm>
            <a:off x="7531935" y="520674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0" name="5-Point Star 119">
            <a:extLst>
              <a:ext uri="{FF2B5EF4-FFF2-40B4-BE49-F238E27FC236}">
                <a16:creationId xmlns:a16="http://schemas.microsoft.com/office/drawing/2014/main" id="{88A66E32-B487-8442-ABC1-BF9F3C57041A}"/>
              </a:ext>
            </a:extLst>
          </p:cNvPr>
          <p:cNvSpPr/>
          <p:nvPr/>
        </p:nvSpPr>
        <p:spPr>
          <a:xfrm>
            <a:off x="7863629" y="27952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1" name="5-Point Star 120">
            <a:extLst>
              <a:ext uri="{FF2B5EF4-FFF2-40B4-BE49-F238E27FC236}">
                <a16:creationId xmlns:a16="http://schemas.microsoft.com/office/drawing/2014/main" id="{7E279503-9FD2-CF4E-AB04-93A944421B5D}"/>
              </a:ext>
            </a:extLst>
          </p:cNvPr>
          <p:cNvSpPr/>
          <p:nvPr/>
        </p:nvSpPr>
        <p:spPr>
          <a:xfrm>
            <a:off x="7818805" y="296558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22" name="5-Point Star 121">
            <a:extLst>
              <a:ext uri="{FF2B5EF4-FFF2-40B4-BE49-F238E27FC236}">
                <a16:creationId xmlns:a16="http://schemas.microsoft.com/office/drawing/2014/main" id="{4DDB959A-E5B2-7A44-8B95-011F5F05ED93}"/>
              </a:ext>
            </a:extLst>
          </p:cNvPr>
          <p:cNvSpPr/>
          <p:nvPr/>
        </p:nvSpPr>
        <p:spPr>
          <a:xfrm>
            <a:off x="7863631" y="311798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14" name="5-Point Star 113">
            <a:extLst>
              <a:ext uri="{FF2B5EF4-FFF2-40B4-BE49-F238E27FC236}">
                <a16:creationId xmlns:a16="http://schemas.microsoft.com/office/drawing/2014/main" id="{C7F14E06-6AF1-ED4F-97F6-BFD23BF20097}"/>
              </a:ext>
            </a:extLst>
          </p:cNvPr>
          <p:cNvSpPr/>
          <p:nvPr/>
        </p:nvSpPr>
        <p:spPr>
          <a:xfrm>
            <a:off x="7422570" y="51876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122">
            <a:extLst>
              <a:ext uri="{FF2B5EF4-FFF2-40B4-BE49-F238E27FC236}">
                <a16:creationId xmlns:a16="http://schemas.microsoft.com/office/drawing/2014/main" id="{F2A7BA1D-2D93-8A43-9E03-15B6DC33812B}"/>
              </a:ext>
            </a:extLst>
          </p:cNvPr>
          <p:cNvSpPr/>
          <p:nvPr/>
        </p:nvSpPr>
        <p:spPr>
          <a:xfrm>
            <a:off x="720921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5-Point Star 123">
            <a:extLst>
              <a:ext uri="{FF2B5EF4-FFF2-40B4-BE49-F238E27FC236}">
                <a16:creationId xmlns:a16="http://schemas.microsoft.com/office/drawing/2014/main" id="{9735301B-80B2-3949-A76C-BF64D0953EFC}"/>
              </a:ext>
            </a:extLst>
          </p:cNvPr>
          <p:cNvSpPr/>
          <p:nvPr/>
        </p:nvSpPr>
        <p:spPr>
          <a:xfrm>
            <a:off x="7117770" y="50250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>
            <a:extLst>
              <a:ext uri="{FF2B5EF4-FFF2-40B4-BE49-F238E27FC236}">
                <a16:creationId xmlns:a16="http://schemas.microsoft.com/office/drawing/2014/main" id="{AA65FCB1-7E91-7E4F-8A6E-7BD95A9EF67C}"/>
              </a:ext>
            </a:extLst>
          </p:cNvPr>
          <p:cNvSpPr/>
          <p:nvPr/>
        </p:nvSpPr>
        <p:spPr>
          <a:xfrm>
            <a:off x="7270170" y="48421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>
            <a:extLst>
              <a:ext uri="{FF2B5EF4-FFF2-40B4-BE49-F238E27FC236}">
                <a16:creationId xmlns:a16="http://schemas.microsoft.com/office/drawing/2014/main" id="{4F6771F8-434B-084F-A86A-719968180FEC}"/>
              </a:ext>
            </a:extLst>
          </p:cNvPr>
          <p:cNvSpPr/>
          <p:nvPr/>
        </p:nvSpPr>
        <p:spPr>
          <a:xfrm>
            <a:off x="7463210" y="48421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5-Point Star 126">
            <a:extLst>
              <a:ext uri="{FF2B5EF4-FFF2-40B4-BE49-F238E27FC236}">
                <a16:creationId xmlns:a16="http://schemas.microsoft.com/office/drawing/2014/main" id="{B4CC10E3-3000-EA40-B874-454B2DF3E1F9}"/>
              </a:ext>
            </a:extLst>
          </p:cNvPr>
          <p:cNvSpPr/>
          <p:nvPr/>
        </p:nvSpPr>
        <p:spPr>
          <a:xfrm>
            <a:off x="7478146" y="310899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28" name="5-Point Star 127">
            <a:extLst>
              <a:ext uri="{FF2B5EF4-FFF2-40B4-BE49-F238E27FC236}">
                <a16:creationId xmlns:a16="http://schemas.microsoft.com/office/drawing/2014/main" id="{AF5A87CC-05E1-D84A-A7FD-DCABF9FE7080}"/>
              </a:ext>
            </a:extLst>
          </p:cNvPr>
          <p:cNvSpPr/>
          <p:nvPr/>
        </p:nvSpPr>
        <p:spPr>
          <a:xfrm>
            <a:off x="7702262" y="310003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29" name="5-Point Star 128">
            <a:extLst>
              <a:ext uri="{FF2B5EF4-FFF2-40B4-BE49-F238E27FC236}">
                <a16:creationId xmlns:a16="http://schemas.microsoft.com/office/drawing/2014/main" id="{5C9DDBAA-F0C5-E948-BDEF-A3A095C7212A}"/>
              </a:ext>
            </a:extLst>
          </p:cNvPr>
          <p:cNvSpPr/>
          <p:nvPr/>
        </p:nvSpPr>
        <p:spPr>
          <a:xfrm>
            <a:off x="7890521" y="309106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0" name="5-Point Star 129">
            <a:extLst>
              <a:ext uri="{FF2B5EF4-FFF2-40B4-BE49-F238E27FC236}">
                <a16:creationId xmlns:a16="http://schemas.microsoft.com/office/drawing/2014/main" id="{3F12CAA4-4728-8B40-BDF4-1F38EC55BCA8}"/>
              </a:ext>
            </a:extLst>
          </p:cNvPr>
          <p:cNvSpPr/>
          <p:nvPr/>
        </p:nvSpPr>
        <p:spPr>
          <a:xfrm>
            <a:off x="9163518" y="377240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31" name="5-Point Star 130">
            <a:extLst>
              <a:ext uri="{FF2B5EF4-FFF2-40B4-BE49-F238E27FC236}">
                <a16:creationId xmlns:a16="http://schemas.microsoft.com/office/drawing/2014/main" id="{1855921C-896C-5947-BD34-E7BE0CF0571C}"/>
              </a:ext>
            </a:extLst>
          </p:cNvPr>
          <p:cNvSpPr/>
          <p:nvPr/>
        </p:nvSpPr>
        <p:spPr>
          <a:xfrm>
            <a:off x="9190414" y="394273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32" name="5-Point Star 131">
            <a:extLst>
              <a:ext uri="{FF2B5EF4-FFF2-40B4-BE49-F238E27FC236}">
                <a16:creationId xmlns:a16="http://schemas.microsoft.com/office/drawing/2014/main" id="{4FA2A82F-69ED-7643-B73D-C830F7B922ED}"/>
              </a:ext>
            </a:extLst>
          </p:cNvPr>
          <p:cNvSpPr/>
          <p:nvPr/>
        </p:nvSpPr>
        <p:spPr>
          <a:xfrm>
            <a:off x="9181451" y="4113064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  <p:sp>
        <p:nvSpPr>
          <p:cNvPr id="133" name="5-Point Star 132">
            <a:extLst>
              <a:ext uri="{FF2B5EF4-FFF2-40B4-BE49-F238E27FC236}">
                <a16:creationId xmlns:a16="http://schemas.microsoft.com/office/drawing/2014/main" id="{5997F6FC-8992-3140-9DD5-B05A62ADCD35}"/>
              </a:ext>
            </a:extLst>
          </p:cNvPr>
          <p:cNvSpPr/>
          <p:nvPr/>
        </p:nvSpPr>
        <p:spPr>
          <a:xfrm>
            <a:off x="9351782" y="4175822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noFill/>
              </a:rPr>
              <a:t>vv</a:t>
            </a: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8550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1"/>
            <a:ext cx="8610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And so on…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I’m going to stop using this maze, at this point, because this maze was designed (by an author on Wikipedia) to be uniquely bad for A* search.  A* search, on this maze, is just as bad as BFS.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Usually, A* search is much better than BFS.  But not always.</a:t>
            </a:r>
          </a:p>
        </p:txBody>
      </p:sp>
    </p:spTree>
    <p:extLst>
      <p:ext uri="{BB962C8B-B14F-4D97-AF65-F5344CB8AC3E}">
        <p14:creationId xmlns:p14="http://schemas.microsoft.com/office/powerpoint/2010/main" val="3927567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“Almost-A* Search”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777" y="1456767"/>
            <a:ext cx="9484658" cy="5105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Idea: avoid expanding paths that are already expensive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evaluation function </a:t>
            </a:r>
            <a:r>
              <a:rPr lang="en-US" i="1" dirty="0">
                <a:solidFill>
                  <a:srgbClr val="CC0099"/>
                </a:solidFill>
              </a:rPr>
              <a:t>f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is the estimated total cost of the path through node </a:t>
            </a:r>
            <a:r>
              <a:rPr lang="en-US" i="1" dirty="0"/>
              <a:t>n</a:t>
            </a:r>
            <a:r>
              <a:rPr lang="en-US" dirty="0"/>
              <a:t> to the goal:</a:t>
            </a:r>
            <a:br>
              <a:rPr lang="en-US" dirty="0"/>
            </a:br>
            <a:endParaRPr lang="en-US" dirty="0"/>
          </a:p>
          <a:p>
            <a:pPr algn="ctr">
              <a:buNone/>
            </a:pPr>
            <a:r>
              <a:rPr lang="en-US" i="1" dirty="0">
                <a:solidFill>
                  <a:srgbClr val="CC0099"/>
                </a:solidFill>
              </a:rPr>
              <a:t>f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>
                <a:solidFill>
                  <a:srgbClr val="CC0099"/>
                </a:solidFill>
              </a:rPr>
              <a:t> = g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>
                <a:solidFill>
                  <a:srgbClr val="CC0099"/>
                </a:solidFill>
              </a:rPr>
              <a:t> + 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br>
              <a:rPr lang="en-US" dirty="0"/>
            </a:br>
            <a:endParaRPr lang="en-US" dirty="0"/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g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: cost so far to reach </a:t>
            </a:r>
            <a:r>
              <a:rPr lang="en-US" i="1" dirty="0"/>
              <a:t>n </a:t>
            </a:r>
            <a:r>
              <a:rPr lang="en-US" dirty="0"/>
              <a:t>(path cost)</a:t>
            </a:r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: estimated cost from </a:t>
            </a:r>
            <a:r>
              <a:rPr lang="en-US" i="1" dirty="0"/>
              <a:t>n</a:t>
            </a:r>
            <a:r>
              <a:rPr lang="en-US" dirty="0"/>
              <a:t> to goal (heuristic)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This is called A* search if and only if the heuristic, h(n), is admissible.  That’s a term I’ll define a few slides from now.  But first, let’s look at an example where A* is much better than BFS.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84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9" y="365125"/>
            <a:ext cx="11421034" cy="1822263"/>
          </a:xfrm>
        </p:spPr>
        <p:txBody>
          <a:bodyPr>
            <a:normAutofit/>
          </a:bodyPr>
          <a:lstStyle/>
          <a:p>
            <a:r>
              <a:rPr lang="en-US" dirty="0"/>
              <a:t>BFS vs. A* Search</a:t>
            </a:r>
            <a:br>
              <a:rPr lang="en-US" dirty="0"/>
            </a:br>
            <a:r>
              <a:rPr lang="en-US" sz="2800" dirty="0"/>
              <a:t>The heuristic h(n)=Manhattan distance favors nodes on the main diagonal.  Those nodes all have the same g(n)+h(n), so A* evaluates them first.</a:t>
            </a:r>
            <a:endParaRPr lang="en-US" dirty="0"/>
          </a:p>
        </p:txBody>
      </p:sp>
      <p:pic>
        <p:nvPicPr>
          <p:cNvPr id="4" name="Picture 2" descr="File:Dijkstras progress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Astar_progress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981200"/>
            <a:ext cx="3733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2214" y="6336268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9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DFS and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5AFA1-22C0-B541-B77F-3BE32E875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Depth-first search</a:t>
                </a:r>
              </a:p>
              <a:p>
                <a:pPr lvl="1"/>
                <a:r>
                  <a:rPr lang="en-US" dirty="0"/>
                  <a:t>LIFO: expand the deepest node (farthest from START)</a:t>
                </a:r>
              </a:p>
              <a:p>
                <a:pPr lvl="1"/>
                <a:r>
                  <a:rPr lang="en-US" dirty="0"/>
                  <a:t>Pro: reach the end of the path as quickly as possible (space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).  Good if there are many paths to goal.</a:t>
                </a:r>
              </a:p>
              <a:p>
                <a:pPr lvl="1"/>
                <a:r>
                  <a:rPr lang="en-US" dirty="0"/>
                  <a:t>Con: not optimal, or even complete.  Time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Breadth-first search</a:t>
                </a:r>
              </a:p>
              <a:p>
                <a:pPr lvl="1"/>
                <a:r>
                  <a:rPr lang="en-US" dirty="0"/>
                  <a:t>FIFO: expand the shallowest node (closest to START)</a:t>
                </a:r>
              </a:p>
              <a:p>
                <a:pPr lvl="1"/>
                <a:r>
                  <a:rPr lang="en-US" dirty="0"/>
                  <a:t>Pro: complete and optimal.  Time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Con: no path is found until the best path is found. Space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5AFA1-22C0-B541-B77F-3BE32E875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4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Search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Greedy best-first search: minimum h(n)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Nearly-A*: f(n)=h(n)+g(n)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Optimal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Bad interaction between A* and the explored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Dijkstra = A* with h(n)=0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Designing heuristics: Relaxed problem, Sub-problem, Dominance</a:t>
            </a:r>
          </a:p>
        </p:txBody>
      </p:sp>
    </p:spTree>
    <p:extLst>
      <p:ext uri="{BB962C8B-B14F-4D97-AF65-F5344CB8AC3E}">
        <p14:creationId xmlns:p14="http://schemas.microsoft.com/office/powerpoint/2010/main" val="4095642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“Almost-A*”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“Almost-A*” search looks pretty good! So are we done?</a:t>
                </a:r>
              </a:p>
              <a:p>
                <a:r>
                  <a:rPr lang="en-US" dirty="0"/>
                  <a:t>There’s one more problem.  What, exactly, do we mean by the squiggly lines in these two equations:</a:t>
                </a:r>
              </a:p>
              <a:p>
                <a:pPr marL="0" indent="0" algn="ctr">
                  <a:buNone/>
                </a:pPr>
                <a:r>
                  <a:rPr lang="en-US" dirty="0"/>
                  <a:t>Distance from n to Goal is “</a:t>
                </a:r>
                <a:r>
                  <a:rPr lang="en-US" b="1" dirty="0">
                    <a:solidFill>
                      <a:srgbClr val="FF0000"/>
                    </a:solidFill>
                  </a:rPr>
                  <a:t>approximately</a:t>
                </a:r>
                <a:r>
                  <a:rPr lang="en-US" dirty="0"/>
                  <a:t>” h(n):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Total cost of the path through n is “</a:t>
                </a:r>
                <a:r>
                  <a:rPr lang="en-US" b="1" dirty="0">
                    <a:solidFill>
                      <a:srgbClr val="FF0000"/>
                    </a:solidFill>
                  </a:rPr>
                  <a:t>approximately</a:t>
                </a:r>
                <a:r>
                  <a:rPr lang="en-US" dirty="0"/>
                  <a:t>” g(n)+h(n)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18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“Almost A*”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4835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we’ve found one path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; the path goes through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 Since we’ve calculated the whole path, we know its total path cost to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that, for every other node on the frontier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we have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Does that mean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is really the best path?</a:t>
                </a:r>
              </a:p>
              <a:p>
                <a:r>
                  <a:rPr lang="en-US" dirty="0"/>
                  <a:t>No!!  Because all we know is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“Approximately” allows the possibility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Therefore it’s possible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48352"/>
                <a:ext cx="10515600" cy="4351338"/>
              </a:xfrm>
              <a:blipFill>
                <a:blip r:embed="rId2"/>
                <a:stretch>
                  <a:fillRect l="-965" t="-2326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79C0450-892D-CD4D-BF3E-48E180496176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744AAC-4130-E041-BC26-BDCC6E257973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B5E284-0116-2A4E-B3E0-9C3B129FFBDF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1B9D3B-DCD3-4A41-8EAA-A484CDBE8E62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561C02-949F-C04F-AA0F-96415F68F989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B2774D-894D-304A-B3C9-D99ECD156EDB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3F2715-D559-5F4F-A3CD-DF3372076499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405D15-6931-EA4D-AB52-3282DE106029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BE2649-AB84-B047-8E81-5A8E6C3B5428}"/>
                  </a:ext>
                </a:extLst>
              </p:cNvPr>
              <p:cNvSpPr txBox="1"/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BE2649-AB84-B047-8E81-5A8E6C3B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EB515D-F156-3347-8D50-B03EB75AA4BF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13465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EB515D-F156-3347-8D50-B03EB75AA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13465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EC595E-4CFD-8648-B89B-F555662AEA12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EC595E-4CFD-8648-B89B-F555662AE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23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84213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want to guarantee that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if we can find a best path,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such that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left on the frontier,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are guaranteed that there is no better node.  We are guaranteed that for every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is not on the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84213"/>
                <a:ext cx="10515600" cy="4351338"/>
              </a:xfrm>
              <a:blipFill>
                <a:blip r:embed="rId2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9203AB3-9401-7E4D-B2AC-F2664C2268B9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B84FC2-3E0A-A44B-B525-C19C3EA708E2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0CBAD8-6668-A544-A0E1-1B14501982B7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2F52A0-21D6-D94A-951A-0903FE6C0F70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CE929D-4421-AB43-8EBA-A6D985282CC6}"/>
              </a:ext>
            </a:extLst>
          </p:cNvPr>
          <p:cNvCxnSpPr>
            <a:stCxn id="12" idx="7"/>
            <a:endCxn id="14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31B3F7-7578-134B-87AE-2E39DBA5384F}"/>
              </a:ext>
            </a:extLst>
          </p:cNvPr>
          <p:cNvCxnSpPr>
            <a:cxnSpLocks/>
            <a:stCxn id="12" idx="5"/>
            <a:endCxn id="13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DACEC7-2887-5F43-9A08-E7585A6E8A24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0C8D25-1DDC-594F-84D8-0A3D8011FAF5}"/>
              </a:ext>
            </a:extLst>
          </p:cNvPr>
          <p:cNvCxnSpPr>
            <a:cxnSpLocks/>
            <a:stCxn id="13" idx="6"/>
            <a:endCxn id="15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5F2A3-2F84-224C-9468-44389E768054}"/>
                  </a:ext>
                </a:extLst>
              </p:cNvPr>
              <p:cNvSpPr txBox="1"/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5F2A3-2F84-224C-9468-44389E768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1CFB21-AAE7-F140-B947-E27EC9267387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1CFB21-AAE7-F140-B947-E27EC926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4DCE24-9267-AA46-913F-C1E2FDAC786F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4DCE24-9267-AA46-913F-C1E2FDAC7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94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65527"/>
                <a:ext cx="10515600" cy="369663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Remember that the total path cost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So in order to guarantee that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just need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Definition</a:t>
                </a:r>
                <a:r>
                  <a:rPr lang="en-US" dirty="0"/>
                  <a:t>: A heuristic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admissible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i.e., if the heuristic is guaranteed to be less than or equal to the remaining path cost from node n to the goal state.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65527"/>
                <a:ext cx="10515600" cy="3696634"/>
              </a:xfrm>
              <a:blipFill>
                <a:blip r:embed="rId2"/>
                <a:stretch>
                  <a:fillRect l="-1086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35D2688-F3B1-384F-A80D-9851440F0758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46CA53-8D35-2840-A06D-E187EC663582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BB7EC4-66AF-384F-8121-3DB3169F052A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F076BA-CDA0-704F-95C3-F0C5B90909E7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31379A-8FCA-084B-8F7B-B6C077BC8A7F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69F1BB-56ED-DF41-A23C-2DAF8658EBE3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523B84-9691-F243-8732-DBBCDE8227FF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9750E9-1618-974A-9B83-C4E6F0A8AF6F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B4EA2C-CB85-D343-AABE-921988064051}"/>
                  </a:ext>
                </a:extLst>
              </p:cNvPr>
              <p:cNvSpPr txBox="1"/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B4EA2C-CB85-D343-AABE-921988064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2D6435-F758-A140-B069-AB1A44F9551C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2D6435-F758-A140-B069-AB1A44F95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897E86-A6DF-144B-8E58-A687642DB3F8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897E86-A6DF-144B-8E58-A687642D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531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Definition: A* SEARCH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admissible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</a:t>
                </a:r>
                <a:r>
                  <a:rPr lang="en-US" dirty="0"/>
                  <a:t> and </a:t>
                </a:r>
              </a:p>
              <a:p>
                <a:r>
                  <a:rPr lang="en-US" dirty="0"/>
                  <a:t>if the frontier is a priority queue sorted according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r>
                  <a:rPr lang="en-US" dirty="0"/>
                  <a:t>the FIRST path to goal uncovered by the tree search,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is guaranteed to be the SHORTEST path to goal </a:t>
                </a:r>
              </a:p>
              <a:p>
                <a:pPr marL="0" indent="0" algn="ctr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is not on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72D91C7-3B52-F247-AE9C-1E7CEA6A0E15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52CFCE-B764-0647-A371-BA2DC591EEB5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A4E9C2-B1F6-E046-B52B-9B862962B9AE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1700A7-D4FB-6C4A-B6DB-0E1083F27045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BF44AC-8C0D-DE46-AD1C-28F263A59933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236D14-700E-3145-A7F3-34D00745584A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FA78FA-2A27-3945-AAF1-864AA94E83DE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20231C-C5DF-3149-9694-13E299D37737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/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57190B-BF43-604A-B2A1-28CE175495BA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57190B-BF43-604A-B2A1-28CE1754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243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5615-4A9D-1E45-9A5C-6BA22217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A* Search: Manhattan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17B7C-4D18-5D43-AA03-9AF0EC0305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Manhattan distance is guaranteed to be less than or equal to the true path to goal</a:t>
            </a:r>
          </a:p>
          <a:p>
            <a:r>
              <a:rPr lang="en-US" dirty="0"/>
              <a:t>Therefore, “smart greedy” search with Manhattan distance heuristic = A* Search</a:t>
            </a:r>
          </a:p>
        </p:txBody>
      </p:sp>
      <p:pic>
        <p:nvPicPr>
          <p:cNvPr id="5" name="Content Placeholder 3" descr="Astar_progress_animation.gif">
            <a:extLst>
              <a:ext uri="{FF2B5EF4-FFF2-40B4-BE49-F238E27FC236}">
                <a16:creationId xmlns:a16="http://schemas.microsoft.com/office/drawing/2014/main" id="{DBB234A2-928C-5A40-890D-816EAF00E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1566396"/>
            <a:ext cx="5291604" cy="52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Search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Greedy best-first search: minimum h(n)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Smart greedy: f(n)=h(n)+g(n)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A*: Optimal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Bad interaction between A* and the explored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Dijkstra = A* with h(n)=0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Designing heuristics: Relaxed problem, Sub-problem, Dominance</a:t>
            </a:r>
          </a:p>
        </p:txBody>
      </p:sp>
    </p:spTree>
    <p:extLst>
      <p:ext uri="{BB962C8B-B14F-4D97-AF65-F5344CB8AC3E}">
        <p14:creationId xmlns:p14="http://schemas.microsoft.com/office/powerpoint/2010/main" val="3720071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S: g(n)+h(n)=2, parent=none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from the frontier: S</a:t>
            </a:r>
          </a:p>
        </p:txBody>
      </p:sp>
    </p:spTree>
    <p:extLst>
      <p:ext uri="{BB962C8B-B14F-4D97-AF65-F5344CB8AC3E}">
        <p14:creationId xmlns:p14="http://schemas.microsoft.com/office/powerpoint/2010/main" val="241475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g(n)+h(n)=5, parent=S</a:t>
            </a:r>
          </a:p>
          <a:p>
            <a:pPr marL="0" indent="0">
              <a:buNone/>
            </a:pPr>
            <a:r>
              <a:rPr lang="en-US" dirty="0"/>
              <a:t>B: g(n)+h(n)=2, parent=S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from the frontier: 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3C5431-51FA-4E4B-ADE7-86022B54B3A1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0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we just measure…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AFA1-22C0-B541-B77F-3BE32E87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Instead of FARTHEST FROM START (DFS): </a:t>
            </a:r>
          </a:p>
          <a:p>
            <a:pPr marL="0" indent="0" algn="ctr">
              <a:buNone/>
            </a:pPr>
            <a:r>
              <a:rPr lang="en-US" dirty="0"/>
              <a:t>why not choose the node that’s CLOSEST TO GOAL?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7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g(n)+h(n)=5, parent=S</a:t>
            </a:r>
          </a:p>
          <a:p>
            <a:pPr marL="0" indent="0">
              <a:buNone/>
            </a:pPr>
            <a:r>
              <a:rPr lang="en-US" dirty="0"/>
              <a:t>C: g(n)+h(n)=4, parent=B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from the frontier: 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CDEFDA-AD62-ED41-B5F8-E4CF983FE8F1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382B9A-CF1B-2F40-8A25-5327B966DC2C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78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g(n)+h(n)=5, parent=S</a:t>
            </a:r>
          </a:p>
          <a:p>
            <a:pPr marL="0" indent="0">
              <a:buNone/>
            </a:pPr>
            <a:r>
              <a:rPr lang="en-US" dirty="0"/>
              <a:t>G: g(n)+h(n)=6, parent=C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B,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from the frontier: 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8439AE-9125-BE48-BCE1-4246BEEE4930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912257-3F56-C741-92C0-3C0C4D9969E0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E1AF28-0623-2F4C-A1C6-23E66E91033F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62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G: g(n)+h(n)=6, parent=C</a:t>
            </a:r>
          </a:p>
          <a:p>
            <a:r>
              <a:rPr lang="en-US" b="1" dirty="0">
                <a:solidFill>
                  <a:srgbClr val="FF0000"/>
                </a:solidFill>
              </a:rPr>
              <a:t>Now we would place C in the frontier, with parent=A and h(n)+g(n)=3, except that C was already in the explored set!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B,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from the frontier: </a:t>
            </a:r>
            <a:r>
              <a:rPr lang="en-US" b="1" dirty="0">
                <a:solidFill>
                  <a:srgbClr val="FF0000"/>
                </a:solidFill>
              </a:rPr>
              <a:t>Would be C</a:t>
            </a:r>
            <a:r>
              <a:rPr lang="en-US" dirty="0"/>
              <a:t>, but instead it’s G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CDD2E6-D59D-F449-AF08-C6C0300A5C58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4916BF-7672-3643-A347-50C869DC3ADA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6DE232-911B-524E-8810-D66589D31C1A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607364-43CF-D145-95D8-E1EDB85D43F9}"/>
              </a:ext>
            </a:extLst>
          </p:cNvPr>
          <p:cNvCxnSpPr>
            <a:cxnSpLocks/>
          </p:cNvCxnSpPr>
          <p:nvPr/>
        </p:nvCxnSpPr>
        <p:spPr>
          <a:xfrm flipH="1" flipV="1">
            <a:off x="5038166" y="3429000"/>
            <a:ext cx="1" cy="1465729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375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Return the path S,B,C,G</a:t>
            </a:r>
          </a:p>
          <a:p>
            <a:pPr marL="0" indent="0">
              <a:buNone/>
            </a:pPr>
            <a:r>
              <a:rPr lang="en-US" dirty="0"/>
              <a:t>Path cost =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OOPS</a:t>
            </a:r>
          </a:p>
        </p:txBody>
      </p:sp>
      <p:pic>
        <p:nvPicPr>
          <p:cNvPr id="5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ACB18802-AFBC-E246-A607-88491A91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2404DD-8CF1-3540-BB7E-C19F04469F36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3C1B94-5723-1543-83A0-FBC28527FBC8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165BF1-C69E-3E44-A25A-79B261516DE1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994C2C-95E1-544D-8BE8-C464996D98D3}"/>
              </a:ext>
            </a:extLst>
          </p:cNvPr>
          <p:cNvCxnSpPr>
            <a:cxnSpLocks/>
          </p:cNvCxnSpPr>
          <p:nvPr/>
        </p:nvCxnSpPr>
        <p:spPr>
          <a:xfrm flipH="1" flipV="1">
            <a:off x="5038166" y="3429000"/>
            <a:ext cx="1" cy="1465729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78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set:</a:t>
            </a:r>
            <a:br>
              <a:rPr lang="en-US" sz="4000" dirty="0"/>
            </a:br>
            <a:r>
              <a:rPr lang="en-US" sz="4000" dirty="0"/>
              <a:t>Three possible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BFD723-0B51-1A4A-B124-4AB8A39CB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588" y="1646331"/>
            <a:ext cx="11636188" cy="5032375"/>
          </a:xfrm>
        </p:spPr>
        <p:txBody>
          <a:bodyPr/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dirty="0"/>
              <a:t>Don’t use an explored set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This option is OK for any finite state space, as long as you check for loops.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dirty="0"/>
              <a:t>Nodes on the explored set are tagged by their h(n)+g(n).  If you find a node that’s </a:t>
            </a:r>
            <a:r>
              <a:rPr lang="en-US" u="sng" dirty="0"/>
              <a:t>already in the explored set</a:t>
            </a:r>
            <a:r>
              <a:rPr lang="en-US" dirty="0"/>
              <a:t>, test to see if the </a:t>
            </a:r>
            <a:r>
              <a:rPr lang="en-US" u="sng" dirty="0"/>
              <a:t>new h(n)+g(n) is smaller than the old one</a:t>
            </a:r>
            <a:r>
              <a:rPr lang="en-US" dirty="0"/>
              <a:t>.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If so, put the node back on the frontier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If not, leave the node off the frontier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dirty="0"/>
              <a:t>Use a heuristic that’s not only admissible, but also consistent.</a:t>
            </a:r>
          </a:p>
        </p:txBody>
      </p:sp>
    </p:spTree>
    <p:extLst>
      <p:ext uri="{BB962C8B-B14F-4D97-AF65-F5344CB8AC3E}">
        <p14:creationId xmlns:p14="http://schemas.microsoft.com/office/powerpoint/2010/main" val="1670503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9" y="78256"/>
            <a:ext cx="10515600" cy="1325563"/>
          </a:xfrm>
        </p:spPr>
        <p:txBody>
          <a:bodyPr/>
          <a:lstStyle/>
          <a:p>
            <a:r>
              <a:rPr lang="en-US" dirty="0"/>
              <a:t>Consistent (monotonic)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596592"/>
                <a:ext cx="11103323" cy="3866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u="sng" dirty="0"/>
                  <a:t>Definition:</a:t>
                </a:r>
                <a:r>
                  <a:rPr lang="en-US" dirty="0"/>
                  <a:t> A </a:t>
                </a:r>
                <a:r>
                  <a:rPr lang="en-US" b="1" u="sng" dirty="0"/>
                  <a:t>consistent heuristic</a:t>
                </a:r>
                <a:r>
                  <a:rPr lang="en-US" dirty="0"/>
                  <a:t> is one for which, for every pair of nodes in the graph,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In words: the </a:t>
                </a:r>
                <a:r>
                  <a:rPr lang="en-US" u="sng" dirty="0"/>
                  <a:t>distance between any pair of nodes </a:t>
                </a:r>
                <a:r>
                  <a:rPr lang="en-US" dirty="0"/>
                  <a:t>is greater than or equal to the </a:t>
                </a:r>
                <a:r>
                  <a:rPr lang="en-US" u="sng" dirty="0"/>
                  <a:t>difference in their heuristics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596592"/>
                <a:ext cx="11103323" cy="3866963"/>
              </a:xfrm>
              <a:blipFill>
                <a:blip r:embed="rId2"/>
                <a:stretch>
                  <a:fillRect l="-1029"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DBFF98C-0943-E442-8329-AC0759E0477D}"/>
              </a:ext>
            </a:extLst>
          </p:cNvPr>
          <p:cNvSpPr/>
          <p:nvPr/>
        </p:nvSpPr>
        <p:spPr>
          <a:xfrm>
            <a:off x="7817222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4D0C51-99A0-B848-B962-BD74073E21CB}"/>
              </a:ext>
            </a:extLst>
          </p:cNvPr>
          <p:cNvSpPr/>
          <p:nvPr/>
        </p:nvSpPr>
        <p:spPr>
          <a:xfrm>
            <a:off x="9117102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E9DD21-3174-934B-8A1E-BF17AC78CFD3}"/>
              </a:ext>
            </a:extLst>
          </p:cNvPr>
          <p:cNvSpPr/>
          <p:nvPr/>
        </p:nvSpPr>
        <p:spPr>
          <a:xfrm>
            <a:off x="9108139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AADF98-1A4E-B842-8D37-8965E2D01520}"/>
              </a:ext>
            </a:extLst>
          </p:cNvPr>
          <p:cNvSpPr/>
          <p:nvPr/>
        </p:nvSpPr>
        <p:spPr>
          <a:xfrm>
            <a:off x="10461808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D23D51-3CD1-9549-9143-D423D9DD3057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383459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C2DB64-ADB0-F64F-B51C-3FA7A2C9839B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383459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9005B2-19A8-4A42-8374-4E6CA8F0F340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771527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B27128-5CD2-0E4F-A69E-B1ED63353F1F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780490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8BAD5-A794-C045-AD11-9DB22B47894D}"/>
                  </a:ext>
                </a:extLst>
              </p:cNvPr>
              <p:cNvSpPr txBox="1"/>
              <p:nvPr/>
            </p:nvSpPr>
            <p:spPr>
              <a:xfrm>
                <a:off x="8068238" y="239618"/>
                <a:ext cx="974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8BAD5-A794-C045-AD11-9DB22B478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38" y="239618"/>
                <a:ext cx="974562" cy="523220"/>
              </a:xfrm>
              <a:prstGeom prst="rect">
                <a:avLst/>
              </a:prstGeom>
              <a:blipFill>
                <a:blip r:embed="rId3"/>
                <a:stretch>
                  <a:fillRect l="-1153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8CE9FF-E218-F04A-B705-3A159A82CED6}"/>
                  </a:ext>
                </a:extLst>
              </p:cNvPr>
              <p:cNvSpPr txBox="1"/>
              <p:nvPr/>
            </p:nvSpPr>
            <p:spPr>
              <a:xfrm>
                <a:off x="9708783" y="1449851"/>
                <a:ext cx="248645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8CE9FF-E218-F04A-B705-3A159A82C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783" y="1449851"/>
                <a:ext cx="2486450" cy="954107"/>
              </a:xfrm>
              <a:prstGeom prst="rect">
                <a:avLst/>
              </a:prstGeom>
              <a:blipFill>
                <a:blip r:embed="rId4"/>
                <a:stretch>
                  <a:fillRect r="-50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79A361-F95B-9C4E-B4AB-D98E869695BF}"/>
                  </a:ext>
                </a:extLst>
              </p:cNvPr>
              <p:cNvSpPr txBox="1"/>
              <p:nvPr/>
            </p:nvSpPr>
            <p:spPr>
              <a:xfrm>
                <a:off x="8050310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79A361-F95B-9C4E-B4AB-D98E86969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310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711D6-CB01-354D-88D9-862C8F593ED2}"/>
                  </a:ext>
                </a:extLst>
              </p:cNvPr>
              <p:cNvSpPr txBox="1"/>
              <p:nvPr/>
            </p:nvSpPr>
            <p:spPr>
              <a:xfrm>
                <a:off x="9699819" y="221690"/>
                <a:ext cx="2241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711D6-CB01-354D-88D9-862C8F59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19" y="221690"/>
                <a:ext cx="2241704" cy="523220"/>
              </a:xfrm>
              <a:prstGeom prst="rect">
                <a:avLst/>
              </a:prstGeom>
              <a:blipFill>
                <a:blip r:embed="rId6"/>
                <a:stretch>
                  <a:fillRect r="-113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590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an inconsistent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g(n)+h(n)=5, parent=S</a:t>
            </a:r>
          </a:p>
          <a:p>
            <a:pPr marL="0" indent="0">
              <a:buNone/>
            </a:pPr>
            <a:r>
              <a:rPr lang="en-US" dirty="0"/>
              <a:t>C: g(n)+h(n)=4, parent=B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from the frontier: 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61A0C5-73FB-294C-8CD0-AD5D219C1962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51884-CF62-0A49-A318-71677AFC02C9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754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g(n)+h(n)=</a:t>
            </a:r>
            <a:r>
              <a:rPr lang="en-US" b="1" u="sng" dirty="0">
                <a:solidFill>
                  <a:srgbClr val="FF0000"/>
                </a:solidFill>
              </a:rPr>
              <a:t>2</a:t>
            </a:r>
            <a:r>
              <a:rPr lang="en-US" dirty="0"/>
              <a:t>, parent=S</a:t>
            </a:r>
          </a:p>
          <a:p>
            <a:pPr marL="0" indent="0">
              <a:buNone/>
            </a:pPr>
            <a:r>
              <a:rPr lang="en-US" dirty="0"/>
              <a:t>C: g(n)+h(n)=4, parent=B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from the frontier: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AF1F3-FB13-2E49-AFC6-4DD69CF75207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FD896D-6613-164E-AB74-6B2D9B10AB6F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0ACEEB-C2F2-C24A-B169-E6828DA82788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92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C: g(n)+h(n)=</a:t>
            </a:r>
            <a:r>
              <a:rPr lang="en-US" b="1" u="sng" dirty="0">
                <a:solidFill>
                  <a:srgbClr val="FF0000"/>
                </a:solidFill>
              </a:rPr>
              <a:t>2</a:t>
            </a:r>
            <a:r>
              <a:rPr lang="en-US" dirty="0"/>
              <a:t>, parent=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B,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from the frontier: </a:t>
            </a:r>
            <a:r>
              <a:rPr lang="en-US" b="1" u="sng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AF1F3-FB13-2E49-AFC6-4DD69CF75207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4D4AD-F0A0-C441-94D5-0930C693A1FE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FAE3D4-6C21-024C-ADD5-20BF7A2C06C9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027461-47E1-F148-8271-ACFD25FA1ED6}"/>
              </a:ext>
            </a:extLst>
          </p:cNvPr>
          <p:cNvCxnSpPr>
            <a:cxnSpLocks/>
          </p:cNvCxnSpPr>
          <p:nvPr/>
        </p:nvCxnSpPr>
        <p:spPr>
          <a:xfrm>
            <a:off x="3801036" y="2427031"/>
            <a:ext cx="932329" cy="38749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26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G: g(n)+h(n)=</a:t>
            </a:r>
            <a:r>
              <a:rPr lang="en-US" b="1" u="sng" dirty="0">
                <a:solidFill>
                  <a:srgbClr val="FF0000"/>
                </a:solidFill>
              </a:rPr>
              <a:t>5</a:t>
            </a:r>
            <a:r>
              <a:rPr lang="en-US" dirty="0"/>
              <a:t>, parent=C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B, </a:t>
            </a:r>
            <a:r>
              <a:rPr lang="en-US" b="1" u="sng" dirty="0">
                <a:solidFill>
                  <a:srgbClr val="FF0000"/>
                </a:solidFill>
              </a:rPr>
              <a:t>A,</a:t>
            </a:r>
            <a:r>
              <a:rPr lang="en-US" dirty="0"/>
              <a:t>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from the frontier: 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D4AB-5779-1845-80F8-D913BDFDE7A6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4D2AB-FD7E-464C-904A-437E7AE3495B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970714-7CC9-D14C-95C3-238FA15BC813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F51E89-A77E-3A45-87F9-95A3229B23F1}"/>
              </a:ext>
            </a:extLst>
          </p:cNvPr>
          <p:cNvCxnSpPr>
            <a:cxnSpLocks/>
          </p:cNvCxnSpPr>
          <p:nvPr/>
        </p:nvCxnSpPr>
        <p:spPr>
          <a:xfrm>
            <a:off x="3801036" y="2427031"/>
            <a:ext cx="932329" cy="38749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92B8A8-45DC-2C42-98F9-BAC6D10ADAB0}"/>
              </a:ext>
            </a:extLst>
          </p:cNvPr>
          <p:cNvCxnSpPr>
            <a:cxnSpLocks/>
          </p:cNvCxnSpPr>
          <p:nvPr/>
        </p:nvCxnSpPr>
        <p:spPr>
          <a:xfrm flipH="1" flipV="1">
            <a:off x="5038166" y="3429000"/>
            <a:ext cx="1" cy="1465729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2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choose the node CLOSEST TO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Answer: because we don’t know which node that is!!</a:t>
            </a:r>
          </a:p>
          <a:p>
            <a:endParaRPr lang="en-US" dirty="0"/>
          </a:p>
          <a:p>
            <a:r>
              <a:rPr lang="en-US" dirty="0"/>
              <a:t>Example: which of these two is closest to goal?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6C0A57-83A9-094D-A0A7-C9E23ADF3E24}"/>
              </a:ext>
            </a:extLst>
          </p:cNvPr>
          <p:cNvCxnSpPr>
            <a:stCxn id="14" idx="2"/>
          </p:cNvCxnSpPr>
          <p:nvPr/>
        </p:nvCxnSpPr>
        <p:spPr>
          <a:xfrm flipH="1" flipV="1">
            <a:off x="5637731" y="3429000"/>
            <a:ext cx="889792" cy="13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447E7B-EA99-A644-9B8D-3C6F1A76D20C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637732" y="3188283"/>
            <a:ext cx="1113906" cy="251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710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5" y="42397"/>
            <a:ext cx="10515600" cy="1325563"/>
          </a:xfrm>
        </p:spPr>
        <p:txBody>
          <a:bodyPr/>
          <a:lstStyle/>
          <a:p>
            <a:r>
              <a:rPr lang="en-US" dirty="0"/>
              <a:t>How consistency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365" y="1846729"/>
                <a:ext cx="12030635" cy="50112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Suppose that, on the best path from start to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’s parent, and say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is the distance between them. Then the distance from start to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u="sng" dirty="0"/>
                  <a:t>Definition:</a:t>
                </a:r>
                <a:r>
                  <a:rPr lang="en-US" dirty="0"/>
                  <a:t> A </a:t>
                </a:r>
                <a:r>
                  <a:rPr lang="en-US" b="1" u="sng" dirty="0"/>
                  <a:t>consistent heuristic</a:t>
                </a:r>
                <a:r>
                  <a:rPr lang="en-US" dirty="0"/>
                  <a:t> is one for which, for every pair of nodes in the graph,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u="sng" dirty="0"/>
                  <a:t>Implication:</a:t>
                </a:r>
                <a:endParaRPr lang="en-US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is monotonically non-decreasing along the path!!  So it is guaranteed that node m is expanded before node p.  (We have no such </a:t>
                </a:r>
                <a:r>
                  <a:rPr lang="en-US">
                    <a:latin typeface="Cambria Math" panose="02040503050406030204" pitchFamily="18" charset="0"/>
                  </a:rPr>
                  <a:t>guarantees about node n).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By the time node p is popped from the frontier, it might have been inserted onto the frontier by many different paths.  Each path uses the same h(p), but computes a different g(p).  The shortest one (through node m) is guaranteed to already be on the frontier by that time, and is guaranteed to have inserted the best g(p).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365" y="1846729"/>
                <a:ext cx="12030635" cy="5011272"/>
              </a:xfrm>
              <a:blipFill>
                <a:blip r:embed="rId2"/>
                <a:stretch>
                  <a:fillRect l="-527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CF477CE-78FB-184D-A75F-9411A1CCDCF5}"/>
              </a:ext>
            </a:extLst>
          </p:cNvPr>
          <p:cNvSpPr/>
          <p:nvPr/>
        </p:nvSpPr>
        <p:spPr>
          <a:xfrm>
            <a:off x="5576049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E747B2-11E5-6D46-BA48-531ABFB8E59D}"/>
              </a:ext>
            </a:extLst>
          </p:cNvPr>
          <p:cNvSpPr/>
          <p:nvPr/>
        </p:nvSpPr>
        <p:spPr>
          <a:xfrm>
            <a:off x="6875929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9803E8-3387-504A-AFD3-468ED2758579}"/>
              </a:ext>
            </a:extLst>
          </p:cNvPr>
          <p:cNvSpPr/>
          <p:nvPr/>
        </p:nvSpPr>
        <p:spPr>
          <a:xfrm>
            <a:off x="6866966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1B850B-DE83-154E-98CC-33BF908CCEDC}"/>
              </a:ext>
            </a:extLst>
          </p:cNvPr>
          <p:cNvSpPr/>
          <p:nvPr/>
        </p:nvSpPr>
        <p:spPr>
          <a:xfrm>
            <a:off x="8220635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B44A01-FE6D-7042-ADF7-7C02E4E51928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6142286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B85CD7-7466-A545-B145-9A4A52A8FF33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6142286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EF9210-13E7-3D41-9012-FDEC5A5ABF2A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7530354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4DC2EA-A5C5-3349-84B9-E60595387AAD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7539317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E67953-7288-3F49-8078-971882F6719F}"/>
                  </a:ext>
                </a:extLst>
              </p:cNvPr>
              <p:cNvSpPr txBox="1"/>
              <p:nvPr/>
            </p:nvSpPr>
            <p:spPr>
              <a:xfrm>
                <a:off x="5827065" y="239618"/>
                <a:ext cx="974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E67953-7288-3F49-8078-971882F6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65" y="239618"/>
                <a:ext cx="974562" cy="523220"/>
              </a:xfrm>
              <a:prstGeom prst="rect">
                <a:avLst/>
              </a:prstGeom>
              <a:blipFill>
                <a:blip r:embed="rId3"/>
                <a:stretch>
                  <a:fillRect l="-1282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454BD0-023F-6445-9260-468506D01CBF}"/>
                  </a:ext>
                </a:extLst>
              </p:cNvPr>
              <p:cNvSpPr txBox="1"/>
              <p:nvPr/>
            </p:nvSpPr>
            <p:spPr>
              <a:xfrm>
                <a:off x="5827066" y="1351244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454BD0-023F-6445-9260-468506D01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66" y="1351244"/>
                <a:ext cx="1003159" cy="52322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3A1FFB-4391-424F-8B75-C4569E816C13}"/>
                  </a:ext>
                </a:extLst>
              </p:cNvPr>
              <p:cNvSpPr txBox="1"/>
              <p:nvPr/>
            </p:nvSpPr>
            <p:spPr>
              <a:xfrm>
                <a:off x="7458646" y="221690"/>
                <a:ext cx="2241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3A1FFB-4391-424F-8B75-C4569E816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646" y="221690"/>
                <a:ext cx="2241704" cy="523220"/>
              </a:xfrm>
              <a:prstGeom prst="rect">
                <a:avLst/>
              </a:prstGeom>
              <a:blipFill>
                <a:blip r:embed="rId5"/>
                <a:stretch>
                  <a:fillRect r="-562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15394C-2333-D045-ADDF-F030373869D6}"/>
                  </a:ext>
                </a:extLst>
              </p:cNvPr>
              <p:cNvSpPr txBox="1"/>
              <p:nvPr/>
            </p:nvSpPr>
            <p:spPr>
              <a:xfrm>
                <a:off x="7521402" y="1378135"/>
                <a:ext cx="2653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ea typeface="Cambria Math" panose="02040503050406030204" pitchFamily="18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15394C-2333-D045-ADDF-F0303738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402" y="1378135"/>
                <a:ext cx="2653162" cy="523220"/>
              </a:xfrm>
              <a:prstGeom prst="rect">
                <a:avLst/>
              </a:prstGeom>
              <a:blipFill>
                <a:blip r:embed="rId6"/>
                <a:stretch>
                  <a:fillRect l="-4286" t="-11905" r="-14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916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set:</a:t>
            </a:r>
            <a:br>
              <a:rPr lang="en-US" sz="4000" dirty="0"/>
            </a:br>
            <a:r>
              <a:rPr lang="en-US" sz="4000" dirty="0"/>
              <a:t>Three possible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BFD723-0B51-1A4A-B124-4AB8A39CB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Don’t use an explored set.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This works for the MP!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If you find a node that’s already in the explored set, test to see if the new h(n)+g(n) is smaller than the old one.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Most students find that this is the most computationally efficient solution to the multi-dots problem.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Use a consistent heuristic.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This works for the single-dot problem, because Manhattan distance is a consistent heuristic.</a:t>
            </a:r>
          </a:p>
        </p:txBody>
      </p:sp>
    </p:spTree>
    <p:extLst>
      <p:ext uri="{BB962C8B-B14F-4D97-AF65-F5344CB8AC3E}">
        <p14:creationId xmlns:p14="http://schemas.microsoft.com/office/powerpoint/2010/main" val="2958405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Search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Greedy best-first search: minimum h(n)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Smart greedy: f(n)=h(n)+g(n)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A*: Optimal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Bad interaction between A* and the explored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Dijkstra = A* with h(n)=0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Designing heuristics: Relaxed problem, Sub-problem, Dominance</a:t>
            </a:r>
          </a:p>
        </p:txBody>
      </p:sp>
    </p:spTree>
    <p:extLst>
      <p:ext uri="{BB962C8B-B14F-4D97-AF65-F5344CB8AC3E}">
        <p14:creationId xmlns:p14="http://schemas.microsoft.com/office/powerpoint/2010/main" val="29522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A931-71E1-B345-BA95-F6EC7CAA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trivial case: h(n)=0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818C6-FA97-AF48-8EFC-80064A0CAF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269" y="1825625"/>
                <a:ext cx="85568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 heuristic is </a:t>
                </a:r>
                <a:r>
                  <a:rPr lang="en-US" sz="3200" b="1" u="sng" dirty="0"/>
                  <a:t>admissible</a:t>
                </a:r>
                <a:r>
                  <a:rPr lang="en-US" sz="3200" dirty="0"/>
                  <a:t> if and only 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for every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A heuristic is </a:t>
                </a:r>
                <a:r>
                  <a:rPr lang="en-US" sz="3200" b="1" u="sng" dirty="0"/>
                  <a:t>consistent</a:t>
                </a:r>
                <a:r>
                  <a:rPr lang="en-US" sz="3200" dirty="0"/>
                  <a:t> if and only 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3200" dirty="0"/>
                  <a:t> for every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Both criteria are satisfied by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818C6-FA97-AF48-8EFC-80064A0CA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269" y="1825625"/>
                <a:ext cx="8556812" cy="4351338"/>
              </a:xfrm>
              <a:blipFill>
                <a:blip r:embed="rId2"/>
                <a:stretch>
                  <a:fillRect l="-1632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823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DC08-DDEF-5E42-8050-74ED0D69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 = A* with h(n)=0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85DA79-A78C-7445-8CE1-E6D5DD3B0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Suppose we choose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Then the frontier is a priority queue sorted by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In other words, the first node we pull from the queue is the one that’s closest to START!!  (The one with minimum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).</a:t>
                </a:r>
              </a:p>
              <a:p>
                <a:r>
                  <a:rPr lang="en-US" sz="3200" dirty="0"/>
                  <a:t>So this is just Dijkstra’s algorithm!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85DA79-A78C-7445-8CE1-E6D5DD3B0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216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8964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Search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Greedy best-first search: minimum h(n)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Smart greedy: f(n)=h(n)+g(n)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A*: Optimal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Bad interaction between A* and the explored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Dijkstra = A* with h(n)=0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Designing heuristics: Relaxed problem, Sub-problem, Dominance</a:t>
            </a:r>
          </a:p>
        </p:txBody>
      </p:sp>
    </p:spTree>
    <p:extLst>
      <p:ext uri="{BB962C8B-B14F-4D97-AF65-F5344CB8AC3E}">
        <p14:creationId xmlns:p14="http://schemas.microsoft.com/office/powerpoint/2010/main" val="3792408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375" y="76200"/>
            <a:ext cx="11528612" cy="1143000"/>
          </a:xfrm>
        </p:spPr>
        <p:txBody>
          <a:bodyPr>
            <a:normAutofit/>
          </a:bodyPr>
          <a:lstStyle/>
          <a:p>
            <a:r>
              <a:rPr lang="en-US" dirty="0"/>
              <a:t>Designing heuristic functions</a:t>
            </a:r>
            <a:br>
              <a:rPr lang="en-US" dirty="0"/>
            </a:br>
            <a:r>
              <a:rPr lang="en-US" sz="2800" dirty="0"/>
              <a:t>Now we start to see things that actually resemble the multi-dot problem…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678363"/>
          </a:xfrm>
        </p:spPr>
        <p:txBody>
          <a:bodyPr>
            <a:noAutofit/>
          </a:bodyPr>
          <a:lstStyle/>
          <a:p>
            <a:r>
              <a:rPr lang="en-US" sz="2400" dirty="0"/>
              <a:t>Heuristics for the 8-puzzle</a:t>
            </a:r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= number of misplaced tiles</a:t>
            </a:r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= total Manhattan distance (number of squares from desired location of each tile)</a:t>
            </a:r>
            <a:br>
              <a:rPr lang="en-US" dirty="0"/>
            </a:b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 lvl="1" algn="ctr">
              <a:buNone/>
            </a:pPr>
            <a:br>
              <a:rPr lang="en-US" dirty="0"/>
            </a:br>
            <a:endParaRPr lang="en-US" dirty="0"/>
          </a:p>
          <a:p>
            <a:pPr lvl="1" algn="ctr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(start)</a:t>
            </a:r>
            <a:r>
              <a:rPr lang="en-US" dirty="0"/>
              <a:t> = 8</a:t>
            </a:r>
          </a:p>
          <a:p>
            <a:pPr lvl="1" algn="ctr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(start)</a:t>
            </a:r>
            <a:r>
              <a:rPr lang="en-US" dirty="0"/>
              <a:t> = 3+1+2+2+2+3+3+2 = 18</a:t>
            </a:r>
          </a:p>
          <a:p>
            <a:r>
              <a:rPr lang="en-US" sz="2400" dirty="0"/>
              <a:t>Are </a:t>
            </a:r>
            <a:r>
              <a:rPr lang="en-US" sz="2400" i="1" dirty="0">
                <a:solidFill>
                  <a:srgbClr val="CC0099"/>
                </a:solidFill>
              </a:rPr>
              <a:t>h</a:t>
            </a:r>
            <a:r>
              <a:rPr lang="en-US" sz="2400" baseline="-25000" dirty="0">
                <a:solidFill>
                  <a:srgbClr val="CC0099"/>
                </a:solidFill>
              </a:rPr>
              <a:t>1</a:t>
            </a:r>
            <a:r>
              <a:rPr lang="en-US" sz="2400" baseline="-25000" dirty="0"/>
              <a:t>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CC0099"/>
                </a:solidFill>
              </a:rPr>
              <a:t>h</a:t>
            </a:r>
            <a:r>
              <a:rPr lang="en-US" sz="2400" baseline="-25000" dirty="0">
                <a:solidFill>
                  <a:srgbClr val="CC0099"/>
                </a:solidFill>
              </a:rPr>
              <a:t>2</a:t>
            </a:r>
            <a:r>
              <a:rPr lang="en-US" sz="2400" baseline="-25000" dirty="0"/>
              <a:t> </a:t>
            </a:r>
            <a:r>
              <a:rPr lang="en-US" sz="2400" dirty="0"/>
              <a:t>admissible?</a:t>
            </a:r>
          </a:p>
        </p:txBody>
      </p:sp>
      <p:pic>
        <p:nvPicPr>
          <p:cNvPr id="28677" name="Picture 5" descr="8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26" y="3048001"/>
            <a:ext cx="4257675" cy="216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6469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86800" cy="1143000"/>
          </a:xfrm>
        </p:spPr>
        <p:txBody>
          <a:bodyPr/>
          <a:lstStyle/>
          <a:p>
            <a:r>
              <a:rPr lang="en-US" dirty="0"/>
              <a:t>Heuristics from relaxed problems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problem with fewer restrictions on the actions is called a </a:t>
            </a:r>
            <a:r>
              <a:rPr lang="en-US" dirty="0">
                <a:solidFill>
                  <a:srgbClr val="FF0000"/>
                </a:solidFill>
              </a:rPr>
              <a:t>relaxed problem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cost of an optimal solution to a relaxed problem is an admissible heuristic for the original problem</a:t>
            </a:r>
          </a:p>
          <a:p>
            <a:pPr>
              <a:lnSpc>
                <a:spcPct val="110000"/>
              </a:lnSpc>
            </a:pPr>
            <a:r>
              <a:rPr lang="en-US" dirty="0"/>
              <a:t>If the rules of the 8-puzzle are relaxed so that a tile can move </a:t>
            </a:r>
            <a:r>
              <a:rPr lang="en-US" dirty="0">
                <a:solidFill>
                  <a:srgbClr val="FF0000"/>
                </a:solidFill>
              </a:rPr>
              <a:t>anywhere</a:t>
            </a:r>
            <a:r>
              <a:rPr lang="en-US" dirty="0"/>
              <a:t>, then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gives the shortest solution</a:t>
            </a:r>
          </a:p>
          <a:p>
            <a:pPr>
              <a:lnSpc>
                <a:spcPct val="110000"/>
              </a:lnSpc>
            </a:pPr>
            <a:r>
              <a:rPr lang="en-US" dirty="0"/>
              <a:t>If the rules are relaxed so that a tile can move to </a:t>
            </a:r>
            <a:r>
              <a:rPr lang="en-US" dirty="0">
                <a:solidFill>
                  <a:srgbClr val="FF0000"/>
                </a:solidFill>
              </a:rPr>
              <a:t>any adjacent square,</a:t>
            </a:r>
            <a:r>
              <a:rPr lang="en-US" dirty="0"/>
              <a:t> then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gives the shortest solution</a:t>
            </a:r>
          </a:p>
        </p:txBody>
      </p:sp>
    </p:spTree>
    <p:extLst>
      <p:ext uri="{BB962C8B-B14F-4D97-AF65-F5344CB8AC3E}">
        <p14:creationId xmlns:p14="http://schemas.microsoft.com/office/powerpoint/2010/main" val="1656551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3" y="42398"/>
            <a:ext cx="11694457" cy="1325563"/>
          </a:xfrm>
        </p:spPr>
        <p:txBody>
          <a:bodyPr>
            <a:normAutofit/>
          </a:bodyPr>
          <a:lstStyle/>
          <a:p>
            <a:r>
              <a:rPr lang="en-US" dirty="0"/>
              <a:t>Heuristics from subproblems</a:t>
            </a:r>
            <a:br>
              <a:rPr lang="en-US" dirty="0"/>
            </a:br>
            <a:r>
              <a:rPr lang="en-US" sz="2800" dirty="0"/>
              <a:t>This is also a trick that many students find useful for the multi-dot problem.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108"/>
            <a:ext cx="10515600" cy="4351338"/>
          </a:xfrm>
        </p:spPr>
        <p:txBody>
          <a:bodyPr/>
          <a:lstStyle/>
          <a:p>
            <a:r>
              <a:rPr lang="en-US" sz="2400" dirty="0"/>
              <a:t>Let </a:t>
            </a:r>
            <a:r>
              <a:rPr lang="en-US" sz="2400" i="1" dirty="0">
                <a:solidFill>
                  <a:srgbClr val="CC0099"/>
                </a:solidFill>
              </a:rPr>
              <a:t>h</a:t>
            </a:r>
            <a:r>
              <a:rPr lang="en-US" sz="2400" i="1" baseline="-25000" dirty="0">
                <a:solidFill>
                  <a:srgbClr val="CC0099"/>
                </a:solidFill>
              </a:rPr>
              <a:t>3</a:t>
            </a:r>
            <a:r>
              <a:rPr lang="en-US" sz="2400" dirty="0">
                <a:solidFill>
                  <a:srgbClr val="CC0099"/>
                </a:solidFill>
              </a:rPr>
              <a:t>(</a:t>
            </a:r>
            <a:r>
              <a:rPr lang="en-US" sz="2400" i="1" dirty="0">
                <a:solidFill>
                  <a:srgbClr val="CC0099"/>
                </a:solidFill>
              </a:rPr>
              <a:t>n</a:t>
            </a:r>
            <a:r>
              <a:rPr lang="en-US" sz="2400" dirty="0">
                <a:solidFill>
                  <a:srgbClr val="CC0099"/>
                </a:solidFill>
              </a:rPr>
              <a:t>)</a:t>
            </a:r>
            <a:r>
              <a:rPr lang="en-US" sz="2400" dirty="0"/>
              <a:t> be the cost of getting a subset of tiles </a:t>
            </a:r>
            <a:br>
              <a:rPr lang="en-US" sz="2400" dirty="0"/>
            </a:br>
            <a:r>
              <a:rPr lang="en-US" sz="2400" dirty="0"/>
              <a:t>(say, 1,2,3,4) into their correct positions</a:t>
            </a:r>
          </a:p>
          <a:p>
            <a:r>
              <a:rPr lang="en-US" sz="2400" dirty="0"/>
              <a:t>Can precompute and save the exact solution cost for every possible subproblem instance – </a:t>
            </a:r>
            <a:r>
              <a:rPr lang="en-US" sz="2400" i="1" dirty="0"/>
              <a:t>pattern database</a:t>
            </a:r>
          </a:p>
          <a:p>
            <a:r>
              <a:rPr lang="en-US" sz="2400" dirty="0"/>
              <a:t>If the subproblem is O{9^4}, and the full problem is O{9^9}, then you can solve as many as 9^5 subproblems without increasing the complexity of the problem!! </a:t>
            </a:r>
          </a:p>
        </p:txBody>
      </p:sp>
      <p:pic>
        <p:nvPicPr>
          <p:cNvPr id="5" name="Picture 5" descr="8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4426884"/>
            <a:ext cx="4257675" cy="216217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486400" y="5802674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457737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57737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5802674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84720" y="460785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97368" y="460785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81216" y="517173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84720" y="517173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758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1"/>
            <a:ext cx="7848600" cy="4525963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baseline="-25000" dirty="0"/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baseline="-25000" dirty="0"/>
              <a:t> </a:t>
            </a:r>
            <a:r>
              <a:rPr lang="en-US" dirty="0"/>
              <a:t>are both admissible heuristics and</a:t>
            </a:r>
            <a:r>
              <a:rPr lang="en-US" baseline="-25000" dirty="0"/>
              <a:t> </a:t>
            </a:r>
            <a:br>
              <a:rPr lang="en-US" baseline="-25000" dirty="0"/>
            </a:b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>
                <a:solidFill>
                  <a:srgbClr val="CC0099"/>
                </a:solidFill>
              </a:rPr>
              <a:t> </a:t>
            </a:r>
            <a:r>
              <a:rPr lang="en-US" i="1" dirty="0">
                <a:solidFill>
                  <a:srgbClr val="CC0099"/>
                </a:solidFill>
                <a:cs typeface="Arial" pitchFamily="34" charset="0"/>
              </a:rPr>
              <a:t>≥</a:t>
            </a:r>
            <a:r>
              <a:rPr lang="en-US" i="1" dirty="0">
                <a:solidFill>
                  <a:srgbClr val="CC0099"/>
                </a:solidFill>
              </a:rPr>
              <a:t> 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for all 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i="1" dirty="0"/>
              <a:t>,</a:t>
            </a:r>
            <a:r>
              <a:rPr lang="en-US" dirty="0"/>
              <a:t> (both admissible) then </a:t>
            </a:r>
            <a:br>
              <a:rPr lang="en-US" dirty="0"/>
            </a:b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i="1" dirty="0"/>
              <a:t> </a:t>
            </a:r>
            <a:r>
              <a:rPr lang="en-US" dirty="0">
                <a:solidFill>
                  <a:srgbClr val="FF0000"/>
                </a:solidFill>
              </a:rPr>
              <a:t>dominates</a:t>
            </a:r>
            <a:r>
              <a:rPr lang="en-US" dirty="0"/>
              <a:t>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i="1" dirty="0"/>
              <a:t> </a:t>
            </a:r>
          </a:p>
          <a:p>
            <a:r>
              <a:rPr lang="en-US" dirty="0"/>
              <a:t>Which one is better for search?</a:t>
            </a:r>
          </a:p>
          <a:p>
            <a:pPr lvl="1"/>
            <a:r>
              <a:rPr lang="en-US" dirty="0"/>
              <a:t>A* search expands every node with </a:t>
            </a:r>
            <a:r>
              <a:rPr lang="en-US" i="1" dirty="0">
                <a:solidFill>
                  <a:srgbClr val="CC0099"/>
                </a:solidFill>
              </a:rPr>
              <a:t>f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&lt; </a:t>
            </a:r>
            <a:r>
              <a:rPr lang="en-US" i="1" dirty="0">
                <a:solidFill>
                  <a:srgbClr val="CC0099"/>
                </a:solidFill>
              </a:rPr>
              <a:t>C</a:t>
            </a:r>
            <a:r>
              <a:rPr lang="en-US" dirty="0">
                <a:solidFill>
                  <a:srgbClr val="CC0099"/>
                </a:solidFill>
              </a:rPr>
              <a:t>* </a:t>
            </a:r>
            <a:r>
              <a:rPr lang="en-US" dirty="0"/>
              <a:t>or</a:t>
            </a:r>
            <a:br>
              <a:rPr lang="en-US" dirty="0"/>
            </a:b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&lt; </a:t>
            </a:r>
            <a:r>
              <a:rPr lang="en-US" i="1" dirty="0">
                <a:solidFill>
                  <a:srgbClr val="CC0099"/>
                </a:solidFill>
              </a:rPr>
              <a:t>C</a:t>
            </a:r>
            <a:r>
              <a:rPr lang="en-US" dirty="0">
                <a:solidFill>
                  <a:srgbClr val="CC0099"/>
                </a:solidFill>
              </a:rPr>
              <a:t>* –  </a:t>
            </a:r>
            <a:r>
              <a:rPr lang="en-US" i="1" dirty="0">
                <a:solidFill>
                  <a:srgbClr val="CC0099"/>
                </a:solidFill>
              </a:rPr>
              <a:t>g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/>
            <a:r>
              <a:rPr lang="en-US" dirty="0"/>
              <a:t>Therefore, A* search with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baseline="-25000" dirty="0"/>
              <a:t> </a:t>
            </a:r>
            <a:r>
              <a:rPr lang="en-US" dirty="0"/>
              <a:t>will expand more nodes =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baseline="-25000" dirty="0"/>
              <a:t> </a:t>
            </a:r>
            <a:r>
              <a:rPr lang="en-US" dirty="0"/>
              <a:t>is more computationally expensive.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don’t know which state is closest to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the shortest path is the whole point of the search</a:t>
                </a:r>
              </a:p>
              <a:p>
                <a:r>
                  <a:rPr lang="en-US" dirty="0"/>
                  <a:t>If we already knew which state was closest to goal, there would be no reason to do the search</a:t>
                </a:r>
              </a:p>
              <a:p>
                <a:r>
                  <a:rPr lang="en-US" dirty="0"/>
                  <a:t>Figuring out which one is closest, in general, is a complexity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56" t="-2632" r="-3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64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Typical search costs for the 8-puzzle (average number of nodes expanded for different solution depths):</a:t>
            </a:r>
          </a:p>
          <a:p>
            <a:endParaRPr lang="en-US" sz="2400" dirty="0"/>
          </a:p>
          <a:p>
            <a:r>
              <a:rPr lang="en-US" sz="2400" i="1" dirty="0"/>
              <a:t>d=</a:t>
            </a:r>
            <a:r>
              <a:rPr lang="en-US" sz="2400" dirty="0"/>
              <a:t>12</a:t>
            </a:r>
            <a:r>
              <a:rPr lang="en-US" sz="2400" i="1" dirty="0"/>
              <a:t>		</a:t>
            </a:r>
            <a:r>
              <a:rPr lang="en-US" sz="2400" dirty="0"/>
              <a:t>BFS expands 3,644,035 nodes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) expands 227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expands 73 nodes </a:t>
            </a:r>
          </a:p>
          <a:p>
            <a:endParaRPr lang="en-US" sz="2400" i="1" dirty="0"/>
          </a:p>
          <a:p>
            <a:r>
              <a:rPr lang="en-US" sz="2400" i="1" dirty="0"/>
              <a:t>d=</a:t>
            </a:r>
            <a:r>
              <a:rPr lang="en-US" sz="2400" dirty="0"/>
              <a:t>24 </a:t>
            </a:r>
            <a:r>
              <a:rPr lang="en-US" sz="2400" i="1" dirty="0"/>
              <a:t>	</a:t>
            </a:r>
            <a:r>
              <a:rPr lang="en-US" sz="2400" dirty="0"/>
              <a:t>BFS expands 54,000,000,000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) expands 39,135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expands 1,641 nodes </a:t>
            </a:r>
          </a:p>
        </p:txBody>
      </p:sp>
    </p:spTree>
    <p:extLst>
      <p:ext uri="{BB962C8B-B14F-4D97-AF65-F5344CB8AC3E}">
        <p14:creationId xmlns:p14="http://schemas.microsoft.com/office/powerpoint/2010/main" val="830049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collection of admissible heuristics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…, </a:t>
            </a:r>
            <a:r>
              <a:rPr lang="en-US" i="1" dirty="0" err="1">
                <a:solidFill>
                  <a:srgbClr val="CC0099"/>
                </a:solidFill>
              </a:rPr>
              <a:t>h</a:t>
            </a:r>
            <a:r>
              <a:rPr lang="en-US" baseline="-25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but none of them dominates the others</a:t>
            </a:r>
          </a:p>
          <a:p>
            <a:r>
              <a:rPr lang="en-US" dirty="0"/>
              <a:t>How can we combine them?</a:t>
            </a:r>
          </a:p>
          <a:p>
            <a:endParaRPr lang="en-US" sz="800" dirty="0"/>
          </a:p>
          <a:p>
            <a:pPr algn="ctr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= max{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),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), …, </a:t>
            </a:r>
            <a:r>
              <a:rPr lang="en-US" i="1" dirty="0" err="1">
                <a:solidFill>
                  <a:srgbClr val="CC0099"/>
                </a:solidFill>
              </a:rPr>
              <a:t>h</a:t>
            </a:r>
            <a:r>
              <a:rPr lang="en-US" baseline="-25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214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8612" y="77768"/>
            <a:ext cx="10004981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All search strategies.  C*=cost of </a:t>
            </a:r>
            <a:r>
              <a:rPr lang="en-US">
                <a:latin typeface="+mn-lt"/>
              </a:rPr>
              <a:t>best path.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5819" y="832703"/>
          <a:ext cx="11502270" cy="581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7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28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Algorithm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Complete?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Optimal?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Time complexity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Space complexity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Implement</a:t>
                      </a:r>
                      <a:r>
                        <a:rPr lang="en-US" sz="2000" baseline="0" dirty="0"/>
                        <a:t> the Frontier as a…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BFS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  <a:r>
                        <a:rPr lang="en-US" baseline="0" dirty="0"/>
                        <a:t> all step costs are equal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</a:t>
                      </a:r>
                      <a:r>
                        <a:rPr lang="en-US" dirty="0" err="1"/>
                        <a:t>b^d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</a:t>
                      </a:r>
                      <a:r>
                        <a:rPr lang="en-US" dirty="0" err="1"/>
                        <a:t>b^d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1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DFS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</a:t>
                      </a:r>
                      <a:r>
                        <a:rPr lang="en-US" dirty="0" err="1"/>
                        <a:t>b^m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</a:t>
                      </a:r>
                      <a:r>
                        <a:rPr lang="en-US" dirty="0" err="1"/>
                        <a:t>bm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5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IDS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 all ste</a:t>
                      </a:r>
                      <a:r>
                        <a:rPr lang="en-US" baseline="0" dirty="0"/>
                        <a:t>p costs are equal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</a:t>
                      </a:r>
                      <a:r>
                        <a:rPr lang="en-US" dirty="0" err="1"/>
                        <a:t>b^d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</a:t>
                      </a:r>
                      <a:r>
                        <a:rPr lang="en-US" dirty="0" err="1"/>
                        <a:t>bd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UCS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</a:t>
                      </a:r>
                      <a:r>
                        <a:rPr lang="en-US"/>
                        <a:t>nodes w/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g(n) ≤ C*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nodes</a:t>
                      </a:r>
                      <a:r>
                        <a:rPr lang="en-US" baseline="0" dirty="0"/>
                        <a:t> w/ </a:t>
                      </a:r>
                    </a:p>
                    <a:p>
                      <a:pPr algn="ctr"/>
                      <a:r>
                        <a:rPr lang="en-US" baseline="0" dirty="0"/>
                        <a:t>g(n) </a:t>
                      </a:r>
                      <a:r>
                        <a:rPr lang="en-US" dirty="0"/>
                        <a:t>≤ </a:t>
                      </a:r>
                      <a:r>
                        <a:rPr lang="en-US" baseline="0" dirty="0"/>
                        <a:t>C*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Priority Queue sorted</a:t>
                      </a:r>
                      <a:r>
                        <a:rPr lang="en-US" baseline="0" dirty="0"/>
                        <a:t> by g(n)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Greedy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Worst case: O(</a:t>
                      </a:r>
                      <a:r>
                        <a:rPr lang="en-US" dirty="0" err="1"/>
                        <a:t>b^m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Best case: O(</a:t>
                      </a:r>
                      <a:r>
                        <a:rPr lang="en-US" dirty="0" err="1"/>
                        <a:t>bd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Worse case: O(</a:t>
                      </a:r>
                      <a:r>
                        <a:rPr lang="en-US" dirty="0" err="1"/>
                        <a:t>b^m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Best</a:t>
                      </a:r>
                      <a:r>
                        <a:rPr lang="en-US" baseline="0" dirty="0"/>
                        <a:t> case: O(</a:t>
                      </a:r>
                      <a:r>
                        <a:rPr lang="en-US" baseline="0" dirty="0" err="1"/>
                        <a:t>bd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Priority Queue sorted by h(n)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A*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Number of nodes w/</a:t>
                      </a:r>
                    </a:p>
                    <a:p>
                      <a:pPr algn="ctr"/>
                      <a:r>
                        <a:rPr lang="en-US" baseline="0" dirty="0"/>
                        <a:t>g(n)+h(n)</a:t>
                      </a:r>
                      <a:r>
                        <a:rPr lang="en-US" dirty="0"/>
                        <a:t> ≤ </a:t>
                      </a:r>
                      <a:r>
                        <a:rPr lang="en-US" baseline="0" dirty="0"/>
                        <a:t>C*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</a:t>
                      </a:r>
                      <a:r>
                        <a:rPr lang="en-US" dirty="0"/>
                        <a:t> nodes w/ </a:t>
                      </a:r>
                    </a:p>
                    <a:p>
                      <a:pPr algn="ctr"/>
                      <a:r>
                        <a:rPr lang="en-US" dirty="0"/>
                        <a:t>g(n)+h(n) ≤ C*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Priority Queue sorted by h(n)+g(n)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14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365125"/>
            <a:ext cx="10887635" cy="1325563"/>
          </a:xfrm>
        </p:spPr>
        <p:txBody>
          <a:bodyPr/>
          <a:lstStyle/>
          <a:p>
            <a:r>
              <a:rPr lang="en-US" dirty="0"/>
              <a:t>Search heuristics: estimates of distance-to-goal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452282"/>
                <a:ext cx="5181600" cy="52533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Often, even if we don’t know the distance to the goal, we can estimate it.</a:t>
                </a:r>
              </a:p>
              <a:p>
                <a:r>
                  <a:rPr lang="en-US" dirty="0"/>
                  <a:t>This estimate is called a heuristic.</a:t>
                </a:r>
              </a:p>
              <a:p>
                <a:r>
                  <a:rPr lang="en-US" dirty="0"/>
                  <a:t>A heuristic is useful if: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u="sng" dirty="0"/>
                  <a:t>Accurate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heuristic estimate,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true distance to the goal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u="sng" dirty="0"/>
                  <a:t>Cheap:</a:t>
                </a:r>
                <a:r>
                  <a:rPr lang="en-US" dirty="0"/>
                  <a:t> It can be computed in complexity less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452282"/>
                <a:ext cx="5181600" cy="5253317"/>
              </a:xfrm>
              <a:blipFill>
                <a:blip r:embed="rId2"/>
                <a:stretch>
                  <a:fillRect l="-1956" t="-1687" r="-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heuristic: Manhattan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there were no walls in the maze, then the number of steps from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goal position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be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|+|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632" r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742A63-5C92-1C41-BFD3-EF48A631598B}"/>
              </a:ext>
            </a:extLst>
          </p:cNvPr>
          <p:cNvCxnSpPr>
            <a:cxnSpLocks/>
          </p:cNvCxnSpPr>
          <p:nvPr/>
        </p:nvCxnSpPr>
        <p:spPr>
          <a:xfrm>
            <a:off x="6880881" y="3284396"/>
            <a:ext cx="0" cy="23960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</p:cNvCxnSpPr>
          <p:nvPr/>
        </p:nvCxnSpPr>
        <p:spPr>
          <a:xfrm flipH="1">
            <a:off x="6851702" y="5680455"/>
            <a:ext cx="2839483" cy="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CC8AA3B-D07E-2447-832A-9AFE29365332}"/>
              </a:ext>
            </a:extLst>
          </p:cNvPr>
          <p:cNvCxnSpPr>
            <a:cxnSpLocks/>
          </p:cNvCxnSpPr>
          <p:nvPr/>
        </p:nvCxnSpPr>
        <p:spPr>
          <a:xfrm rot="5400000">
            <a:off x="7384940" y="2999051"/>
            <a:ext cx="3231990" cy="2080550"/>
          </a:xfrm>
          <a:prstGeom prst="curvedConnector3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4F6C15-74C3-7C4C-AB87-05B639793D6A}"/>
              </a:ext>
            </a:extLst>
          </p:cNvPr>
          <p:cNvSpPr txBox="1"/>
          <p:nvPr/>
        </p:nvSpPr>
        <p:spPr>
          <a:xfrm>
            <a:off x="7482796" y="1363720"/>
            <a:ext cx="464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there were no walls, this would be the path to goal: straight down, then straight right.</a:t>
            </a:r>
          </a:p>
        </p:txBody>
      </p:sp>
    </p:spTree>
    <p:extLst>
      <p:ext uri="{BB962C8B-B14F-4D97-AF65-F5344CB8AC3E}">
        <p14:creationId xmlns:p14="http://schemas.microsoft.com/office/powerpoint/2010/main" val="70654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Search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Greedy best-first search: minimum h(n)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Nearly-A*: f(n)=h(n)+g(n)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Optimal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Bad interaction between A* and the explored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Dijkstra = A* with h(n)=0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Designing heuristics: Relaxed problem, Sub-problem, Dominance</a:t>
            </a:r>
          </a:p>
        </p:txBody>
      </p:sp>
    </p:spTree>
    <p:extLst>
      <p:ext uri="{BB962C8B-B14F-4D97-AF65-F5344CB8AC3E}">
        <p14:creationId xmlns:p14="http://schemas.microsoft.com/office/powerpoint/2010/main" val="396787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3841</Words>
  <Application>Microsoft Macintosh PowerPoint</Application>
  <PresentationFormat>Widescreen</PresentationFormat>
  <Paragraphs>708</Paragraphs>
  <Slides>62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Office Theme</vt:lpstr>
      <vt:lpstr>Lecture 5: Search informed by lookahead heuristics: Greedy, Admissible A*, Consistent A*</vt:lpstr>
      <vt:lpstr>Outline of lecture</vt:lpstr>
      <vt:lpstr>Review: DFS and BFS</vt:lpstr>
      <vt:lpstr>Why don’t we just measure…</vt:lpstr>
      <vt:lpstr>Why not choose the node CLOSEST TO GOAL?</vt:lpstr>
      <vt:lpstr>We don’t know which state is closest to goal</vt:lpstr>
      <vt:lpstr>Search heuristics: estimates of distance-to-goal</vt:lpstr>
      <vt:lpstr>Example heuristic: Manhattan distance</vt:lpstr>
      <vt:lpstr>Outline of lecture</vt:lpstr>
      <vt:lpstr>Greedy Best-First Search</vt:lpstr>
      <vt:lpstr>Greedy Search Example</vt:lpstr>
      <vt:lpstr>Greedy Search Example</vt:lpstr>
      <vt:lpstr>The problem with Greedy Search</vt:lpstr>
      <vt:lpstr>The problem with Greedy Search</vt:lpstr>
      <vt:lpstr>The problem with Greedy Search</vt:lpstr>
      <vt:lpstr>PowerPoint Presentation</vt:lpstr>
      <vt:lpstr>Outline of lecture</vt:lpstr>
      <vt:lpstr>The problem with Greedy Search</vt:lpstr>
      <vt:lpstr>The problem with Greedy Search</vt:lpstr>
      <vt:lpstr>Smart Greedy Search</vt:lpstr>
      <vt:lpstr>Smart Greedy Search</vt:lpstr>
      <vt:lpstr>Smart Greedy Search</vt:lpstr>
      <vt:lpstr>Smart Greedy Search</vt:lpstr>
      <vt:lpstr>Smart Greedy Search</vt:lpstr>
      <vt:lpstr>Smart Greedy Search</vt:lpstr>
      <vt:lpstr>Smart Greedy Search</vt:lpstr>
      <vt:lpstr>PowerPoint Presentation</vt:lpstr>
      <vt:lpstr>“Almost-A* Search”</vt:lpstr>
      <vt:lpstr>BFS vs. A* Search The heuristic h(n)=Manhattan distance favors nodes on the main diagonal.  Those nodes all have the same g(n)+h(n), so A* evaluates them first.</vt:lpstr>
      <vt:lpstr>Outline of lecture</vt:lpstr>
      <vt:lpstr>Problems with “Almost-A*”</vt:lpstr>
      <vt:lpstr>Problems with “Almost A*”</vt:lpstr>
      <vt:lpstr>Admissible heuristic</vt:lpstr>
      <vt:lpstr>Admissible heuristic</vt:lpstr>
      <vt:lpstr>A* Search</vt:lpstr>
      <vt:lpstr>Example A* Search: Manhattan Distance</vt:lpstr>
      <vt:lpstr>Outline of lecture</vt:lpstr>
      <vt:lpstr>Bad interaction between A* and the explored set</vt:lpstr>
      <vt:lpstr>Bad interaction between A* and the explored set</vt:lpstr>
      <vt:lpstr>Bad interaction between A* and the explored set</vt:lpstr>
      <vt:lpstr>Bad interaction between A* and the explored set</vt:lpstr>
      <vt:lpstr>Bad interaction between A* and the explored set</vt:lpstr>
      <vt:lpstr>Bad interaction between A* and the explored set</vt:lpstr>
      <vt:lpstr>Bad interaction between A* and the explored set: Three possible solutions</vt:lpstr>
      <vt:lpstr>Consistent (monotonic) heuristic</vt:lpstr>
      <vt:lpstr>A* with an inconsistent heuristic</vt:lpstr>
      <vt:lpstr>A* with a consistent heuristic</vt:lpstr>
      <vt:lpstr>A* with a consistent heuristic</vt:lpstr>
      <vt:lpstr>A* with a consistent heuristic</vt:lpstr>
      <vt:lpstr>How consistency works</vt:lpstr>
      <vt:lpstr>Bad interaction between A* and the explored set: Three possible solutions</vt:lpstr>
      <vt:lpstr>Outline of lecture</vt:lpstr>
      <vt:lpstr>The trivial case: h(n)=0</vt:lpstr>
      <vt:lpstr>Dijkstra = A* with h(n)=0</vt:lpstr>
      <vt:lpstr>Outline of lecture</vt:lpstr>
      <vt:lpstr>Designing heuristic functions Now we start to see things that actually resemble the multi-dot problem…</vt:lpstr>
      <vt:lpstr>Heuristics from relaxed problems</vt:lpstr>
      <vt:lpstr>Heuristics from subproblems This is also a trick that many students find useful for the multi-dot problem.</vt:lpstr>
      <vt:lpstr>Dominance</vt:lpstr>
      <vt:lpstr>Dominance</vt:lpstr>
      <vt:lpstr>Combining heuristics</vt:lpstr>
      <vt:lpstr>All search strategies.  C*=cost of best path.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Search informed by lookahead heuristics Greedy, Admissible A*, Consistent A*</dc:title>
  <dc:creator>Hasegawa-Johnson, Mark Allan</dc:creator>
  <cp:lastModifiedBy>Hasegawa-Johnson, Mark Allan</cp:lastModifiedBy>
  <cp:revision>49</cp:revision>
  <cp:lastPrinted>2019-02-22T01:59:29Z</cp:lastPrinted>
  <dcterms:created xsi:type="dcterms:W3CDTF">2019-01-23T20:39:27Z</dcterms:created>
  <dcterms:modified xsi:type="dcterms:W3CDTF">2019-02-22T01:59:57Z</dcterms:modified>
</cp:coreProperties>
</file>