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5428-1169-A140-8ADE-6C2B2055D442}" type="datetimeFigureOut">
              <a:rPr lang="en-US" smtClean="0"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4956-C309-7443-A6D0-88CC4430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5428-1169-A140-8ADE-6C2B2055D442}" type="datetimeFigureOut">
              <a:rPr lang="en-US" smtClean="0"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4956-C309-7443-A6D0-88CC4430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9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5428-1169-A140-8ADE-6C2B2055D442}" type="datetimeFigureOut">
              <a:rPr lang="en-US" smtClean="0"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4956-C309-7443-A6D0-88CC4430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9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5428-1169-A140-8ADE-6C2B2055D442}" type="datetimeFigureOut">
              <a:rPr lang="en-US" smtClean="0"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4956-C309-7443-A6D0-88CC4430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5428-1169-A140-8ADE-6C2B2055D442}" type="datetimeFigureOut">
              <a:rPr lang="en-US" smtClean="0"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4956-C309-7443-A6D0-88CC4430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5428-1169-A140-8ADE-6C2B2055D442}" type="datetimeFigureOut">
              <a:rPr lang="en-US" smtClean="0"/>
              <a:t>9/29/11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4956-C309-7443-A6D0-88CC4430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5428-1169-A140-8ADE-6C2B2055D442}" type="datetimeFigureOut">
              <a:rPr lang="en-US" smtClean="0"/>
              <a:t>9/29/11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4956-C309-7443-A6D0-88CC4430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5428-1169-A140-8ADE-6C2B2055D442}" type="datetimeFigureOut">
              <a:rPr lang="en-US" smtClean="0"/>
              <a:t>9/29/11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4956-C309-7443-A6D0-88CC4430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2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5428-1169-A140-8ADE-6C2B2055D442}" type="datetimeFigureOut">
              <a:rPr lang="en-US" smtClean="0"/>
              <a:t>9/29/11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4956-C309-7443-A6D0-88CC4430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4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5428-1169-A140-8ADE-6C2B2055D442}" type="datetimeFigureOut">
              <a:rPr lang="en-US" smtClean="0"/>
              <a:t>9/29/11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4956-C309-7443-A6D0-88CC4430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4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5428-1169-A140-8ADE-6C2B2055D442}" type="datetimeFigureOut">
              <a:rPr lang="en-US" smtClean="0"/>
              <a:t>9/29/11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4956-C309-7443-A6D0-88CC4430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9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5428-1169-A140-8ADE-6C2B2055D442}" type="datetimeFigureOut">
              <a:rPr lang="en-US" smtClean="0"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94956-C309-7443-A6D0-88CC44305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preconditions for deadlock is violated by </a:t>
            </a:r>
            <a:r>
              <a:rPr lang="en-US" dirty="0" smtClean="0">
                <a:solidFill>
                  <a:schemeClr val="accent3"/>
                </a:solidFill>
              </a:rPr>
              <a:t>lock ordering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A: Exclusive access</a:t>
            </a:r>
          </a:p>
          <a:p>
            <a:pPr lvl="1"/>
            <a:r>
              <a:rPr lang="en-US" dirty="0" smtClean="0"/>
              <a:t>B: No preemption</a:t>
            </a:r>
          </a:p>
          <a:p>
            <a:pPr lvl="1"/>
            <a:r>
              <a:rPr lang="en-US" dirty="0" smtClean="0"/>
              <a:t>C: Waits-for cycle</a:t>
            </a:r>
          </a:p>
          <a:p>
            <a:pPr lvl="1"/>
            <a:r>
              <a:rPr lang="en-US" dirty="0" smtClean="0"/>
              <a:t>D: None of the above</a:t>
            </a:r>
          </a:p>
          <a:p>
            <a:pPr lvl="1"/>
            <a:r>
              <a:rPr lang="en-US" dirty="0" smtClean="0"/>
              <a:t>E: Don</a:t>
            </a:r>
            <a:r>
              <a:rPr lang="fr-FR" dirty="0" smtClean="0"/>
              <a:t>’</a:t>
            </a:r>
            <a:r>
              <a:rPr lang="en-US" dirty="0" smtClean="0"/>
              <a:t>t’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preconditions for deadlock is violated by </a:t>
            </a:r>
            <a:r>
              <a:rPr lang="en-US" dirty="0" smtClean="0">
                <a:solidFill>
                  <a:schemeClr val="accent3"/>
                </a:solidFill>
              </a:rPr>
              <a:t>timeouts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A: Exclusive access</a:t>
            </a:r>
          </a:p>
          <a:p>
            <a:pPr lvl="1"/>
            <a:r>
              <a:rPr lang="en-US" dirty="0" smtClean="0"/>
              <a:t>B: No preemption</a:t>
            </a:r>
          </a:p>
          <a:p>
            <a:pPr lvl="1"/>
            <a:r>
              <a:rPr lang="en-US" dirty="0" smtClean="0"/>
              <a:t>C: Waits-for cycle</a:t>
            </a:r>
          </a:p>
          <a:p>
            <a:pPr lvl="1"/>
            <a:r>
              <a:rPr lang="en-US" dirty="0" smtClean="0"/>
              <a:t>D: None of the above</a:t>
            </a:r>
          </a:p>
          <a:p>
            <a:pPr lvl="1"/>
            <a:r>
              <a:rPr lang="en-US" dirty="0" smtClean="0"/>
              <a:t>E: Don</a:t>
            </a:r>
            <a:r>
              <a:rPr lang="fr-FR" dirty="0" smtClean="0"/>
              <a:t>’</a:t>
            </a:r>
            <a:r>
              <a:rPr lang="en-US" dirty="0" smtClean="0"/>
              <a:t>t’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0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deadlocks are expected to occur frequently, which approach should we take?</a:t>
            </a:r>
          </a:p>
          <a:p>
            <a:pPr lvl="1"/>
            <a:r>
              <a:rPr lang="en-US" dirty="0" smtClean="0"/>
              <a:t>A: Deadlock prevention</a:t>
            </a:r>
          </a:p>
          <a:p>
            <a:pPr lvl="1"/>
            <a:r>
              <a:rPr lang="en-US" dirty="0" smtClean="0"/>
              <a:t>B: Deadlock detection</a:t>
            </a:r>
          </a:p>
          <a:p>
            <a:pPr lvl="1"/>
            <a:r>
              <a:rPr lang="en-US" dirty="0" smtClean="0"/>
              <a:t>C: </a:t>
            </a:r>
            <a:r>
              <a:rPr lang="en-US" smtClean="0"/>
              <a:t>Not sure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27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105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Review Question</vt:lpstr>
      <vt:lpstr>Review Question</vt:lpstr>
      <vt:lpstr>Review Question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Question</dc:title>
  <dc:creator>Nikita Borisov</dc:creator>
  <cp:lastModifiedBy>Nikita Borisov</cp:lastModifiedBy>
  <cp:revision>1</cp:revision>
  <dcterms:created xsi:type="dcterms:W3CDTF">2011-09-29T18:45:01Z</dcterms:created>
  <dcterms:modified xsi:type="dcterms:W3CDTF">2011-09-29T18:47:54Z</dcterms:modified>
</cp:coreProperties>
</file>