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3" d="100"/>
          <a:sy n="143" d="100"/>
        </p:scale>
        <p:origin x="-104" y="-1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25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35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9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4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18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76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97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2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0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9D08-5BA8-674F-A096-1E5A0BD1D33B}" type="datetimeFigureOut">
              <a:rPr lang="en-US" smtClean="0"/>
              <a:t>9/22/11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4D07F-F629-DF47-BFCF-836B84CEB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state does a Chord peer maintain?</a:t>
            </a:r>
          </a:p>
          <a:p>
            <a:pPr lvl="1"/>
            <a:r>
              <a:rPr lang="en-US" dirty="0" smtClean="0"/>
              <a:t>A: O(1)</a:t>
            </a:r>
          </a:p>
          <a:p>
            <a:pPr lvl="1"/>
            <a:r>
              <a:rPr lang="en-US" dirty="0" smtClean="0"/>
              <a:t>B: O(log N / log log N)</a:t>
            </a:r>
          </a:p>
          <a:p>
            <a:pPr lvl="1"/>
            <a:r>
              <a:rPr lang="en-US" dirty="0" smtClean="0"/>
              <a:t>C: O(log N)</a:t>
            </a:r>
          </a:p>
          <a:p>
            <a:pPr lvl="1"/>
            <a:r>
              <a:rPr lang="en-US" dirty="0" smtClean="0"/>
              <a:t>D: O(√N)</a:t>
            </a:r>
          </a:p>
          <a:p>
            <a:pPr lvl="1"/>
            <a:r>
              <a:rPr lang="en-US" dirty="0" smtClean="0"/>
              <a:t>E: O(N)</a:t>
            </a:r>
          </a:p>
        </p:txBody>
      </p:sp>
    </p:spTree>
    <p:extLst>
      <p:ext uri="{BB962C8B-B14F-4D97-AF65-F5344CB8AC3E}">
        <p14:creationId xmlns:p14="http://schemas.microsoft.com/office/powerpoint/2010/main" val="364429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long does a Chord lookup take?</a:t>
            </a:r>
            <a:endParaRPr lang="en-US" dirty="0" smtClean="0"/>
          </a:p>
          <a:p>
            <a:pPr lvl="1"/>
            <a:r>
              <a:rPr lang="en-US" dirty="0" smtClean="0"/>
              <a:t>A: O(1)</a:t>
            </a:r>
          </a:p>
          <a:p>
            <a:pPr lvl="1"/>
            <a:r>
              <a:rPr lang="en-US" dirty="0" smtClean="0"/>
              <a:t>B: O(log N / log log N)</a:t>
            </a:r>
          </a:p>
          <a:p>
            <a:pPr lvl="1"/>
            <a:r>
              <a:rPr lang="en-US" dirty="0" smtClean="0"/>
              <a:t>C: O(log N)</a:t>
            </a:r>
          </a:p>
          <a:p>
            <a:pPr lvl="1"/>
            <a:r>
              <a:rPr lang="en-US" dirty="0" smtClean="0"/>
              <a:t>D: O(√N)</a:t>
            </a:r>
          </a:p>
          <a:p>
            <a:pPr lvl="1"/>
            <a:r>
              <a:rPr lang="en-US" dirty="0" smtClean="0"/>
              <a:t>E: O(N)</a:t>
            </a:r>
          </a:p>
        </p:txBody>
      </p:sp>
    </p:spTree>
    <p:extLst>
      <p:ext uri="{BB962C8B-B14F-4D97-AF65-F5344CB8AC3E}">
        <p14:creationId xmlns:p14="http://schemas.microsoft.com/office/powerpoint/2010/main" val="3417921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93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Chord</vt:lpstr>
      <vt:lpstr>Chord</vt:lpstr>
    </vt:vector>
  </TitlesOfParts>
  <Company>University of Illinois at Urbana-Champaign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Chord</dc:title>
  <dc:creator>Nikita Borisov</dc:creator>
  <cp:lastModifiedBy>Nikita Borisov</cp:lastModifiedBy>
  <cp:revision>4</cp:revision>
  <dcterms:created xsi:type="dcterms:W3CDTF">2011-09-22T18:23:28Z</dcterms:created>
  <dcterms:modified xsi:type="dcterms:W3CDTF">2011-09-22T18:48:25Z</dcterms:modified>
</cp:coreProperties>
</file>