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2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2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5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5AF42-356B-F24A-B767-26793946DB0E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B00F-4B17-F648-A871-47F64F1A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4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worst case turnaround time for the ring leader election algorithm? (# of message transmissions)</a:t>
            </a:r>
          </a:p>
          <a:p>
            <a:pPr lvl="1"/>
            <a:r>
              <a:rPr lang="en-US" dirty="0" smtClean="0"/>
              <a:t>A: N</a:t>
            </a:r>
          </a:p>
          <a:p>
            <a:pPr lvl="1"/>
            <a:r>
              <a:rPr lang="en-US" dirty="0" smtClean="0"/>
              <a:t>B: 2N</a:t>
            </a:r>
          </a:p>
          <a:p>
            <a:pPr lvl="1"/>
            <a:r>
              <a:rPr lang="en-US" dirty="0" smtClean="0"/>
              <a:t>C: 3N</a:t>
            </a:r>
          </a:p>
          <a:p>
            <a:pPr lvl="1"/>
            <a:r>
              <a:rPr lang="en-US" dirty="0" smtClean="0"/>
              <a:t>D: 3N-1</a:t>
            </a:r>
          </a:p>
        </p:txBody>
      </p:sp>
    </p:spTree>
    <p:extLst>
      <p:ext uri="{BB962C8B-B14F-4D97-AF65-F5344CB8AC3E}">
        <p14:creationId xmlns:p14="http://schemas.microsoft.com/office/powerpoint/2010/main" val="253534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Ring-based algorithm guarantees:</a:t>
            </a:r>
          </a:p>
          <a:p>
            <a:pPr lvl="1"/>
            <a:r>
              <a:rPr lang="en-US" dirty="0" smtClean="0"/>
              <a:t>A: Safety</a:t>
            </a:r>
          </a:p>
          <a:p>
            <a:pPr lvl="1"/>
            <a:r>
              <a:rPr lang="en-US" dirty="0" smtClean="0"/>
              <a:t>B: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C: Both</a:t>
            </a:r>
          </a:p>
          <a:p>
            <a:pPr lvl="1"/>
            <a:r>
              <a:rPr lang="en-US" dirty="0" smtClean="0"/>
              <a:t>D: Neither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9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worst-case message complexity of the Bully algorithm?</a:t>
            </a:r>
          </a:p>
          <a:p>
            <a:pPr lvl="1"/>
            <a:r>
              <a:rPr lang="en-US" dirty="0" smtClean="0"/>
              <a:t>A: O(1)</a:t>
            </a:r>
          </a:p>
          <a:p>
            <a:pPr lvl="1"/>
            <a:r>
              <a:rPr lang="en-US" dirty="0" smtClean="0"/>
              <a:t>B: O(√N)</a:t>
            </a:r>
          </a:p>
          <a:p>
            <a:pPr lvl="1"/>
            <a:r>
              <a:rPr lang="en-US" dirty="0" smtClean="0"/>
              <a:t>C: O(N)</a:t>
            </a:r>
          </a:p>
          <a:p>
            <a:pPr lvl="1"/>
            <a:r>
              <a:rPr lang="en-US" dirty="0" smtClean="0"/>
              <a:t>D: O(N log N)</a:t>
            </a:r>
          </a:p>
          <a:p>
            <a:pPr lvl="1"/>
            <a:r>
              <a:rPr lang="en-US" dirty="0" smtClean="0"/>
              <a:t>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2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Leader Election</vt:lpstr>
      <vt:lpstr>Leader Election</vt:lpstr>
      <vt:lpstr>Leader Election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Election</dc:title>
  <dc:creator>Nikita Borisov</dc:creator>
  <cp:lastModifiedBy>Nikita Borisov</cp:lastModifiedBy>
  <cp:revision>1</cp:revision>
  <dcterms:created xsi:type="dcterms:W3CDTF">2011-09-20T17:36:14Z</dcterms:created>
  <dcterms:modified xsi:type="dcterms:W3CDTF">2011-09-20T17:45:36Z</dcterms:modified>
</cp:coreProperties>
</file>