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6"/>
  </p:notesMasterIdLst>
  <p:sldIdLst>
    <p:sldId id="256" r:id="rId2"/>
    <p:sldId id="258" r:id="rId3"/>
    <p:sldId id="259" r:id="rId4"/>
    <p:sldId id="257" r:id="rId5"/>
    <p:sldId id="261" r:id="rId6"/>
    <p:sldId id="260" r:id="rId7"/>
    <p:sldId id="264" r:id="rId8"/>
    <p:sldId id="293" r:id="rId9"/>
    <p:sldId id="295" r:id="rId10"/>
    <p:sldId id="296" r:id="rId11"/>
    <p:sldId id="262" r:id="rId12"/>
    <p:sldId id="297" r:id="rId13"/>
    <p:sldId id="266" r:id="rId14"/>
    <p:sldId id="269" r:id="rId15"/>
    <p:sldId id="263" r:id="rId16"/>
    <p:sldId id="270" r:id="rId17"/>
    <p:sldId id="275" r:id="rId18"/>
    <p:sldId id="282" r:id="rId19"/>
    <p:sldId id="289" r:id="rId20"/>
    <p:sldId id="308" r:id="rId21"/>
    <p:sldId id="300" r:id="rId22"/>
    <p:sldId id="302" r:id="rId23"/>
    <p:sldId id="305" r:id="rId24"/>
    <p:sldId id="307" r:id="rId25"/>
    <p:sldId id="303" r:id="rId26"/>
    <p:sldId id="304" r:id="rId27"/>
    <p:sldId id="299" r:id="rId28"/>
    <p:sldId id="272" r:id="rId29"/>
    <p:sldId id="271" r:id="rId30"/>
    <p:sldId id="290" r:id="rId31"/>
    <p:sldId id="281" r:id="rId32"/>
    <p:sldId id="306" r:id="rId33"/>
    <p:sldId id="280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1D1F3C05-82A6-422A-8B71-CD0234633651}" type="presOf" srcId="{AB2A5280-4E17-4C46-A613-19868BDAA1DF}" destId="{8A8B4CA7-0023-4CB7-AE92-B734479FE42E}" srcOrd="0" destOrd="0" presId="urn:microsoft.com/office/officeart/2005/8/layout/chevron1"/>
    <dgm:cxn modelId="{9B70FAB4-9844-4925-B9D8-BD5F3B6F3D0F}" type="presOf" srcId="{816FF99B-70C4-4EE5-83B7-A73052161A25}" destId="{03FC4E47-2EF2-4361-860B-E41E7D75B0F6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7399E443-C1EB-419F-ADEA-8910E702A45E}" type="presOf" srcId="{BF8CEC42-0347-45EB-970E-2790AA672F88}" destId="{5BDD695D-5980-4FD4-8253-C121760C5E91}" srcOrd="0" destOrd="0" presId="urn:microsoft.com/office/officeart/2005/8/layout/chevron1"/>
    <dgm:cxn modelId="{FE74CFA1-2744-4DBF-80CF-FB2172C63FAE}" type="presOf" srcId="{9E644833-EB38-49E2-AC42-5C3A58D9FCA1}" destId="{8D172E58-8E88-4302-8BBE-FDCC49305126}" srcOrd="0" destOrd="0" presId="urn:microsoft.com/office/officeart/2005/8/layout/chevron1"/>
    <dgm:cxn modelId="{00625B38-5E41-4EBD-9F63-5D0B819DCCB4}" type="presOf" srcId="{8BB33B8F-DA6A-4851-BA52-ADB21B65173F}" destId="{856B4A67-6F8E-4039-A8EE-2FAB00C80017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B10F19F8-5778-4522-80F0-4DF6F683AC6F}" type="presOf" srcId="{AAE82099-6F4F-407D-AE58-24D7EEDE3794}" destId="{6CB1C7E5-F5AA-4AA0-A4E1-73A53E69D422}" srcOrd="0" destOrd="0" presId="urn:microsoft.com/office/officeart/2005/8/layout/chevron1"/>
    <dgm:cxn modelId="{2EE65AD3-6171-4867-BAC9-CD8C4508479A}" type="presOf" srcId="{F28F701F-A97E-4C69-B83A-2ECFF269BBBE}" destId="{E0B51CCA-F510-41E4-9688-A5DB8CF1EE19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4B49646E-883F-4ABF-A8D1-16DC339B60D7}" type="presParOf" srcId="{E0B51CCA-F510-41E4-9688-A5DB8CF1EE19}" destId="{5BDD695D-5980-4FD4-8253-C121760C5E91}" srcOrd="0" destOrd="0" presId="urn:microsoft.com/office/officeart/2005/8/layout/chevron1"/>
    <dgm:cxn modelId="{FB22C2E7-911E-4D00-BB78-62896A499C00}" type="presParOf" srcId="{E0B51CCA-F510-41E4-9688-A5DB8CF1EE19}" destId="{600C8AC5-1FBC-4ABF-8303-F2567D9C60E1}" srcOrd="1" destOrd="0" presId="urn:microsoft.com/office/officeart/2005/8/layout/chevron1"/>
    <dgm:cxn modelId="{966D1C2A-1582-4742-BBB5-ECF577908BB9}" type="presParOf" srcId="{E0B51CCA-F510-41E4-9688-A5DB8CF1EE19}" destId="{856B4A67-6F8E-4039-A8EE-2FAB00C80017}" srcOrd="2" destOrd="0" presId="urn:microsoft.com/office/officeart/2005/8/layout/chevron1"/>
    <dgm:cxn modelId="{C74F2CE3-9171-445D-8A58-62FA2084E514}" type="presParOf" srcId="{E0B51CCA-F510-41E4-9688-A5DB8CF1EE19}" destId="{DFA0DDA8-CE05-42E8-8754-5C8510619F86}" srcOrd="3" destOrd="0" presId="urn:microsoft.com/office/officeart/2005/8/layout/chevron1"/>
    <dgm:cxn modelId="{792FCE30-410C-493B-8273-CB4FBF6B6CD7}" type="presParOf" srcId="{E0B51CCA-F510-41E4-9688-A5DB8CF1EE19}" destId="{6CB1C7E5-F5AA-4AA0-A4E1-73A53E69D422}" srcOrd="4" destOrd="0" presId="urn:microsoft.com/office/officeart/2005/8/layout/chevron1"/>
    <dgm:cxn modelId="{AB923232-39F6-4BD4-8776-928535831BE4}" type="presParOf" srcId="{E0B51CCA-F510-41E4-9688-A5DB8CF1EE19}" destId="{8C49D57F-D75D-4F5D-846A-605C2A684086}" srcOrd="5" destOrd="0" presId="urn:microsoft.com/office/officeart/2005/8/layout/chevron1"/>
    <dgm:cxn modelId="{C3D79722-6817-4FC1-A577-D33C7A5FAF35}" type="presParOf" srcId="{E0B51CCA-F510-41E4-9688-A5DB8CF1EE19}" destId="{8D172E58-8E88-4302-8BBE-FDCC49305126}" srcOrd="6" destOrd="0" presId="urn:microsoft.com/office/officeart/2005/8/layout/chevron1"/>
    <dgm:cxn modelId="{853405E5-FCBB-407F-BCE4-F29AD49EB84F}" type="presParOf" srcId="{E0B51CCA-F510-41E4-9688-A5DB8CF1EE19}" destId="{9ADC6E8A-8104-4DF6-9864-463F3458813B}" srcOrd="7" destOrd="0" presId="urn:microsoft.com/office/officeart/2005/8/layout/chevron1"/>
    <dgm:cxn modelId="{93703A2C-D134-4C60-B351-476B2C27AA09}" type="presParOf" srcId="{E0B51CCA-F510-41E4-9688-A5DB8CF1EE19}" destId="{8A8B4CA7-0023-4CB7-AE92-B734479FE42E}" srcOrd="8" destOrd="0" presId="urn:microsoft.com/office/officeart/2005/8/layout/chevron1"/>
    <dgm:cxn modelId="{77A6CA62-6BAA-4022-B543-645AB5DA0544}" type="presParOf" srcId="{E0B51CCA-F510-41E4-9688-A5DB8CF1EE19}" destId="{3B8CDD7E-A278-4A86-A450-A0DD092780C5}" srcOrd="9" destOrd="0" presId="urn:microsoft.com/office/officeart/2005/8/layout/chevron1"/>
    <dgm:cxn modelId="{3F72ACD2-4F91-4998-B53C-13C3641DCF51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>
        <a:solidFill>
          <a:srgbClr val="00B050">
            <a:alpha val="74000"/>
          </a:srgbClr>
        </a:solidFill>
      </dgm:spPr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96FFC4CD-D0C1-43D6-BF08-DD22AF326726}" type="presOf" srcId="{8BB33B8F-DA6A-4851-BA52-ADB21B65173F}" destId="{856B4A67-6F8E-4039-A8EE-2FAB00C80017}" srcOrd="0" destOrd="0" presId="urn:microsoft.com/office/officeart/2005/8/layout/chevron1"/>
    <dgm:cxn modelId="{0C5DC840-2941-429F-8B09-537243DB805B}" type="presOf" srcId="{AB2A5280-4E17-4C46-A613-19868BDAA1DF}" destId="{8A8B4CA7-0023-4CB7-AE92-B734479FE42E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E1BC62FC-B697-4F67-B569-547DAD123DC8}" type="presOf" srcId="{F28F701F-A97E-4C69-B83A-2ECFF269BBBE}" destId="{E0B51CCA-F510-41E4-9688-A5DB8CF1EE19}" srcOrd="0" destOrd="0" presId="urn:microsoft.com/office/officeart/2005/8/layout/chevron1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E295172D-1235-4D05-ACA6-FA7C5E082BD1}" type="presOf" srcId="{9E644833-EB38-49E2-AC42-5C3A58D9FCA1}" destId="{8D172E58-8E88-4302-8BBE-FDCC49305126}" srcOrd="0" destOrd="0" presId="urn:microsoft.com/office/officeart/2005/8/layout/chevron1"/>
    <dgm:cxn modelId="{950B2F62-E2F7-4E43-83DF-C1A5B9E117BE}" type="presOf" srcId="{AAE82099-6F4F-407D-AE58-24D7EEDE3794}" destId="{6CB1C7E5-F5AA-4AA0-A4E1-73A53E69D422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C4198790-D369-48A7-81F7-F7CB0F22B8BD}" type="presOf" srcId="{816FF99B-70C4-4EE5-83B7-A73052161A25}" destId="{03FC4E47-2EF2-4361-860B-E41E7D75B0F6}" srcOrd="0" destOrd="0" presId="urn:microsoft.com/office/officeart/2005/8/layout/chevron1"/>
    <dgm:cxn modelId="{B452896B-AF52-4277-B422-98DDD68014F7}" type="presOf" srcId="{BF8CEC42-0347-45EB-970E-2790AA672F88}" destId="{5BDD695D-5980-4FD4-8253-C121760C5E91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CAE0F58F-FF6F-4453-B257-DD46FC27181B}" type="presParOf" srcId="{E0B51CCA-F510-41E4-9688-A5DB8CF1EE19}" destId="{5BDD695D-5980-4FD4-8253-C121760C5E91}" srcOrd="0" destOrd="0" presId="urn:microsoft.com/office/officeart/2005/8/layout/chevron1"/>
    <dgm:cxn modelId="{12637544-D094-492D-9D9B-D572657A3D2D}" type="presParOf" srcId="{E0B51CCA-F510-41E4-9688-A5DB8CF1EE19}" destId="{600C8AC5-1FBC-4ABF-8303-F2567D9C60E1}" srcOrd="1" destOrd="0" presId="urn:microsoft.com/office/officeart/2005/8/layout/chevron1"/>
    <dgm:cxn modelId="{08CB173D-CC13-473F-9A56-7D89B5C289FE}" type="presParOf" srcId="{E0B51CCA-F510-41E4-9688-A5DB8CF1EE19}" destId="{856B4A67-6F8E-4039-A8EE-2FAB00C80017}" srcOrd="2" destOrd="0" presId="urn:microsoft.com/office/officeart/2005/8/layout/chevron1"/>
    <dgm:cxn modelId="{184FB6E6-6D12-47B3-913C-F369BAE21B38}" type="presParOf" srcId="{E0B51CCA-F510-41E4-9688-A5DB8CF1EE19}" destId="{DFA0DDA8-CE05-42E8-8754-5C8510619F86}" srcOrd="3" destOrd="0" presId="urn:microsoft.com/office/officeart/2005/8/layout/chevron1"/>
    <dgm:cxn modelId="{B262A59E-98B4-4A93-890C-A150B760D422}" type="presParOf" srcId="{E0B51CCA-F510-41E4-9688-A5DB8CF1EE19}" destId="{6CB1C7E5-F5AA-4AA0-A4E1-73A53E69D422}" srcOrd="4" destOrd="0" presId="urn:microsoft.com/office/officeart/2005/8/layout/chevron1"/>
    <dgm:cxn modelId="{03ABCD6F-5E8E-4B80-9F41-A96794F65F33}" type="presParOf" srcId="{E0B51CCA-F510-41E4-9688-A5DB8CF1EE19}" destId="{8C49D57F-D75D-4F5D-846A-605C2A684086}" srcOrd="5" destOrd="0" presId="urn:microsoft.com/office/officeart/2005/8/layout/chevron1"/>
    <dgm:cxn modelId="{8D4DCF96-6B4A-4B8D-890C-E3C6C776AAD4}" type="presParOf" srcId="{E0B51CCA-F510-41E4-9688-A5DB8CF1EE19}" destId="{8D172E58-8E88-4302-8BBE-FDCC49305126}" srcOrd="6" destOrd="0" presId="urn:microsoft.com/office/officeart/2005/8/layout/chevron1"/>
    <dgm:cxn modelId="{46D66353-676C-45B9-87D4-2707B285CE42}" type="presParOf" srcId="{E0B51CCA-F510-41E4-9688-A5DB8CF1EE19}" destId="{9ADC6E8A-8104-4DF6-9864-463F3458813B}" srcOrd="7" destOrd="0" presId="urn:microsoft.com/office/officeart/2005/8/layout/chevron1"/>
    <dgm:cxn modelId="{CBEFB31C-FDD9-44C9-8B90-579A6E06EC72}" type="presParOf" srcId="{E0B51CCA-F510-41E4-9688-A5DB8CF1EE19}" destId="{8A8B4CA7-0023-4CB7-AE92-B734479FE42E}" srcOrd="8" destOrd="0" presId="urn:microsoft.com/office/officeart/2005/8/layout/chevron1"/>
    <dgm:cxn modelId="{B9BB0898-DAC3-45CE-A37C-A06CFFB6B2A5}" type="presParOf" srcId="{E0B51CCA-F510-41E4-9688-A5DB8CF1EE19}" destId="{3B8CDD7E-A278-4A86-A450-A0DD092780C5}" srcOrd="9" destOrd="0" presId="urn:microsoft.com/office/officeart/2005/8/layout/chevron1"/>
    <dgm:cxn modelId="{D3960B79-8FA9-48B4-B770-99C4DD5DD04B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>
        <a:solidFill>
          <a:srgbClr val="00B050">
            <a:alpha val="58000"/>
          </a:srgbClr>
        </a:solidFill>
      </dgm:spPr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2A7F6290-73C3-4CA0-9232-5BDDCB559601}" type="presOf" srcId="{AAE82099-6F4F-407D-AE58-24D7EEDE3794}" destId="{6CB1C7E5-F5AA-4AA0-A4E1-73A53E69D422}" srcOrd="0" destOrd="0" presId="urn:microsoft.com/office/officeart/2005/8/layout/chevron1"/>
    <dgm:cxn modelId="{ACB1D4D6-39AA-4430-8DF7-E2D9E97A8105}" type="presOf" srcId="{F28F701F-A97E-4C69-B83A-2ECFF269BBBE}" destId="{E0B51CCA-F510-41E4-9688-A5DB8CF1EE19}" srcOrd="0" destOrd="0" presId="urn:microsoft.com/office/officeart/2005/8/layout/chevron1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FB2C57A1-EF15-432D-8CF2-3D96F85D9981}" type="presOf" srcId="{BF8CEC42-0347-45EB-970E-2790AA672F88}" destId="{5BDD695D-5980-4FD4-8253-C121760C5E91}" srcOrd="0" destOrd="0" presId="urn:microsoft.com/office/officeart/2005/8/layout/chevron1"/>
    <dgm:cxn modelId="{F2CE3E97-2DF1-4743-9CBE-7422A2F7E5C3}" type="presOf" srcId="{AB2A5280-4E17-4C46-A613-19868BDAA1DF}" destId="{8A8B4CA7-0023-4CB7-AE92-B734479FE42E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91130BAB-CDDB-4E48-8220-E5AAE58EE552}" type="presOf" srcId="{9E644833-EB38-49E2-AC42-5C3A58D9FCA1}" destId="{8D172E58-8E88-4302-8BBE-FDCC49305126}" srcOrd="0" destOrd="0" presId="urn:microsoft.com/office/officeart/2005/8/layout/chevron1"/>
    <dgm:cxn modelId="{1267FDBB-CA44-40FF-B138-4D4FBC483886}" type="presOf" srcId="{816FF99B-70C4-4EE5-83B7-A73052161A25}" destId="{03FC4E47-2EF2-4361-860B-E41E7D75B0F6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DEC2A45B-79F8-4986-9521-5445FB4472F1}" type="presOf" srcId="{8BB33B8F-DA6A-4851-BA52-ADB21B65173F}" destId="{856B4A67-6F8E-4039-A8EE-2FAB00C80017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DAF53AB7-9C93-4F95-BBF8-F2BA41C9A936}" type="presParOf" srcId="{E0B51CCA-F510-41E4-9688-A5DB8CF1EE19}" destId="{5BDD695D-5980-4FD4-8253-C121760C5E91}" srcOrd="0" destOrd="0" presId="urn:microsoft.com/office/officeart/2005/8/layout/chevron1"/>
    <dgm:cxn modelId="{48C77490-4502-48E5-970C-B0FEC6F2798A}" type="presParOf" srcId="{E0B51CCA-F510-41E4-9688-A5DB8CF1EE19}" destId="{600C8AC5-1FBC-4ABF-8303-F2567D9C60E1}" srcOrd="1" destOrd="0" presId="urn:microsoft.com/office/officeart/2005/8/layout/chevron1"/>
    <dgm:cxn modelId="{D265C7F5-9A8D-450B-872A-FCB4A13BF797}" type="presParOf" srcId="{E0B51CCA-F510-41E4-9688-A5DB8CF1EE19}" destId="{856B4A67-6F8E-4039-A8EE-2FAB00C80017}" srcOrd="2" destOrd="0" presId="urn:microsoft.com/office/officeart/2005/8/layout/chevron1"/>
    <dgm:cxn modelId="{8CF73CE1-B4C4-4F0E-B04A-54340A4728DA}" type="presParOf" srcId="{E0B51CCA-F510-41E4-9688-A5DB8CF1EE19}" destId="{DFA0DDA8-CE05-42E8-8754-5C8510619F86}" srcOrd="3" destOrd="0" presId="urn:microsoft.com/office/officeart/2005/8/layout/chevron1"/>
    <dgm:cxn modelId="{1DA24445-BA50-48EF-A795-98AF500C89D3}" type="presParOf" srcId="{E0B51CCA-F510-41E4-9688-A5DB8CF1EE19}" destId="{6CB1C7E5-F5AA-4AA0-A4E1-73A53E69D422}" srcOrd="4" destOrd="0" presId="urn:microsoft.com/office/officeart/2005/8/layout/chevron1"/>
    <dgm:cxn modelId="{5B9AE32A-EFBC-4790-B0D2-ECC063C9604A}" type="presParOf" srcId="{E0B51CCA-F510-41E4-9688-A5DB8CF1EE19}" destId="{8C49D57F-D75D-4F5D-846A-605C2A684086}" srcOrd="5" destOrd="0" presId="urn:microsoft.com/office/officeart/2005/8/layout/chevron1"/>
    <dgm:cxn modelId="{659C8489-C8CF-49FB-884D-27824E69A513}" type="presParOf" srcId="{E0B51CCA-F510-41E4-9688-A5DB8CF1EE19}" destId="{8D172E58-8E88-4302-8BBE-FDCC49305126}" srcOrd="6" destOrd="0" presId="urn:microsoft.com/office/officeart/2005/8/layout/chevron1"/>
    <dgm:cxn modelId="{39310679-A3AB-4044-B465-DE6BC0348400}" type="presParOf" srcId="{E0B51CCA-F510-41E4-9688-A5DB8CF1EE19}" destId="{9ADC6E8A-8104-4DF6-9864-463F3458813B}" srcOrd="7" destOrd="0" presId="urn:microsoft.com/office/officeart/2005/8/layout/chevron1"/>
    <dgm:cxn modelId="{EAFA4D89-9482-4C2B-B80A-59F4AC55405C}" type="presParOf" srcId="{E0B51CCA-F510-41E4-9688-A5DB8CF1EE19}" destId="{8A8B4CA7-0023-4CB7-AE92-B734479FE42E}" srcOrd="8" destOrd="0" presId="urn:microsoft.com/office/officeart/2005/8/layout/chevron1"/>
    <dgm:cxn modelId="{8F7AEB95-DA55-4719-91DA-D519BFE4D174}" type="presParOf" srcId="{E0B51CCA-F510-41E4-9688-A5DB8CF1EE19}" destId="{3B8CDD7E-A278-4A86-A450-A0DD092780C5}" srcOrd="9" destOrd="0" presId="urn:microsoft.com/office/officeart/2005/8/layout/chevron1"/>
    <dgm:cxn modelId="{55CCDF1C-B66E-4ACB-B6A4-B9F600603704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>
        <a:solidFill>
          <a:srgbClr val="00B050">
            <a:alpha val="66000"/>
          </a:srgbClr>
        </a:solidFill>
      </dgm:spPr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402A4-E1E1-486B-B294-9DBD0F37608C}" type="presOf" srcId="{816FF99B-70C4-4EE5-83B7-A73052161A25}" destId="{03FC4E47-2EF2-4361-860B-E41E7D75B0F6}" srcOrd="0" destOrd="0" presId="urn:microsoft.com/office/officeart/2005/8/layout/chevron1"/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3F70AD71-510B-4F7A-93C4-530FAAFF2904}" type="presOf" srcId="{AB2A5280-4E17-4C46-A613-19868BDAA1DF}" destId="{8A8B4CA7-0023-4CB7-AE92-B734479FE42E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4BFAD3BA-307C-492A-B535-74555A4BEA9F}" type="presOf" srcId="{AAE82099-6F4F-407D-AE58-24D7EEDE3794}" destId="{6CB1C7E5-F5AA-4AA0-A4E1-73A53E69D422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8FB5C30E-3933-4E06-80E2-8144D4356FAF}" type="presOf" srcId="{BF8CEC42-0347-45EB-970E-2790AA672F88}" destId="{5BDD695D-5980-4FD4-8253-C121760C5E91}" srcOrd="0" destOrd="0" presId="urn:microsoft.com/office/officeart/2005/8/layout/chevron1"/>
    <dgm:cxn modelId="{E819A368-9879-4D36-810D-FED97D2CD0D4}" type="presOf" srcId="{9E644833-EB38-49E2-AC42-5C3A58D9FCA1}" destId="{8D172E58-8E88-4302-8BBE-FDCC49305126}" srcOrd="0" destOrd="0" presId="urn:microsoft.com/office/officeart/2005/8/layout/chevron1"/>
    <dgm:cxn modelId="{5ADCD326-EEB0-4929-88FA-227DF45AF0D9}" type="presOf" srcId="{F28F701F-A97E-4C69-B83A-2ECFF269BBBE}" destId="{E0B51CCA-F510-41E4-9688-A5DB8CF1EE19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21528E98-3924-44BD-B9A8-BCDF815D2D17}" type="presOf" srcId="{8BB33B8F-DA6A-4851-BA52-ADB21B65173F}" destId="{856B4A67-6F8E-4039-A8EE-2FAB00C80017}" srcOrd="0" destOrd="0" presId="urn:microsoft.com/office/officeart/2005/8/layout/chevron1"/>
    <dgm:cxn modelId="{B435B190-9951-477D-8C92-170BF07BAEB3}" type="presParOf" srcId="{E0B51CCA-F510-41E4-9688-A5DB8CF1EE19}" destId="{5BDD695D-5980-4FD4-8253-C121760C5E91}" srcOrd="0" destOrd="0" presId="urn:microsoft.com/office/officeart/2005/8/layout/chevron1"/>
    <dgm:cxn modelId="{951E4E95-F22F-4A29-A36B-7A4282AB525E}" type="presParOf" srcId="{E0B51CCA-F510-41E4-9688-A5DB8CF1EE19}" destId="{600C8AC5-1FBC-4ABF-8303-F2567D9C60E1}" srcOrd="1" destOrd="0" presId="urn:microsoft.com/office/officeart/2005/8/layout/chevron1"/>
    <dgm:cxn modelId="{CC55F11D-0180-4682-9278-D0B563D0BDC1}" type="presParOf" srcId="{E0B51CCA-F510-41E4-9688-A5DB8CF1EE19}" destId="{856B4A67-6F8E-4039-A8EE-2FAB00C80017}" srcOrd="2" destOrd="0" presId="urn:microsoft.com/office/officeart/2005/8/layout/chevron1"/>
    <dgm:cxn modelId="{A72EDD67-62C1-40D1-9463-97680FCD0908}" type="presParOf" srcId="{E0B51CCA-F510-41E4-9688-A5DB8CF1EE19}" destId="{DFA0DDA8-CE05-42E8-8754-5C8510619F86}" srcOrd="3" destOrd="0" presId="urn:microsoft.com/office/officeart/2005/8/layout/chevron1"/>
    <dgm:cxn modelId="{9E24AC57-13D7-4D5E-BE78-B9C3638F4FD8}" type="presParOf" srcId="{E0B51CCA-F510-41E4-9688-A5DB8CF1EE19}" destId="{6CB1C7E5-F5AA-4AA0-A4E1-73A53E69D422}" srcOrd="4" destOrd="0" presId="urn:microsoft.com/office/officeart/2005/8/layout/chevron1"/>
    <dgm:cxn modelId="{8B938967-9BBE-4648-88E5-71DCCDA969C2}" type="presParOf" srcId="{E0B51CCA-F510-41E4-9688-A5DB8CF1EE19}" destId="{8C49D57F-D75D-4F5D-846A-605C2A684086}" srcOrd="5" destOrd="0" presId="urn:microsoft.com/office/officeart/2005/8/layout/chevron1"/>
    <dgm:cxn modelId="{DE24B400-57DF-4295-A5FA-3C2104DE2341}" type="presParOf" srcId="{E0B51CCA-F510-41E4-9688-A5DB8CF1EE19}" destId="{8D172E58-8E88-4302-8BBE-FDCC49305126}" srcOrd="6" destOrd="0" presId="urn:microsoft.com/office/officeart/2005/8/layout/chevron1"/>
    <dgm:cxn modelId="{8050E523-E203-4C67-990E-699322EE22C1}" type="presParOf" srcId="{E0B51CCA-F510-41E4-9688-A5DB8CF1EE19}" destId="{9ADC6E8A-8104-4DF6-9864-463F3458813B}" srcOrd="7" destOrd="0" presId="urn:microsoft.com/office/officeart/2005/8/layout/chevron1"/>
    <dgm:cxn modelId="{5D022E5B-144A-4BBE-BD03-0ED7D4C6C445}" type="presParOf" srcId="{E0B51CCA-F510-41E4-9688-A5DB8CF1EE19}" destId="{8A8B4CA7-0023-4CB7-AE92-B734479FE42E}" srcOrd="8" destOrd="0" presId="urn:microsoft.com/office/officeart/2005/8/layout/chevron1"/>
    <dgm:cxn modelId="{4700CE92-0E81-47A1-B7A4-9D398C0FFA6C}" type="presParOf" srcId="{E0B51CCA-F510-41E4-9688-A5DB8CF1EE19}" destId="{3B8CDD7E-A278-4A86-A450-A0DD092780C5}" srcOrd="9" destOrd="0" presId="urn:microsoft.com/office/officeart/2005/8/layout/chevron1"/>
    <dgm:cxn modelId="{3ABFF844-2F34-4F9F-98B9-620A6F25D4AA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CEC88-D03F-42ED-B0B4-F6B6AFFE5BC9}" type="presOf" srcId="{9E644833-EB38-49E2-AC42-5C3A58D9FCA1}" destId="{8D172E58-8E88-4302-8BBE-FDCC49305126}" srcOrd="0" destOrd="0" presId="urn:microsoft.com/office/officeart/2005/8/layout/chevron1"/>
    <dgm:cxn modelId="{69177E7B-112D-489D-B3F8-83B42A9A5213}" type="presOf" srcId="{AAE82099-6F4F-407D-AE58-24D7EEDE3794}" destId="{6CB1C7E5-F5AA-4AA0-A4E1-73A53E69D422}" srcOrd="0" destOrd="0" presId="urn:microsoft.com/office/officeart/2005/8/layout/chevron1"/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B724251-DF86-477E-8945-31A6840C4A4C}" type="presOf" srcId="{8BB33B8F-DA6A-4851-BA52-ADB21B65173F}" destId="{856B4A67-6F8E-4039-A8EE-2FAB00C80017}" srcOrd="0" destOrd="0" presId="urn:microsoft.com/office/officeart/2005/8/layout/chevron1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EF7C6E40-3B70-4A87-99BC-0D26712677A5}" type="presOf" srcId="{BF8CEC42-0347-45EB-970E-2790AA672F88}" destId="{5BDD695D-5980-4FD4-8253-C121760C5E91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DE98C0AF-159B-4679-B75F-F0DFCE4D29BB}" type="presOf" srcId="{816FF99B-70C4-4EE5-83B7-A73052161A25}" destId="{03FC4E47-2EF2-4361-860B-E41E7D75B0F6}" srcOrd="0" destOrd="0" presId="urn:microsoft.com/office/officeart/2005/8/layout/chevron1"/>
    <dgm:cxn modelId="{044563D5-D828-431E-BF3E-2EED2484780E}" type="presOf" srcId="{AB2A5280-4E17-4C46-A613-19868BDAA1DF}" destId="{8A8B4CA7-0023-4CB7-AE92-B734479FE42E}" srcOrd="0" destOrd="0" presId="urn:microsoft.com/office/officeart/2005/8/layout/chevron1"/>
    <dgm:cxn modelId="{0BE804B1-4E85-4455-B998-EC7E044A0D77}" type="presOf" srcId="{F28F701F-A97E-4C69-B83A-2ECFF269BBBE}" destId="{E0B51CCA-F510-41E4-9688-A5DB8CF1EE19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C9068A07-93C1-4260-93E5-9FA8E1D0BDB8}" type="presParOf" srcId="{E0B51CCA-F510-41E4-9688-A5DB8CF1EE19}" destId="{5BDD695D-5980-4FD4-8253-C121760C5E91}" srcOrd="0" destOrd="0" presId="urn:microsoft.com/office/officeart/2005/8/layout/chevron1"/>
    <dgm:cxn modelId="{7C4DC703-5488-483D-9F9D-FFDADD86972B}" type="presParOf" srcId="{E0B51CCA-F510-41E4-9688-A5DB8CF1EE19}" destId="{600C8AC5-1FBC-4ABF-8303-F2567D9C60E1}" srcOrd="1" destOrd="0" presId="urn:microsoft.com/office/officeart/2005/8/layout/chevron1"/>
    <dgm:cxn modelId="{43B8A864-ECC0-446D-A031-4F8D802130DD}" type="presParOf" srcId="{E0B51CCA-F510-41E4-9688-A5DB8CF1EE19}" destId="{856B4A67-6F8E-4039-A8EE-2FAB00C80017}" srcOrd="2" destOrd="0" presId="urn:microsoft.com/office/officeart/2005/8/layout/chevron1"/>
    <dgm:cxn modelId="{08C13876-FD24-4771-816D-B844718E2AD3}" type="presParOf" srcId="{E0B51CCA-F510-41E4-9688-A5DB8CF1EE19}" destId="{DFA0DDA8-CE05-42E8-8754-5C8510619F86}" srcOrd="3" destOrd="0" presId="urn:microsoft.com/office/officeart/2005/8/layout/chevron1"/>
    <dgm:cxn modelId="{ACF3C495-835C-4661-9163-A95A3FC3F780}" type="presParOf" srcId="{E0B51CCA-F510-41E4-9688-A5DB8CF1EE19}" destId="{6CB1C7E5-F5AA-4AA0-A4E1-73A53E69D422}" srcOrd="4" destOrd="0" presId="urn:microsoft.com/office/officeart/2005/8/layout/chevron1"/>
    <dgm:cxn modelId="{DBFE530D-F389-48DD-9688-EFF93A55D21F}" type="presParOf" srcId="{E0B51CCA-F510-41E4-9688-A5DB8CF1EE19}" destId="{8C49D57F-D75D-4F5D-846A-605C2A684086}" srcOrd="5" destOrd="0" presId="urn:microsoft.com/office/officeart/2005/8/layout/chevron1"/>
    <dgm:cxn modelId="{21E5B868-7683-477F-AA44-C0F65B1998D7}" type="presParOf" srcId="{E0B51CCA-F510-41E4-9688-A5DB8CF1EE19}" destId="{8D172E58-8E88-4302-8BBE-FDCC49305126}" srcOrd="6" destOrd="0" presId="urn:microsoft.com/office/officeart/2005/8/layout/chevron1"/>
    <dgm:cxn modelId="{2AA4FE2E-CB0A-4E21-A4A1-537AF78A8AB5}" type="presParOf" srcId="{E0B51CCA-F510-41E4-9688-A5DB8CF1EE19}" destId="{9ADC6E8A-8104-4DF6-9864-463F3458813B}" srcOrd="7" destOrd="0" presId="urn:microsoft.com/office/officeart/2005/8/layout/chevron1"/>
    <dgm:cxn modelId="{B3D3AB5E-F10F-4CCF-8B04-C6A558370116}" type="presParOf" srcId="{E0B51CCA-F510-41E4-9688-A5DB8CF1EE19}" destId="{8A8B4CA7-0023-4CB7-AE92-B734479FE42E}" srcOrd="8" destOrd="0" presId="urn:microsoft.com/office/officeart/2005/8/layout/chevron1"/>
    <dgm:cxn modelId="{6A082997-99CF-4BD9-AEA6-BC600E321644}" type="presParOf" srcId="{E0B51CCA-F510-41E4-9688-A5DB8CF1EE19}" destId="{3B8CDD7E-A278-4A86-A450-A0DD092780C5}" srcOrd="9" destOrd="0" presId="urn:microsoft.com/office/officeart/2005/8/layout/chevron1"/>
    <dgm:cxn modelId="{A356CFCC-3E7F-444F-BF9B-EEBD8E76D7A9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B8D5F-EDF3-4DD8-8D5E-CFE6E363F6A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35CCF-0648-4430-8BBC-3C9B25BD7CF2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54141190-6BA5-4594-8582-660E027F6A31}" type="parTrans" cxnId="{47B1B847-5DBB-4FE4-96B2-A91C8931BE50}">
      <dgm:prSet/>
      <dgm:spPr/>
      <dgm:t>
        <a:bodyPr/>
        <a:lstStyle/>
        <a:p>
          <a:endParaRPr lang="en-US"/>
        </a:p>
      </dgm:t>
    </dgm:pt>
    <dgm:pt modelId="{2E00CADF-D65C-41D2-86F0-BBEF0D95A7F6}" type="sibTrans" cxnId="{47B1B847-5DBB-4FE4-96B2-A91C8931BE50}">
      <dgm:prSet/>
      <dgm:spPr/>
      <dgm:t>
        <a:bodyPr/>
        <a:lstStyle/>
        <a:p>
          <a:endParaRPr lang="en-US"/>
        </a:p>
      </dgm:t>
    </dgm:pt>
    <dgm:pt modelId="{1967A601-E80C-4402-80D5-65BA5D72D093}">
      <dgm:prSet phldrT="[Text]"/>
      <dgm:spPr/>
      <dgm:t>
        <a:bodyPr/>
        <a:lstStyle/>
        <a:p>
          <a:r>
            <a:rPr lang="en-US" smtClean="0"/>
            <a:t>Activity</a:t>
          </a:r>
          <a:endParaRPr lang="en-US" dirty="0"/>
        </a:p>
      </dgm:t>
    </dgm:pt>
    <dgm:pt modelId="{FD810584-2C31-4597-BFBF-4C75F86DC719}" type="parTrans" cxnId="{071B253E-DD6D-4BD0-9BC0-34CC7B94C984}">
      <dgm:prSet/>
      <dgm:spPr/>
      <dgm:t>
        <a:bodyPr/>
        <a:lstStyle/>
        <a:p>
          <a:endParaRPr lang="en-US"/>
        </a:p>
      </dgm:t>
    </dgm:pt>
    <dgm:pt modelId="{BBA27B5B-E299-4838-8867-FE4F74657852}" type="sibTrans" cxnId="{071B253E-DD6D-4BD0-9BC0-34CC7B94C984}">
      <dgm:prSet/>
      <dgm:spPr/>
      <dgm:t>
        <a:bodyPr/>
        <a:lstStyle/>
        <a:p>
          <a:endParaRPr lang="en-US"/>
        </a:p>
      </dgm:t>
    </dgm:pt>
    <dgm:pt modelId="{B511AC70-E191-4B27-A198-C606F22A16EB}" type="pres">
      <dgm:prSet presAssocID="{308B8D5F-EDF3-4DD8-8D5E-CFE6E363F6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28398-5BD4-4464-9AE5-085550C3F03E}" type="pres">
      <dgm:prSet presAssocID="{1F635CCF-0648-4430-8BBC-3C9B25BD7CF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4E5AD-1619-4A56-B098-2ADA70D4604E}" type="pres">
      <dgm:prSet presAssocID="{2E00CADF-D65C-41D2-86F0-BBEF0D95A7F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BF2D2A0-BA82-435C-A92D-2690AD931BED}" type="pres">
      <dgm:prSet presAssocID="{2E00CADF-D65C-41D2-86F0-BBEF0D95A7F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4A9E928-92D8-4408-91EC-39C829B0F32D}" type="pres">
      <dgm:prSet presAssocID="{1967A601-E80C-4402-80D5-65BA5D72D0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A0D3F-2C46-4DF3-9AA1-184190F13142}" type="pres">
      <dgm:prSet presAssocID="{BBA27B5B-E299-4838-8867-FE4F7465785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6416B7A-29A9-4189-8D81-E0D2815B7CE3}" type="pres">
      <dgm:prSet presAssocID="{BBA27B5B-E299-4838-8867-FE4F74657852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5498B801-5FD2-4AA7-ACF8-1AC52AB2EFFE}" type="presOf" srcId="{308B8D5F-EDF3-4DD8-8D5E-CFE6E363F6AC}" destId="{B511AC70-E191-4B27-A198-C606F22A16EB}" srcOrd="0" destOrd="0" presId="urn:microsoft.com/office/officeart/2005/8/layout/cycle7"/>
    <dgm:cxn modelId="{D4C605BD-B968-429F-8851-9BE9862A495D}" type="presOf" srcId="{BBA27B5B-E299-4838-8867-FE4F74657852}" destId="{B6416B7A-29A9-4189-8D81-E0D2815B7CE3}" srcOrd="1" destOrd="0" presId="urn:microsoft.com/office/officeart/2005/8/layout/cycle7"/>
    <dgm:cxn modelId="{071B253E-DD6D-4BD0-9BC0-34CC7B94C984}" srcId="{308B8D5F-EDF3-4DD8-8D5E-CFE6E363F6AC}" destId="{1967A601-E80C-4402-80D5-65BA5D72D093}" srcOrd="1" destOrd="0" parTransId="{FD810584-2C31-4597-BFBF-4C75F86DC719}" sibTransId="{BBA27B5B-E299-4838-8867-FE4F74657852}"/>
    <dgm:cxn modelId="{4F10530B-03F2-49D9-9DC1-813574DAB663}" type="presOf" srcId="{1F635CCF-0648-4430-8BBC-3C9B25BD7CF2}" destId="{07E28398-5BD4-4464-9AE5-085550C3F03E}" srcOrd="0" destOrd="0" presId="urn:microsoft.com/office/officeart/2005/8/layout/cycle7"/>
    <dgm:cxn modelId="{05F3C7F1-5343-4A12-A4B0-C9E4FBBA1E0A}" type="presOf" srcId="{2E00CADF-D65C-41D2-86F0-BBEF0D95A7F6}" destId="{BBF2D2A0-BA82-435C-A92D-2690AD931BED}" srcOrd="1" destOrd="0" presId="urn:microsoft.com/office/officeart/2005/8/layout/cycle7"/>
    <dgm:cxn modelId="{40027226-4AA5-4BC6-A134-BAC25C24DFFD}" type="presOf" srcId="{2E00CADF-D65C-41D2-86F0-BBEF0D95A7F6}" destId="{DEE4E5AD-1619-4A56-B098-2ADA70D4604E}" srcOrd="0" destOrd="0" presId="urn:microsoft.com/office/officeart/2005/8/layout/cycle7"/>
    <dgm:cxn modelId="{E6CE3998-097B-41DD-8735-49DC0CEEEA13}" type="presOf" srcId="{1967A601-E80C-4402-80D5-65BA5D72D093}" destId="{E4A9E928-92D8-4408-91EC-39C829B0F32D}" srcOrd="0" destOrd="0" presId="urn:microsoft.com/office/officeart/2005/8/layout/cycle7"/>
    <dgm:cxn modelId="{47B1B847-5DBB-4FE4-96B2-A91C8931BE50}" srcId="{308B8D5F-EDF3-4DD8-8D5E-CFE6E363F6AC}" destId="{1F635CCF-0648-4430-8BBC-3C9B25BD7CF2}" srcOrd="0" destOrd="0" parTransId="{54141190-6BA5-4594-8582-660E027F6A31}" sibTransId="{2E00CADF-D65C-41D2-86F0-BBEF0D95A7F6}"/>
    <dgm:cxn modelId="{75E47B63-F18A-4BEF-9256-B5A4F2FA6C11}" type="presOf" srcId="{BBA27B5B-E299-4838-8867-FE4F74657852}" destId="{D24A0D3F-2C46-4DF3-9AA1-184190F13142}" srcOrd="0" destOrd="0" presId="urn:microsoft.com/office/officeart/2005/8/layout/cycle7"/>
    <dgm:cxn modelId="{D1EE8564-C9A8-4D2E-829D-4AA12A714918}" type="presParOf" srcId="{B511AC70-E191-4B27-A198-C606F22A16EB}" destId="{07E28398-5BD4-4464-9AE5-085550C3F03E}" srcOrd="0" destOrd="0" presId="urn:microsoft.com/office/officeart/2005/8/layout/cycle7"/>
    <dgm:cxn modelId="{3779575F-22BE-4C0B-B475-611A70E405BE}" type="presParOf" srcId="{B511AC70-E191-4B27-A198-C606F22A16EB}" destId="{DEE4E5AD-1619-4A56-B098-2ADA70D4604E}" srcOrd="1" destOrd="0" presId="urn:microsoft.com/office/officeart/2005/8/layout/cycle7"/>
    <dgm:cxn modelId="{1E5C73DD-3ABA-49B1-BB0F-8A543AFEA635}" type="presParOf" srcId="{DEE4E5AD-1619-4A56-B098-2ADA70D4604E}" destId="{BBF2D2A0-BA82-435C-A92D-2690AD931BED}" srcOrd="0" destOrd="0" presId="urn:microsoft.com/office/officeart/2005/8/layout/cycle7"/>
    <dgm:cxn modelId="{E6C11F1F-A790-4F45-95D0-7D76211B89BC}" type="presParOf" srcId="{B511AC70-E191-4B27-A198-C606F22A16EB}" destId="{E4A9E928-92D8-4408-91EC-39C829B0F32D}" srcOrd="2" destOrd="0" presId="urn:microsoft.com/office/officeart/2005/8/layout/cycle7"/>
    <dgm:cxn modelId="{D717E611-EE27-4E14-B0B3-D4FAD58C7ADE}" type="presParOf" srcId="{B511AC70-E191-4B27-A198-C606F22A16EB}" destId="{D24A0D3F-2C46-4DF3-9AA1-184190F13142}" srcOrd="3" destOrd="0" presId="urn:microsoft.com/office/officeart/2005/8/layout/cycle7"/>
    <dgm:cxn modelId="{A0C40FD3-8A8F-4BF4-A6A6-426B716CAACC}" type="presParOf" srcId="{D24A0D3F-2C46-4DF3-9AA1-184190F13142}" destId="{B6416B7A-29A9-4189-8D81-E0D2815B7C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ACFA60B9-2CBF-4270-AF67-3958D61DF6EC}" type="presOf" srcId="{BF8CEC42-0347-45EB-970E-2790AA672F88}" destId="{5BDD695D-5980-4FD4-8253-C121760C5E91}" srcOrd="0" destOrd="0" presId="urn:microsoft.com/office/officeart/2005/8/layout/chevron1"/>
    <dgm:cxn modelId="{AAFFAFA6-717A-4D3B-BD94-A986230B4388}" type="presOf" srcId="{AAE82099-6F4F-407D-AE58-24D7EEDE3794}" destId="{6CB1C7E5-F5AA-4AA0-A4E1-73A53E69D422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A91D725A-0912-46C4-87C9-77A44E78A21F}" type="presOf" srcId="{8BB33B8F-DA6A-4851-BA52-ADB21B65173F}" destId="{856B4A67-6F8E-4039-A8EE-2FAB00C80017}" srcOrd="0" destOrd="0" presId="urn:microsoft.com/office/officeart/2005/8/layout/chevron1"/>
    <dgm:cxn modelId="{5F112B28-E3D8-42AF-BBD4-6FBE1520E5EE}" type="presOf" srcId="{F28F701F-A97E-4C69-B83A-2ECFF269BBBE}" destId="{E0B51CCA-F510-41E4-9688-A5DB8CF1EE19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3D502921-7EB0-458E-9BBD-85EBD81E0A8B}" type="presOf" srcId="{9E644833-EB38-49E2-AC42-5C3A58D9FCA1}" destId="{8D172E58-8E88-4302-8BBE-FDCC49305126}" srcOrd="0" destOrd="0" presId="urn:microsoft.com/office/officeart/2005/8/layout/chevron1"/>
    <dgm:cxn modelId="{A2DDDAF7-2AA9-4642-B3B6-BCF712550727}" type="presOf" srcId="{816FF99B-70C4-4EE5-83B7-A73052161A25}" destId="{03FC4E47-2EF2-4361-860B-E41E7D75B0F6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1831C3BC-3688-493C-9C1A-8EEB765843EF}" type="presOf" srcId="{AB2A5280-4E17-4C46-A613-19868BDAA1DF}" destId="{8A8B4CA7-0023-4CB7-AE92-B734479FE42E}" srcOrd="0" destOrd="0" presId="urn:microsoft.com/office/officeart/2005/8/layout/chevron1"/>
    <dgm:cxn modelId="{E0C03F0C-C351-4317-8B3B-0055F885E155}" type="presParOf" srcId="{E0B51CCA-F510-41E4-9688-A5DB8CF1EE19}" destId="{5BDD695D-5980-4FD4-8253-C121760C5E91}" srcOrd="0" destOrd="0" presId="urn:microsoft.com/office/officeart/2005/8/layout/chevron1"/>
    <dgm:cxn modelId="{46BF21D0-67BB-40A2-9AF3-BDE4B99DE05D}" type="presParOf" srcId="{E0B51CCA-F510-41E4-9688-A5DB8CF1EE19}" destId="{600C8AC5-1FBC-4ABF-8303-F2567D9C60E1}" srcOrd="1" destOrd="0" presId="urn:microsoft.com/office/officeart/2005/8/layout/chevron1"/>
    <dgm:cxn modelId="{EA390492-8AD2-409D-8E9C-16FA2AB28BA0}" type="presParOf" srcId="{E0B51CCA-F510-41E4-9688-A5DB8CF1EE19}" destId="{856B4A67-6F8E-4039-A8EE-2FAB00C80017}" srcOrd="2" destOrd="0" presId="urn:microsoft.com/office/officeart/2005/8/layout/chevron1"/>
    <dgm:cxn modelId="{96B103E0-358B-4204-8F19-DF74286CDD69}" type="presParOf" srcId="{E0B51CCA-F510-41E4-9688-A5DB8CF1EE19}" destId="{DFA0DDA8-CE05-42E8-8754-5C8510619F86}" srcOrd="3" destOrd="0" presId="urn:microsoft.com/office/officeart/2005/8/layout/chevron1"/>
    <dgm:cxn modelId="{E931B2C9-9470-43CC-B774-5A78F0E56B8D}" type="presParOf" srcId="{E0B51CCA-F510-41E4-9688-A5DB8CF1EE19}" destId="{6CB1C7E5-F5AA-4AA0-A4E1-73A53E69D422}" srcOrd="4" destOrd="0" presId="urn:microsoft.com/office/officeart/2005/8/layout/chevron1"/>
    <dgm:cxn modelId="{ED50411F-8ED5-4907-9AAD-A2A1968D1933}" type="presParOf" srcId="{E0B51CCA-F510-41E4-9688-A5DB8CF1EE19}" destId="{8C49D57F-D75D-4F5D-846A-605C2A684086}" srcOrd="5" destOrd="0" presId="urn:microsoft.com/office/officeart/2005/8/layout/chevron1"/>
    <dgm:cxn modelId="{42A968E1-9E13-49F1-B6C4-689760B0A4FC}" type="presParOf" srcId="{E0B51CCA-F510-41E4-9688-A5DB8CF1EE19}" destId="{8D172E58-8E88-4302-8BBE-FDCC49305126}" srcOrd="6" destOrd="0" presId="urn:microsoft.com/office/officeart/2005/8/layout/chevron1"/>
    <dgm:cxn modelId="{04E153AA-FF49-4F52-B42D-D3057E3010AA}" type="presParOf" srcId="{E0B51CCA-F510-41E4-9688-A5DB8CF1EE19}" destId="{9ADC6E8A-8104-4DF6-9864-463F3458813B}" srcOrd="7" destOrd="0" presId="urn:microsoft.com/office/officeart/2005/8/layout/chevron1"/>
    <dgm:cxn modelId="{D7BE99FA-C082-435A-A7D3-7D83CB663766}" type="presParOf" srcId="{E0B51CCA-F510-41E4-9688-A5DB8CF1EE19}" destId="{8A8B4CA7-0023-4CB7-AE92-B734479FE42E}" srcOrd="8" destOrd="0" presId="urn:microsoft.com/office/officeart/2005/8/layout/chevron1"/>
    <dgm:cxn modelId="{0D08F257-D252-4633-8B35-F2412D2675FE}" type="presParOf" srcId="{E0B51CCA-F510-41E4-9688-A5DB8CF1EE19}" destId="{3B8CDD7E-A278-4A86-A450-A0DD092780C5}" srcOrd="9" destOrd="0" presId="urn:microsoft.com/office/officeart/2005/8/layout/chevron1"/>
    <dgm:cxn modelId="{56A9762F-2CF2-43A1-A9C2-812C27B5A9C6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3D2BD97E-000C-42AC-9910-FBEDB92F93A9}" type="presOf" srcId="{AAE82099-6F4F-407D-AE58-24D7EEDE3794}" destId="{6CB1C7E5-F5AA-4AA0-A4E1-73A53E69D422}" srcOrd="0" destOrd="0" presId="urn:microsoft.com/office/officeart/2005/8/layout/chevron1"/>
    <dgm:cxn modelId="{1169AFDA-51AD-41B1-BB0F-B46D1DD80B31}" type="presOf" srcId="{9E644833-EB38-49E2-AC42-5C3A58D9FCA1}" destId="{8D172E58-8E88-4302-8BBE-FDCC49305126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342C43D9-E343-43B2-8933-8EBF797B0A89}" type="presOf" srcId="{F28F701F-A97E-4C69-B83A-2ECFF269BBBE}" destId="{E0B51CCA-F510-41E4-9688-A5DB8CF1EE19}" srcOrd="0" destOrd="0" presId="urn:microsoft.com/office/officeart/2005/8/layout/chevron1"/>
    <dgm:cxn modelId="{B1B3667A-A4F0-4CC8-BA96-297CD8958838}" type="presOf" srcId="{BF8CEC42-0347-45EB-970E-2790AA672F88}" destId="{5BDD695D-5980-4FD4-8253-C121760C5E91}" srcOrd="0" destOrd="0" presId="urn:microsoft.com/office/officeart/2005/8/layout/chevron1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042DC100-FEB0-4E77-A889-732BDDE06F31}" type="presOf" srcId="{AB2A5280-4E17-4C46-A613-19868BDAA1DF}" destId="{8A8B4CA7-0023-4CB7-AE92-B734479FE42E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3E87B4F6-5FF3-4909-AD2B-F84E52C53568}" type="presOf" srcId="{8BB33B8F-DA6A-4851-BA52-ADB21B65173F}" destId="{856B4A67-6F8E-4039-A8EE-2FAB00C80017}" srcOrd="0" destOrd="0" presId="urn:microsoft.com/office/officeart/2005/8/layout/chevron1"/>
    <dgm:cxn modelId="{A6CE845F-C5B1-4AD2-B76C-2FE1C2701B1A}" type="presOf" srcId="{816FF99B-70C4-4EE5-83B7-A73052161A25}" destId="{03FC4E47-2EF2-4361-860B-E41E7D75B0F6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60DBCD5D-EC62-4214-B08D-6B9562F7F815}" type="presParOf" srcId="{E0B51CCA-F510-41E4-9688-A5DB8CF1EE19}" destId="{5BDD695D-5980-4FD4-8253-C121760C5E91}" srcOrd="0" destOrd="0" presId="urn:microsoft.com/office/officeart/2005/8/layout/chevron1"/>
    <dgm:cxn modelId="{D482164B-E699-4265-8FC4-92D1262EAF47}" type="presParOf" srcId="{E0B51CCA-F510-41E4-9688-A5DB8CF1EE19}" destId="{600C8AC5-1FBC-4ABF-8303-F2567D9C60E1}" srcOrd="1" destOrd="0" presId="urn:microsoft.com/office/officeart/2005/8/layout/chevron1"/>
    <dgm:cxn modelId="{0AC7D386-A5EF-4009-9C1A-50277FBC002E}" type="presParOf" srcId="{E0B51CCA-F510-41E4-9688-A5DB8CF1EE19}" destId="{856B4A67-6F8E-4039-A8EE-2FAB00C80017}" srcOrd="2" destOrd="0" presId="urn:microsoft.com/office/officeart/2005/8/layout/chevron1"/>
    <dgm:cxn modelId="{191CC715-2856-457D-89CD-F05343022E8B}" type="presParOf" srcId="{E0B51CCA-F510-41E4-9688-A5DB8CF1EE19}" destId="{DFA0DDA8-CE05-42E8-8754-5C8510619F86}" srcOrd="3" destOrd="0" presId="urn:microsoft.com/office/officeart/2005/8/layout/chevron1"/>
    <dgm:cxn modelId="{8BFBDFE7-D743-41CB-A5C4-D4CE514DF1E2}" type="presParOf" srcId="{E0B51CCA-F510-41E4-9688-A5DB8CF1EE19}" destId="{6CB1C7E5-F5AA-4AA0-A4E1-73A53E69D422}" srcOrd="4" destOrd="0" presId="urn:microsoft.com/office/officeart/2005/8/layout/chevron1"/>
    <dgm:cxn modelId="{725AF6A2-2EBA-454C-99F2-65BF667B55F8}" type="presParOf" srcId="{E0B51CCA-F510-41E4-9688-A5DB8CF1EE19}" destId="{8C49D57F-D75D-4F5D-846A-605C2A684086}" srcOrd="5" destOrd="0" presId="urn:microsoft.com/office/officeart/2005/8/layout/chevron1"/>
    <dgm:cxn modelId="{A6A7105E-FF95-4FCD-8870-A63708788F8B}" type="presParOf" srcId="{E0B51CCA-F510-41E4-9688-A5DB8CF1EE19}" destId="{8D172E58-8E88-4302-8BBE-FDCC49305126}" srcOrd="6" destOrd="0" presId="urn:microsoft.com/office/officeart/2005/8/layout/chevron1"/>
    <dgm:cxn modelId="{2DA5C026-7C80-4043-8E23-B5CD0ABF0C0A}" type="presParOf" srcId="{E0B51CCA-F510-41E4-9688-A5DB8CF1EE19}" destId="{9ADC6E8A-8104-4DF6-9864-463F3458813B}" srcOrd="7" destOrd="0" presId="urn:microsoft.com/office/officeart/2005/8/layout/chevron1"/>
    <dgm:cxn modelId="{C9BEBC77-9069-41D1-8219-28A8C23DE00F}" type="presParOf" srcId="{E0B51CCA-F510-41E4-9688-A5DB8CF1EE19}" destId="{8A8B4CA7-0023-4CB7-AE92-B734479FE42E}" srcOrd="8" destOrd="0" presId="urn:microsoft.com/office/officeart/2005/8/layout/chevron1"/>
    <dgm:cxn modelId="{F338F6E3-84E1-41CE-8A69-D8C2F9006F1D}" type="presParOf" srcId="{E0B51CCA-F510-41E4-9688-A5DB8CF1EE19}" destId="{3B8CDD7E-A278-4A86-A450-A0DD092780C5}" srcOrd="9" destOrd="0" presId="urn:microsoft.com/office/officeart/2005/8/layout/chevron1"/>
    <dgm:cxn modelId="{2A9A80FE-C46F-484D-AF0D-0DAC49A7C901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9DB38A9C-92D4-4EE2-AC1E-6A2338B123A2}" type="presOf" srcId="{BF8CEC42-0347-45EB-970E-2790AA672F88}" destId="{5BDD695D-5980-4FD4-8253-C121760C5E91}" srcOrd="0" destOrd="0" presId="urn:microsoft.com/office/officeart/2005/8/layout/chevron1"/>
    <dgm:cxn modelId="{4585970A-B4B3-4296-813C-7B2BCB515494}" type="presOf" srcId="{8BB33B8F-DA6A-4851-BA52-ADB21B65173F}" destId="{856B4A67-6F8E-4039-A8EE-2FAB00C80017}" srcOrd="0" destOrd="0" presId="urn:microsoft.com/office/officeart/2005/8/layout/chevron1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6E229914-3EFF-468D-AD20-5393A1C1030D}" type="presOf" srcId="{F28F701F-A97E-4C69-B83A-2ECFF269BBBE}" destId="{E0B51CCA-F510-41E4-9688-A5DB8CF1EE19}" srcOrd="0" destOrd="0" presId="urn:microsoft.com/office/officeart/2005/8/layout/chevron1"/>
    <dgm:cxn modelId="{1C52AC15-8158-4C1E-B449-1EBFF036F9E3}" type="presOf" srcId="{816FF99B-70C4-4EE5-83B7-A73052161A25}" destId="{03FC4E47-2EF2-4361-860B-E41E7D75B0F6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C78E9729-352E-48D0-BF78-756671021B6C}" type="presOf" srcId="{9E644833-EB38-49E2-AC42-5C3A58D9FCA1}" destId="{8D172E58-8E88-4302-8BBE-FDCC49305126}" srcOrd="0" destOrd="0" presId="urn:microsoft.com/office/officeart/2005/8/layout/chevron1"/>
    <dgm:cxn modelId="{DBACFBC6-65C0-4922-8F9B-6DD5852334BB}" type="presOf" srcId="{AB2A5280-4E17-4C46-A613-19868BDAA1DF}" destId="{8A8B4CA7-0023-4CB7-AE92-B734479FE42E}" srcOrd="0" destOrd="0" presId="urn:microsoft.com/office/officeart/2005/8/layout/chevron1"/>
    <dgm:cxn modelId="{64978054-BF0F-4926-9542-5D97821DDB69}" type="presOf" srcId="{AAE82099-6F4F-407D-AE58-24D7EEDE3794}" destId="{6CB1C7E5-F5AA-4AA0-A4E1-73A53E69D422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9DDF75B8-D317-49AB-B764-76A5705318C7}" type="presParOf" srcId="{E0B51CCA-F510-41E4-9688-A5DB8CF1EE19}" destId="{5BDD695D-5980-4FD4-8253-C121760C5E91}" srcOrd="0" destOrd="0" presId="urn:microsoft.com/office/officeart/2005/8/layout/chevron1"/>
    <dgm:cxn modelId="{C58D8D01-1B8A-4BC6-8FB2-6B6CA11F7867}" type="presParOf" srcId="{E0B51CCA-F510-41E4-9688-A5DB8CF1EE19}" destId="{600C8AC5-1FBC-4ABF-8303-F2567D9C60E1}" srcOrd="1" destOrd="0" presId="urn:microsoft.com/office/officeart/2005/8/layout/chevron1"/>
    <dgm:cxn modelId="{3BA5528D-51CC-4E2F-9779-F433579D919E}" type="presParOf" srcId="{E0B51CCA-F510-41E4-9688-A5DB8CF1EE19}" destId="{856B4A67-6F8E-4039-A8EE-2FAB00C80017}" srcOrd="2" destOrd="0" presId="urn:microsoft.com/office/officeart/2005/8/layout/chevron1"/>
    <dgm:cxn modelId="{8A6ABF06-0A42-46EF-B6A3-7123BED62035}" type="presParOf" srcId="{E0B51CCA-F510-41E4-9688-A5DB8CF1EE19}" destId="{DFA0DDA8-CE05-42E8-8754-5C8510619F86}" srcOrd="3" destOrd="0" presId="urn:microsoft.com/office/officeart/2005/8/layout/chevron1"/>
    <dgm:cxn modelId="{5DE225E2-74DC-4133-B934-2DAF49C0B9E0}" type="presParOf" srcId="{E0B51CCA-F510-41E4-9688-A5DB8CF1EE19}" destId="{6CB1C7E5-F5AA-4AA0-A4E1-73A53E69D422}" srcOrd="4" destOrd="0" presId="urn:microsoft.com/office/officeart/2005/8/layout/chevron1"/>
    <dgm:cxn modelId="{6432A162-A8F4-430E-BB66-18573C3B687E}" type="presParOf" srcId="{E0B51CCA-F510-41E4-9688-A5DB8CF1EE19}" destId="{8C49D57F-D75D-4F5D-846A-605C2A684086}" srcOrd="5" destOrd="0" presId="urn:microsoft.com/office/officeart/2005/8/layout/chevron1"/>
    <dgm:cxn modelId="{A8E9B65B-8505-4920-ADB4-7E8E4D673642}" type="presParOf" srcId="{E0B51CCA-F510-41E4-9688-A5DB8CF1EE19}" destId="{8D172E58-8E88-4302-8BBE-FDCC49305126}" srcOrd="6" destOrd="0" presId="urn:microsoft.com/office/officeart/2005/8/layout/chevron1"/>
    <dgm:cxn modelId="{4085DAE7-EF9A-4079-B028-F95C815722DF}" type="presParOf" srcId="{E0B51CCA-F510-41E4-9688-A5DB8CF1EE19}" destId="{9ADC6E8A-8104-4DF6-9864-463F3458813B}" srcOrd="7" destOrd="0" presId="urn:microsoft.com/office/officeart/2005/8/layout/chevron1"/>
    <dgm:cxn modelId="{FB19257F-9F64-40DB-B47B-50CCB4DA12DC}" type="presParOf" srcId="{E0B51CCA-F510-41E4-9688-A5DB8CF1EE19}" destId="{8A8B4CA7-0023-4CB7-AE92-B734479FE42E}" srcOrd="8" destOrd="0" presId="urn:microsoft.com/office/officeart/2005/8/layout/chevron1"/>
    <dgm:cxn modelId="{8B54C21E-7140-4906-997B-41EC7B0DB7E6}" type="presParOf" srcId="{E0B51CCA-F510-41E4-9688-A5DB8CF1EE19}" destId="{3B8CDD7E-A278-4A86-A450-A0DD092780C5}" srcOrd="9" destOrd="0" presId="urn:microsoft.com/office/officeart/2005/8/layout/chevron1"/>
    <dgm:cxn modelId="{29691132-9799-4BC6-A8EC-8AF6CA0A4294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>
        <a:solidFill>
          <a:srgbClr val="00B050">
            <a:alpha val="82000"/>
          </a:srgbClr>
        </a:solidFill>
      </dgm:spPr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927D3A08-CE94-4359-A800-9793ED79D979}" type="presOf" srcId="{AB2A5280-4E17-4C46-A613-19868BDAA1DF}" destId="{8A8B4CA7-0023-4CB7-AE92-B734479FE42E}" srcOrd="0" destOrd="0" presId="urn:microsoft.com/office/officeart/2005/8/layout/chevron1"/>
    <dgm:cxn modelId="{E5F9C144-DAD4-43C4-B6AE-4A6B58A96C95}" type="presOf" srcId="{9E644833-EB38-49E2-AC42-5C3A58D9FCA1}" destId="{8D172E58-8E88-4302-8BBE-FDCC49305126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413DA4CF-FC77-4442-9B82-1F17F3562685}" type="presOf" srcId="{BF8CEC42-0347-45EB-970E-2790AA672F88}" destId="{5BDD695D-5980-4FD4-8253-C121760C5E91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94D0D318-CE1B-4C44-B90B-53EB2EEB0ACB}" type="presOf" srcId="{8BB33B8F-DA6A-4851-BA52-ADB21B65173F}" destId="{856B4A67-6F8E-4039-A8EE-2FAB00C80017}" srcOrd="0" destOrd="0" presId="urn:microsoft.com/office/officeart/2005/8/layout/chevron1"/>
    <dgm:cxn modelId="{846B1ADF-CE08-4BE9-A690-41842A77CD81}" type="presOf" srcId="{AAE82099-6F4F-407D-AE58-24D7EEDE3794}" destId="{6CB1C7E5-F5AA-4AA0-A4E1-73A53E69D422}" srcOrd="0" destOrd="0" presId="urn:microsoft.com/office/officeart/2005/8/layout/chevron1"/>
    <dgm:cxn modelId="{08FFA910-B6A4-4FA7-B30C-BEF33DC15B3D}" type="presOf" srcId="{816FF99B-70C4-4EE5-83B7-A73052161A25}" destId="{03FC4E47-2EF2-4361-860B-E41E7D75B0F6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AB76BFA4-8D18-4EB6-8F02-53E4188CEEA4}" type="presOf" srcId="{F28F701F-A97E-4C69-B83A-2ECFF269BBBE}" destId="{E0B51CCA-F510-41E4-9688-A5DB8CF1EE19}" srcOrd="0" destOrd="0" presId="urn:microsoft.com/office/officeart/2005/8/layout/chevron1"/>
    <dgm:cxn modelId="{A3DA5795-6ED4-4840-A4F9-FA87BC9D7E60}" type="presParOf" srcId="{E0B51CCA-F510-41E4-9688-A5DB8CF1EE19}" destId="{5BDD695D-5980-4FD4-8253-C121760C5E91}" srcOrd="0" destOrd="0" presId="urn:microsoft.com/office/officeart/2005/8/layout/chevron1"/>
    <dgm:cxn modelId="{A6F5EE7F-04F8-4C48-9573-F496D9F7ACB7}" type="presParOf" srcId="{E0B51CCA-F510-41E4-9688-A5DB8CF1EE19}" destId="{600C8AC5-1FBC-4ABF-8303-F2567D9C60E1}" srcOrd="1" destOrd="0" presId="urn:microsoft.com/office/officeart/2005/8/layout/chevron1"/>
    <dgm:cxn modelId="{47BFBA99-5C84-49CD-864F-60048FA2B9E9}" type="presParOf" srcId="{E0B51CCA-F510-41E4-9688-A5DB8CF1EE19}" destId="{856B4A67-6F8E-4039-A8EE-2FAB00C80017}" srcOrd="2" destOrd="0" presId="urn:microsoft.com/office/officeart/2005/8/layout/chevron1"/>
    <dgm:cxn modelId="{548790B4-4EE9-4AEE-AA2E-74A6BA45DEC8}" type="presParOf" srcId="{E0B51CCA-F510-41E4-9688-A5DB8CF1EE19}" destId="{DFA0DDA8-CE05-42E8-8754-5C8510619F86}" srcOrd="3" destOrd="0" presId="urn:microsoft.com/office/officeart/2005/8/layout/chevron1"/>
    <dgm:cxn modelId="{98C0B288-E837-4A1F-871B-0233E565ADD6}" type="presParOf" srcId="{E0B51CCA-F510-41E4-9688-A5DB8CF1EE19}" destId="{6CB1C7E5-F5AA-4AA0-A4E1-73A53E69D422}" srcOrd="4" destOrd="0" presId="urn:microsoft.com/office/officeart/2005/8/layout/chevron1"/>
    <dgm:cxn modelId="{608D25CC-E400-411A-A66E-FFD15E38A714}" type="presParOf" srcId="{E0B51CCA-F510-41E4-9688-A5DB8CF1EE19}" destId="{8C49D57F-D75D-4F5D-846A-605C2A684086}" srcOrd="5" destOrd="0" presId="urn:microsoft.com/office/officeart/2005/8/layout/chevron1"/>
    <dgm:cxn modelId="{E5209452-DD8F-4FF5-A6D1-48FD2638957C}" type="presParOf" srcId="{E0B51CCA-F510-41E4-9688-A5DB8CF1EE19}" destId="{8D172E58-8E88-4302-8BBE-FDCC49305126}" srcOrd="6" destOrd="0" presId="urn:microsoft.com/office/officeart/2005/8/layout/chevron1"/>
    <dgm:cxn modelId="{D0BF9525-9364-4614-B90B-A8F32B59E608}" type="presParOf" srcId="{E0B51CCA-F510-41E4-9688-A5DB8CF1EE19}" destId="{9ADC6E8A-8104-4DF6-9864-463F3458813B}" srcOrd="7" destOrd="0" presId="urn:microsoft.com/office/officeart/2005/8/layout/chevron1"/>
    <dgm:cxn modelId="{3E5ED346-7E34-4C13-9547-32B3204E5585}" type="presParOf" srcId="{E0B51CCA-F510-41E4-9688-A5DB8CF1EE19}" destId="{8A8B4CA7-0023-4CB7-AE92-B734479FE42E}" srcOrd="8" destOrd="0" presId="urn:microsoft.com/office/officeart/2005/8/layout/chevron1"/>
    <dgm:cxn modelId="{5A9D9E8A-4E93-42DC-A8C7-86D2B5954E7C}" type="presParOf" srcId="{E0B51CCA-F510-41E4-9688-A5DB8CF1EE19}" destId="{3B8CDD7E-A278-4A86-A450-A0DD092780C5}" srcOrd="9" destOrd="0" presId="urn:microsoft.com/office/officeart/2005/8/layout/chevron1"/>
    <dgm:cxn modelId="{F30CABCE-9C90-447D-8647-1463B75B2978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>
        <a:solidFill>
          <a:srgbClr val="00B050">
            <a:alpha val="82000"/>
          </a:srgbClr>
        </a:solidFill>
      </dgm:spPr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555794EB-4DB8-42E2-8826-25B206C49FA5}" type="presOf" srcId="{816FF99B-70C4-4EE5-83B7-A73052161A25}" destId="{03FC4E47-2EF2-4361-860B-E41E7D75B0F6}" srcOrd="0" destOrd="0" presId="urn:microsoft.com/office/officeart/2005/8/layout/chevron1"/>
    <dgm:cxn modelId="{CF65D48F-BA8D-476B-9675-1D7E462C04F7}" type="presOf" srcId="{BF8CEC42-0347-45EB-970E-2790AA672F88}" destId="{5BDD695D-5980-4FD4-8253-C121760C5E91}" srcOrd="0" destOrd="0" presId="urn:microsoft.com/office/officeart/2005/8/layout/chevron1"/>
    <dgm:cxn modelId="{BB40C490-4A2E-492F-8916-0C4ABAD95603}" type="presOf" srcId="{AB2A5280-4E17-4C46-A613-19868BDAA1DF}" destId="{8A8B4CA7-0023-4CB7-AE92-B734479FE42E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29006661-3C98-4B4D-B33E-76F9957660D5}" type="presOf" srcId="{AAE82099-6F4F-407D-AE58-24D7EEDE3794}" destId="{6CB1C7E5-F5AA-4AA0-A4E1-73A53E69D422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4319FF18-0965-4E69-AB4C-BBBEB8D509D7}" type="presOf" srcId="{8BB33B8F-DA6A-4851-BA52-ADB21B65173F}" destId="{856B4A67-6F8E-4039-A8EE-2FAB00C80017}" srcOrd="0" destOrd="0" presId="urn:microsoft.com/office/officeart/2005/8/layout/chevron1"/>
    <dgm:cxn modelId="{40038434-4882-4D54-A2A8-63EEFE354003}" type="presOf" srcId="{F28F701F-A97E-4C69-B83A-2ECFF269BBBE}" destId="{E0B51CCA-F510-41E4-9688-A5DB8CF1EE19}" srcOrd="0" destOrd="0" presId="urn:microsoft.com/office/officeart/2005/8/layout/chevron1"/>
    <dgm:cxn modelId="{037A875D-00FD-4A15-B5B6-D67526087ECB}" type="presOf" srcId="{9E644833-EB38-49E2-AC42-5C3A58D9FCA1}" destId="{8D172E58-8E88-4302-8BBE-FDCC49305126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F2A061B6-8684-4EDA-AAE1-A72703FAA6B7}" type="presParOf" srcId="{E0B51CCA-F510-41E4-9688-A5DB8CF1EE19}" destId="{5BDD695D-5980-4FD4-8253-C121760C5E91}" srcOrd="0" destOrd="0" presId="urn:microsoft.com/office/officeart/2005/8/layout/chevron1"/>
    <dgm:cxn modelId="{E4D9C45B-41EA-4D57-B5B2-80974EB83C90}" type="presParOf" srcId="{E0B51CCA-F510-41E4-9688-A5DB8CF1EE19}" destId="{600C8AC5-1FBC-4ABF-8303-F2567D9C60E1}" srcOrd="1" destOrd="0" presId="urn:microsoft.com/office/officeart/2005/8/layout/chevron1"/>
    <dgm:cxn modelId="{32AD32B7-E48A-4983-A77B-DA58E5535A7F}" type="presParOf" srcId="{E0B51CCA-F510-41E4-9688-A5DB8CF1EE19}" destId="{856B4A67-6F8E-4039-A8EE-2FAB00C80017}" srcOrd="2" destOrd="0" presId="urn:microsoft.com/office/officeart/2005/8/layout/chevron1"/>
    <dgm:cxn modelId="{A63B4EA2-A8A3-4C16-9A95-3E88D706B29B}" type="presParOf" srcId="{E0B51CCA-F510-41E4-9688-A5DB8CF1EE19}" destId="{DFA0DDA8-CE05-42E8-8754-5C8510619F86}" srcOrd="3" destOrd="0" presId="urn:microsoft.com/office/officeart/2005/8/layout/chevron1"/>
    <dgm:cxn modelId="{8D82155F-D9E3-44D9-B89E-C4F82C864C36}" type="presParOf" srcId="{E0B51CCA-F510-41E4-9688-A5DB8CF1EE19}" destId="{6CB1C7E5-F5AA-4AA0-A4E1-73A53E69D422}" srcOrd="4" destOrd="0" presId="urn:microsoft.com/office/officeart/2005/8/layout/chevron1"/>
    <dgm:cxn modelId="{55689E70-003D-4DE9-BD79-A72563F97FC2}" type="presParOf" srcId="{E0B51CCA-F510-41E4-9688-A5DB8CF1EE19}" destId="{8C49D57F-D75D-4F5D-846A-605C2A684086}" srcOrd="5" destOrd="0" presId="urn:microsoft.com/office/officeart/2005/8/layout/chevron1"/>
    <dgm:cxn modelId="{3D1652D9-EFAE-431B-A6F1-0AB04F36411A}" type="presParOf" srcId="{E0B51CCA-F510-41E4-9688-A5DB8CF1EE19}" destId="{8D172E58-8E88-4302-8BBE-FDCC49305126}" srcOrd="6" destOrd="0" presId="urn:microsoft.com/office/officeart/2005/8/layout/chevron1"/>
    <dgm:cxn modelId="{51D13F52-6555-4A99-9FBD-1B38894D44E4}" type="presParOf" srcId="{E0B51CCA-F510-41E4-9688-A5DB8CF1EE19}" destId="{9ADC6E8A-8104-4DF6-9864-463F3458813B}" srcOrd="7" destOrd="0" presId="urn:microsoft.com/office/officeart/2005/8/layout/chevron1"/>
    <dgm:cxn modelId="{C6DBF748-1AC6-450C-AD1C-8AFFB6A4AC78}" type="presParOf" srcId="{E0B51CCA-F510-41E4-9688-A5DB8CF1EE19}" destId="{8A8B4CA7-0023-4CB7-AE92-B734479FE42E}" srcOrd="8" destOrd="0" presId="urn:microsoft.com/office/officeart/2005/8/layout/chevron1"/>
    <dgm:cxn modelId="{D8C0B57C-B58A-4C0D-96F2-D0F7EB618C1F}" type="presParOf" srcId="{E0B51CCA-F510-41E4-9688-A5DB8CF1EE19}" destId="{3B8CDD7E-A278-4A86-A450-A0DD092780C5}" srcOrd="9" destOrd="0" presId="urn:microsoft.com/office/officeart/2005/8/layout/chevron1"/>
    <dgm:cxn modelId="{944D61CB-1ABE-429C-8763-540AE595322C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>
        <a:solidFill>
          <a:srgbClr val="00B050">
            <a:alpha val="74000"/>
          </a:srgbClr>
        </a:solidFill>
      </dgm:spPr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C0479-1071-4203-B7E5-018024FB1CFD}" type="presOf" srcId="{AAE82099-6F4F-407D-AE58-24D7EEDE3794}" destId="{6CB1C7E5-F5AA-4AA0-A4E1-73A53E69D422}" srcOrd="0" destOrd="0" presId="urn:microsoft.com/office/officeart/2005/8/layout/chevron1"/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12DF5BD7-56C3-4348-A028-EA31377CF330}" type="presOf" srcId="{BF8CEC42-0347-45EB-970E-2790AA672F88}" destId="{5BDD695D-5980-4FD4-8253-C121760C5E91}" srcOrd="0" destOrd="0" presId="urn:microsoft.com/office/officeart/2005/8/layout/chevron1"/>
    <dgm:cxn modelId="{DE723D22-02FF-4263-8D11-1B63A0C4D401}" type="presOf" srcId="{9E644833-EB38-49E2-AC42-5C3A58D9FCA1}" destId="{8D172E58-8E88-4302-8BBE-FDCC49305126}" srcOrd="0" destOrd="0" presId="urn:microsoft.com/office/officeart/2005/8/layout/chevron1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D62E011F-6174-4D20-9C67-446D87190973}" type="presOf" srcId="{F28F701F-A97E-4C69-B83A-2ECFF269BBBE}" destId="{E0B51CCA-F510-41E4-9688-A5DB8CF1EE19}" srcOrd="0" destOrd="0" presId="urn:microsoft.com/office/officeart/2005/8/layout/chevron1"/>
    <dgm:cxn modelId="{BA6721F9-E876-43EC-80AE-71FC466A45A8}" type="presOf" srcId="{8BB33B8F-DA6A-4851-BA52-ADB21B65173F}" destId="{856B4A67-6F8E-4039-A8EE-2FAB00C80017}" srcOrd="0" destOrd="0" presId="urn:microsoft.com/office/officeart/2005/8/layout/chevron1"/>
    <dgm:cxn modelId="{DC83A489-1D33-47A1-ABA0-ADE76A47E6AB}" type="presOf" srcId="{AB2A5280-4E17-4C46-A613-19868BDAA1DF}" destId="{8A8B4CA7-0023-4CB7-AE92-B734479FE42E}" srcOrd="0" destOrd="0" presId="urn:microsoft.com/office/officeart/2005/8/layout/chevron1"/>
    <dgm:cxn modelId="{564CA680-8621-49DC-A4F2-3BA628322544}" type="presOf" srcId="{816FF99B-70C4-4EE5-83B7-A73052161A25}" destId="{03FC4E47-2EF2-4361-860B-E41E7D75B0F6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BB7FA2F4-FD73-4E9E-9682-01047E4C69CA}" type="presParOf" srcId="{E0B51CCA-F510-41E4-9688-A5DB8CF1EE19}" destId="{5BDD695D-5980-4FD4-8253-C121760C5E91}" srcOrd="0" destOrd="0" presId="urn:microsoft.com/office/officeart/2005/8/layout/chevron1"/>
    <dgm:cxn modelId="{032EA64A-60ED-489F-ADB4-D63B8A0C1EFD}" type="presParOf" srcId="{E0B51CCA-F510-41E4-9688-A5DB8CF1EE19}" destId="{600C8AC5-1FBC-4ABF-8303-F2567D9C60E1}" srcOrd="1" destOrd="0" presId="urn:microsoft.com/office/officeart/2005/8/layout/chevron1"/>
    <dgm:cxn modelId="{B3F09A87-EA8E-4ED0-B2AB-CEAC09A920E6}" type="presParOf" srcId="{E0B51CCA-F510-41E4-9688-A5DB8CF1EE19}" destId="{856B4A67-6F8E-4039-A8EE-2FAB00C80017}" srcOrd="2" destOrd="0" presId="urn:microsoft.com/office/officeart/2005/8/layout/chevron1"/>
    <dgm:cxn modelId="{B7C9FB89-9FDD-4BFC-A9F8-F1C68F717FF3}" type="presParOf" srcId="{E0B51CCA-F510-41E4-9688-A5DB8CF1EE19}" destId="{DFA0DDA8-CE05-42E8-8754-5C8510619F86}" srcOrd="3" destOrd="0" presId="urn:microsoft.com/office/officeart/2005/8/layout/chevron1"/>
    <dgm:cxn modelId="{87EB5335-C5DC-4901-B376-167400833A85}" type="presParOf" srcId="{E0B51CCA-F510-41E4-9688-A5DB8CF1EE19}" destId="{6CB1C7E5-F5AA-4AA0-A4E1-73A53E69D422}" srcOrd="4" destOrd="0" presId="urn:microsoft.com/office/officeart/2005/8/layout/chevron1"/>
    <dgm:cxn modelId="{AAE2FAC8-FA33-47DF-BC1B-BFAE1AB9F463}" type="presParOf" srcId="{E0B51CCA-F510-41E4-9688-A5DB8CF1EE19}" destId="{8C49D57F-D75D-4F5D-846A-605C2A684086}" srcOrd="5" destOrd="0" presId="urn:microsoft.com/office/officeart/2005/8/layout/chevron1"/>
    <dgm:cxn modelId="{A3082620-D80E-42D4-9F1D-F64182B37CB0}" type="presParOf" srcId="{E0B51CCA-F510-41E4-9688-A5DB8CF1EE19}" destId="{8D172E58-8E88-4302-8BBE-FDCC49305126}" srcOrd="6" destOrd="0" presId="urn:microsoft.com/office/officeart/2005/8/layout/chevron1"/>
    <dgm:cxn modelId="{3266B705-F167-4664-941F-1DFDDFF548F4}" type="presParOf" srcId="{E0B51CCA-F510-41E4-9688-A5DB8CF1EE19}" destId="{9ADC6E8A-8104-4DF6-9864-463F3458813B}" srcOrd="7" destOrd="0" presId="urn:microsoft.com/office/officeart/2005/8/layout/chevron1"/>
    <dgm:cxn modelId="{B9C564CA-1FA2-4993-9792-62A192DB0982}" type="presParOf" srcId="{E0B51CCA-F510-41E4-9688-A5DB8CF1EE19}" destId="{8A8B4CA7-0023-4CB7-AE92-B734479FE42E}" srcOrd="8" destOrd="0" presId="urn:microsoft.com/office/officeart/2005/8/layout/chevron1"/>
    <dgm:cxn modelId="{BD5641E9-A8C1-4698-83AF-9EEA8485D36A}" type="presParOf" srcId="{E0B51CCA-F510-41E4-9688-A5DB8CF1EE19}" destId="{3B8CDD7E-A278-4A86-A450-A0DD092780C5}" srcOrd="9" destOrd="0" presId="urn:microsoft.com/office/officeart/2005/8/layout/chevron1"/>
    <dgm:cxn modelId="{778230A6-5CB9-43C7-927B-0C0EF4438E23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8F701F-A97E-4C69-B83A-2ECFF269BBBE}" type="doc">
      <dgm:prSet loTypeId="urn:microsoft.com/office/officeart/2005/8/layout/chevron1" loCatId="process" qsTypeId="urn:microsoft.com/office/officeart/2005/8/quickstyle/3d4" qsCatId="3D" csTypeId="urn:microsoft.com/office/officeart/2005/8/colors/accent5_5" csCatId="accent5" phldr="1"/>
      <dgm:spPr/>
    </dgm:pt>
    <dgm:pt modelId="{BF8CEC42-0347-45EB-970E-2790AA672F88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A7981A88-0477-4B5B-AB7A-5D8D35D4573C}" type="parTrans" cxnId="{7C6D64FB-82C0-4271-A0FE-5C94EBE90C47}">
      <dgm:prSet/>
      <dgm:spPr/>
      <dgm:t>
        <a:bodyPr/>
        <a:lstStyle/>
        <a:p>
          <a:endParaRPr lang="en-US"/>
        </a:p>
      </dgm:t>
    </dgm:pt>
    <dgm:pt modelId="{C010C2C8-16BB-4AA0-87AC-11A782295910}" type="sibTrans" cxnId="{7C6D64FB-82C0-4271-A0FE-5C94EBE90C47}">
      <dgm:prSet/>
      <dgm:spPr/>
      <dgm:t>
        <a:bodyPr/>
        <a:lstStyle/>
        <a:p>
          <a:endParaRPr lang="en-US"/>
        </a:p>
      </dgm:t>
    </dgm:pt>
    <dgm:pt modelId="{8BB33B8F-DA6A-4851-BA52-ADB21B65173F}">
      <dgm:prSet phldrT="[Text]"/>
      <dgm:spPr/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32C7D46-677A-4810-8803-1786DCFFA795}" type="parTrans" cxnId="{6776B85B-34E8-41E7-A6B2-704A6879D784}">
      <dgm:prSet/>
      <dgm:spPr/>
      <dgm:t>
        <a:bodyPr/>
        <a:lstStyle/>
        <a:p>
          <a:endParaRPr lang="en-US"/>
        </a:p>
      </dgm:t>
    </dgm:pt>
    <dgm:pt modelId="{6309B209-FD02-47D9-8D93-6F9884844C27}" type="sibTrans" cxnId="{6776B85B-34E8-41E7-A6B2-704A6879D784}">
      <dgm:prSet/>
      <dgm:spPr/>
      <dgm:t>
        <a:bodyPr/>
        <a:lstStyle/>
        <a:p>
          <a:endParaRPr lang="en-US"/>
        </a:p>
      </dgm:t>
    </dgm:pt>
    <dgm:pt modelId="{AAE82099-6F4F-407D-AE58-24D7EEDE3794}">
      <dgm:prSet phldrT="[Text]"/>
      <dgm:spPr>
        <a:solidFill>
          <a:srgbClr val="00B050">
            <a:alpha val="74000"/>
          </a:srgbClr>
        </a:solidFill>
      </dgm:spPr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8F9161EB-FC94-470F-8CAC-5E2DC7EED795}" type="parTrans" cxnId="{3CD4A9A6-8BD3-44E8-A7CF-5166B3A5DC6C}">
      <dgm:prSet/>
      <dgm:spPr/>
      <dgm:t>
        <a:bodyPr/>
        <a:lstStyle/>
        <a:p>
          <a:endParaRPr lang="en-US"/>
        </a:p>
      </dgm:t>
    </dgm:pt>
    <dgm:pt modelId="{09FF40AD-F12E-4D48-AB2E-3063302BF4F2}" type="sibTrans" cxnId="{3CD4A9A6-8BD3-44E8-A7CF-5166B3A5DC6C}">
      <dgm:prSet/>
      <dgm:spPr/>
      <dgm:t>
        <a:bodyPr/>
        <a:lstStyle/>
        <a:p>
          <a:endParaRPr lang="en-US"/>
        </a:p>
      </dgm:t>
    </dgm:pt>
    <dgm:pt modelId="{AB2A5280-4E17-4C46-A613-19868BDAA1DF}">
      <dgm:prSet/>
      <dgm:spPr/>
      <dgm:t>
        <a:bodyPr/>
        <a:lstStyle/>
        <a:p>
          <a:r>
            <a:rPr lang="en-US" dirty="0" smtClean="0"/>
            <a:t>Thread</a:t>
          </a:r>
          <a:endParaRPr lang="en-US" dirty="0"/>
        </a:p>
      </dgm:t>
    </dgm:pt>
    <dgm:pt modelId="{E0D9B73F-89B5-49F1-B0CE-ADB6D16C7043}" type="parTrans" cxnId="{36FC12E8-948E-487E-878C-7C36F9F91C7F}">
      <dgm:prSet/>
      <dgm:spPr/>
      <dgm:t>
        <a:bodyPr/>
        <a:lstStyle/>
        <a:p>
          <a:endParaRPr lang="en-US"/>
        </a:p>
      </dgm:t>
    </dgm:pt>
    <dgm:pt modelId="{B1253944-1A05-470F-B5BC-7B41A8996138}" type="sibTrans" cxnId="{36FC12E8-948E-487E-878C-7C36F9F91C7F}">
      <dgm:prSet/>
      <dgm:spPr/>
      <dgm:t>
        <a:bodyPr/>
        <a:lstStyle/>
        <a:p>
          <a:endParaRPr lang="en-US"/>
        </a:p>
      </dgm:t>
    </dgm:pt>
    <dgm:pt modelId="{816FF99B-70C4-4EE5-83B7-A73052161A25}">
      <dgm:prSet/>
      <dgm:spPr/>
      <dgm:t>
        <a:bodyPr/>
        <a:lstStyle/>
        <a:p>
          <a:r>
            <a:rPr lang="en-US" dirty="0" smtClean="0"/>
            <a:t>Resource</a:t>
          </a:r>
          <a:endParaRPr lang="en-US" dirty="0"/>
        </a:p>
      </dgm:t>
    </dgm:pt>
    <dgm:pt modelId="{B293AC98-058D-4B5B-BC0F-5FCCB90F078C}" type="parTrans" cxnId="{5381A049-F043-4BB0-A78E-A199C0A6A4A2}">
      <dgm:prSet/>
      <dgm:spPr/>
      <dgm:t>
        <a:bodyPr/>
        <a:lstStyle/>
        <a:p>
          <a:endParaRPr lang="en-US"/>
        </a:p>
      </dgm:t>
    </dgm:pt>
    <dgm:pt modelId="{01CF8B13-C83E-417A-839F-152BA71DE4A6}" type="sibTrans" cxnId="{5381A049-F043-4BB0-A78E-A199C0A6A4A2}">
      <dgm:prSet/>
      <dgm:spPr/>
      <dgm:t>
        <a:bodyPr/>
        <a:lstStyle/>
        <a:p>
          <a:endParaRPr lang="en-US"/>
        </a:p>
      </dgm:t>
    </dgm:pt>
    <dgm:pt modelId="{9E644833-EB38-49E2-AC42-5C3A58D9FCA1}">
      <dgm:prSet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9B33EB4A-BAEF-48E1-BCEB-C14A431BEC56}" type="parTrans" cxnId="{D8BEAEFA-43AD-4396-BB25-3D9D38A51054}">
      <dgm:prSet/>
      <dgm:spPr/>
      <dgm:t>
        <a:bodyPr/>
        <a:lstStyle/>
        <a:p>
          <a:endParaRPr lang="en-US"/>
        </a:p>
      </dgm:t>
    </dgm:pt>
    <dgm:pt modelId="{6676C1FB-EC8D-41C6-884F-C05D23E12540}" type="sibTrans" cxnId="{D8BEAEFA-43AD-4396-BB25-3D9D38A51054}">
      <dgm:prSet/>
      <dgm:spPr/>
      <dgm:t>
        <a:bodyPr/>
        <a:lstStyle/>
        <a:p>
          <a:endParaRPr lang="en-US"/>
        </a:p>
      </dgm:t>
    </dgm:pt>
    <dgm:pt modelId="{E0B51CCA-F510-41E4-9688-A5DB8CF1EE19}" type="pres">
      <dgm:prSet presAssocID="{F28F701F-A97E-4C69-B83A-2ECFF269BBBE}" presName="Name0" presStyleCnt="0">
        <dgm:presLayoutVars>
          <dgm:dir/>
          <dgm:animLvl val="lvl"/>
          <dgm:resizeHandles val="exact"/>
        </dgm:presLayoutVars>
      </dgm:prSet>
      <dgm:spPr/>
    </dgm:pt>
    <dgm:pt modelId="{5BDD695D-5980-4FD4-8253-C121760C5E91}" type="pres">
      <dgm:prSet presAssocID="{BF8CEC42-0347-45EB-970E-2790AA672F8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8AC5-1FBC-4ABF-8303-F2567D9C60E1}" type="pres">
      <dgm:prSet presAssocID="{C010C2C8-16BB-4AA0-87AC-11A782295910}" presName="parTxOnlySpace" presStyleCnt="0"/>
      <dgm:spPr/>
    </dgm:pt>
    <dgm:pt modelId="{856B4A67-6F8E-4039-A8EE-2FAB00C80017}" type="pres">
      <dgm:prSet presAssocID="{8BB33B8F-DA6A-4851-BA52-ADB21B65173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DDA8-CE05-42E8-8754-5C8510619F86}" type="pres">
      <dgm:prSet presAssocID="{6309B209-FD02-47D9-8D93-6F9884844C27}" presName="parTxOnlySpace" presStyleCnt="0"/>
      <dgm:spPr/>
    </dgm:pt>
    <dgm:pt modelId="{6CB1C7E5-F5AA-4AA0-A4E1-73A53E69D422}" type="pres">
      <dgm:prSet presAssocID="{AAE82099-6F4F-407D-AE58-24D7EEDE379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D57F-D75D-4F5D-846A-605C2A684086}" type="pres">
      <dgm:prSet presAssocID="{09FF40AD-F12E-4D48-AB2E-3063302BF4F2}" presName="parTxOnlySpace" presStyleCnt="0"/>
      <dgm:spPr/>
    </dgm:pt>
    <dgm:pt modelId="{8D172E58-8E88-4302-8BBE-FDCC49305126}" type="pres">
      <dgm:prSet presAssocID="{9E644833-EB38-49E2-AC42-5C3A58D9FCA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E8A-8104-4DF6-9864-463F3458813B}" type="pres">
      <dgm:prSet presAssocID="{6676C1FB-EC8D-41C6-884F-C05D23E12540}" presName="parTxOnlySpace" presStyleCnt="0"/>
      <dgm:spPr/>
    </dgm:pt>
    <dgm:pt modelId="{8A8B4CA7-0023-4CB7-AE92-B734479FE42E}" type="pres">
      <dgm:prSet presAssocID="{AB2A5280-4E17-4C46-A613-19868BDAA1D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DD7E-A278-4A86-A450-A0DD092780C5}" type="pres">
      <dgm:prSet presAssocID="{B1253944-1A05-470F-B5BC-7B41A8996138}" presName="parTxOnlySpace" presStyleCnt="0"/>
      <dgm:spPr/>
    </dgm:pt>
    <dgm:pt modelId="{03FC4E47-2EF2-4361-860B-E41E7D75B0F6}" type="pres">
      <dgm:prSet presAssocID="{816FF99B-70C4-4EE5-83B7-A73052161A2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5CB8E-2806-438F-9095-6150A8ABAD68}" type="presOf" srcId="{AB2A5280-4E17-4C46-A613-19868BDAA1DF}" destId="{8A8B4CA7-0023-4CB7-AE92-B734479FE42E}" srcOrd="0" destOrd="0" presId="urn:microsoft.com/office/officeart/2005/8/layout/chevron1"/>
    <dgm:cxn modelId="{6776B85B-34E8-41E7-A6B2-704A6879D784}" srcId="{F28F701F-A97E-4C69-B83A-2ECFF269BBBE}" destId="{8BB33B8F-DA6A-4851-BA52-ADB21B65173F}" srcOrd="1" destOrd="0" parTransId="{C32C7D46-677A-4810-8803-1786DCFFA795}" sibTransId="{6309B209-FD02-47D9-8D93-6F9884844C27}"/>
    <dgm:cxn modelId="{FC63C0AE-B5B4-4828-8606-5492E5DBDA6D}" type="presOf" srcId="{AAE82099-6F4F-407D-AE58-24D7EEDE3794}" destId="{6CB1C7E5-F5AA-4AA0-A4E1-73A53E69D422}" srcOrd="0" destOrd="0" presId="urn:microsoft.com/office/officeart/2005/8/layout/chevron1"/>
    <dgm:cxn modelId="{7C6D64FB-82C0-4271-A0FE-5C94EBE90C47}" srcId="{F28F701F-A97E-4C69-B83A-2ECFF269BBBE}" destId="{BF8CEC42-0347-45EB-970E-2790AA672F88}" srcOrd="0" destOrd="0" parTransId="{A7981A88-0477-4B5B-AB7A-5D8D35D4573C}" sibTransId="{C010C2C8-16BB-4AA0-87AC-11A782295910}"/>
    <dgm:cxn modelId="{ED6128CD-F01B-48A3-8783-F527C9618B65}" type="presOf" srcId="{816FF99B-70C4-4EE5-83B7-A73052161A25}" destId="{03FC4E47-2EF2-4361-860B-E41E7D75B0F6}" srcOrd="0" destOrd="0" presId="urn:microsoft.com/office/officeart/2005/8/layout/chevron1"/>
    <dgm:cxn modelId="{5B3D280B-8468-48B2-AF16-BC20B87A7C5C}" type="presOf" srcId="{8BB33B8F-DA6A-4851-BA52-ADB21B65173F}" destId="{856B4A67-6F8E-4039-A8EE-2FAB00C80017}" srcOrd="0" destOrd="0" presId="urn:microsoft.com/office/officeart/2005/8/layout/chevron1"/>
    <dgm:cxn modelId="{36FC12E8-948E-487E-878C-7C36F9F91C7F}" srcId="{F28F701F-A97E-4C69-B83A-2ECFF269BBBE}" destId="{AB2A5280-4E17-4C46-A613-19868BDAA1DF}" srcOrd="4" destOrd="0" parTransId="{E0D9B73F-89B5-49F1-B0CE-ADB6D16C7043}" sibTransId="{B1253944-1A05-470F-B5BC-7B41A8996138}"/>
    <dgm:cxn modelId="{6021C9F5-D4CC-42D5-A68A-EAF928DB13D1}" type="presOf" srcId="{BF8CEC42-0347-45EB-970E-2790AA672F88}" destId="{5BDD695D-5980-4FD4-8253-C121760C5E91}" srcOrd="0" destOrd="0" presId="urn:microsoft.com/office/officeart/2005/8/layout/chevron1"/>
    <dgm:cxn modelId="{D8BEAEFA-43AD-4396-BB25-3D9D38A51054}" srcId="{F28F701F-A97E-4C69-B83A-2ECFF269BBBE}" destId="{9E644833-EB38-49E2-AC42-5C3A58D9FCA1}" srcOrd="3" destOrd="0" parTransId="{9B33EB4A-BAEF-48E1-BCEB-C14A431BEC56}" sibTransId="{6676C1FB-EC8D-41C6-884F-C05D23E12540}"/>
    <dgm:cxn modelId="{3CD4A9A6-8BD3-44E8-A7CF-5166B3A5DC6C}" srcId="{F28F701F-A97E-4C69-B83A-2ECFF269BBBE}" destId="{AAE82099-6F4F-407D-AE58-24D7EEDE3794}" srcOrd="2" destOrd="0" parTransId="{8F9161EB-FC94-470F-8CAC-5E2DC7EED795}" sibTransId="{09FF40AD-F12E-4D48-AB2E-3063302BF4F2}"/>
    <dgm:cxn modelId="{E78387B0-C9AA-4199-9034-66A76E52C4BC}" type="presOf" srcId="{9E644833-EB38-49E2-AC42-5C3A58D9FCA1}" destId="{8D172E58-8E88-4302-8BBE-FDCC49305126}" srcOrd="0" destOrd="0" presId="urn:microsoft.com/office/officeart/2005/8/layout/chevron1"/>
    <dgm:cxn modelId="{1C0D5D11-9D32-40BE-8B5F-5B6E4413BBCA}" type="presOf" srcId="{F28F701F-A97E-4C69-B83A-2ECFF269BBBE}" destId="{E0B51CCA-F510-41E4-9688-A5DB8CF1EE19}" srcOrd="0" destOrd="0" presId="urn:microsoft.com/office/officeart/2005/8/layout/chevron1"/>
    <dgm:cxn modelId="{5381A049-F043-4BB0-A78E-A199C0A6A4A2}" srcId="{F28F701F-A97E-4C69-B83A-2ECFF269BBBE}" destId="{816FF99B-70C4-4EE5-83B7-A73052161A25}" srcOrd="5" destOrd="0" parTransId="{B293AC98-058D-4B5B-BC0F-5FCCB90F078C}" sibTransId="{01CF8B13-C83E-417A-839F-152BA71DE4A6}"/>
    <dgm:cxn modelId="{93BDB2BA-615D-4629-ADD1-0DAD6BF8401E}" type="presParOf" srcId="{E0B51CCA-F510-41E4-9688-A5DB8CF1EE19}" destId="{5BDD695D-5980-4FD4-8253-C121760C5E91}" srcOrd="0" destOrd="0" presId="urn:microsoft.com/office/officeart/2005/8/layout/chevron1"/>
    <dgm:cxn modelId="{17B7F780-384F-421A-B8CF-DE3994A1FF83}" type="presParOf" srcId="{E0B51CCA-F510-41E4-9688-A5DB8CF1EE19}" destId="{600C8AC5-1FBC-4ABF-8303-F2567D9C60E1}" srcOrd="1" destOrd="0" presId="urn:microsoft.com/office/officeart/2005/8/layout/chevron1"/>
    <dgm:cxn modelId="{9410A0AE-5B77-4D4C-ACEB-A2991973731E}" type="presParOf" srcId="{E0B51CCA-F510-41E4-9688-A5DB8CF1EE19}" destId="{856B4A67-6F8E-4039-A8EE-2FAB00C80017}" srcOrd="2" destOrd="0" presId="urn:microsoft.com/office/officeart/2005/8/layout/chevron1"/>
    <dgm:cxn modelId="{215BD7AA-4A1D-4C9D-8CF4-A43587B476D7}" type="presParOf" srcId="{E0B51CCA-F510-41E4-9688-A5DB8CF1EE19}" destId="{DFA0DDA8-CE05-42E8-8754-5C8510619F86}" srcOrd="3" destOrd="0" presId="urn:microsoft.com/office/officeart/2005/8/layout/chevron1"/>
    <dgm:cxn modelId="{67832E8E-F25E-4C99-B800-6090EDCD3C99}" type="presParOf" srcId="{E0B51CCA-F510-41E4-9688-A5DB8CF1EE19}" destId="{6CB1C7E5-F5AA-4AA0-A4E1-73A53E69D422}" srcOrd="4" destOrd="0" presId="urn:microsoft.com/office/officeart/2005/8/layout/chevron1"/>
    <dgm:cxn modelId="{8A0D81F5-E277-46DA-B749-6C342CEF0151}" type="presParOf" srcId="{E0B51CCA-F510-41E4-9688-A5DB8CF1EE19}" destId="{8C49D57F-D75D-4F5D-846A-605C2A684086}" srcOrd="5" destOrd="0" presId="urn:microsoft.com/office/officeart/2005/8/layout/chevron1"/>
    <dgm:cxn modelId="{C1A7AA2B-7D34-4693-AB0D-C3C16904548A}" type="presParOf" srcId="{E0B51CCA-F510-41E4-9688-A5DB8CF1EE19}" destId="{8D172E58-8E88-4302-8BBE-FDCC49305126}" srcOrd="6" destOrd="0" presId="urn:microsoft.com/office/officeart/2005/8/layout/chevron1"/>
    <dgm:cxn modelId="{9C771D8B-3856-4283-8F4C-8874DE2D5838}" type="presParOf" srcId="{E0B51CCA-F510-41E4-9688-A5DB8CF1EE19}" destId="{9ADC6E8A-8104-4DF6-9864-463F3458813B}" srcOrd="7" destOrd="0" presId="urn:microsoft.com/office/officeart/2005/8/layout/chevron1"/>
    <dgm:cxn modelId="{E346C9EF-F27D-460F-8427-7E3D69DBF515}" type="presParOf" srcId="{E0B51CCA-F510-41E4-9688-A5DB8CF1EE19}" destId="{8A8B4CA7-0023-4CB7-AE92-B734479FE42E}" srcOrd="8" destOrd="0" presId="urn:microsoft.com/office/officeart/2005/8/layout/chevron1"/>
    <dgm:cxn modelId="{40B8CBA7-CD30-426F-8965-E1618540A799}" type="presParOf" srcId="{E0B51CCA-F510-41E4-9688-A5DB8CF1EE19}" destId="{3B8CDD7E-A278-4A86-A450-A0DD092780C5}" srcOrd="9" destOrd="0" presId="urn:microsoft.com/office/officeart/2005/8/layout/chevron1"/>
    <dgm:cxn modelId="{D640603A-5838-4423-ACA3-317E6D9469DF}" type="presParOf" srcId="{E0B51CCA-F510-41E4-9688-A5DB8CF1EE19}" destId="{03FC4E47-2EF2-4361-860B-E41E7D75B0F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rgbClr val="00B050">
            <a:alpha val="74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rgbClr val="00B050">
            <a:alpha val="58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rgbClr val="00B050">
            <a:alpha val="66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E28398-5BD4-4464-9AE5-085550C3F03E}">
      <dsp:nvSpPr>
        <dsp:cNvPr id="0" name=""/>
        <dsp:cNvSpPr/>
      </dsp:nvSpPr>
      <dsp:spPr>
        <a:xfrm>
          <a:off x="560114" y="393"/>
          <a:ext cx="860970" cy="43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Activity</a:t>
          </a:r>
          <a:endParaRPr lang="en-US" sz="1500" kern="1200" dirty="0"/>
        </a:p>
      </dsp:txBody>
      <dsp:txXfrm>
        <a:off x="560114" y="393"/>
        <a:ext cx="860970" cy="430485"/>
      </dsp:txXfrm>
    </dsp:sp>
    <dsp:sp modelId="{DEE4E5AD-1619-4A56-B098-2ADA70D4604E}">
      <dsp:nvSpPr>
        <dsp:cNvPr id="0" name=""/>
        <dsp:cNvSpPr/>
      </dsp:nvSpPr>
      <dsp:spPr>
        <a:xfrm rot="5400000">
          <a:off x="766343" y="635865"/>
          <a:ext cx="448513" cy="1506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5400000">
        <a:off x="766343" y="635865"/>
        <a:ext cx="448513" cy="150669"/>
      </dsp:txXfrm>
    </dsp:sp>
    <dsp:sp modelId="{E4A9E928-92D8-4408-91EC-39C829B0F32D}">
      <dsp:nvSpPr>
        <dsp:cNvPr id="0" name=""/>
        <dsp:cNvSpPr/>
      </dsp:nvSpPr>
      <dsp:spPr>
        <a:xfrm>
          <a:off x="560114" y="991520"/>
          <a:ext cx="860970" cy="43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Activity</a:t>
          </a:r>
          <a:endParaRPr lang="en-US" sz="1500" kern="1200" dirty="0"/>
        </a:p>
      </dsp:txBody>
      <dsp:txXfrm>
        <a:off x="560114" y="991520"/>
        <a:ext cx="860970" cy="430485"/>
      </dsp:txXfrm>
    </dsp:sp>
    <dsp:sp modelId="{D24A0D3F-2C46-4DF3-9AA1-184190F13142}">
      <dsp:nvSpPr>
        <dsp:cNvPr id="0" name=""/>
        <dsp:cNvSpPr/>
      </dsp:nvSpPr>
      <dsp:spPr>
        <a:xfrm rot="16200000">
          <a:off x="766343" y="635865"/>
          <a:ext cx="448513" cy="1506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766343" y="635865"/>
        <a:ext cx="448513" cy="1506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rgbClr val="00B050">
            <a:alpha val="82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rgbClr val="00B050">
            <a:alpha val="82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rgbClr val="00B050">
            <a:alpha val="74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D695D-5980-4FD4-8253-C121760C5E91}">
      <dsp:nvSpPr>
        <dsp:cNvPr id="0" name=""/>
        <dsp:cNvSpPr/>
      </dsp:nvSpPr>
      <dsp:spPr>
        <a:xfrm>
          <a:off x="2976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View</a:t>
          </a:r>
          <a:endParaRPr lang="en-US" sz="1400" kern="1200" dirty="0"/>
        </a:p>
      </dsp:txBody>
      <dsp:txXfrm>
        <a:off x="2976" y="0"/>
        <a:ext cx="1107281" cy="279400"/>
      </dsp:txXfrm>
    </dsp:sp>
    <dsp:sp modelId="{856B4A67-6F8E-4039-A8EE-2FAB00C80017}">
      <dsp:nvSpPr>
        <dsp:cNvPr id="0" name=""/>
        <dsp:cNvSpPr/>
      </dsp:nvSpPr>
      <dsp:spPr>
        <a:xfrm>
          <a:off x="99952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</a:t>
          </a:r>
          <a:endParaRPr lang="en-US" sz="1400" kern="1200" dirty="0"/>
        </a:p>
      </dsp:txBody>
      <dsp:txXfrm>
        <a:off x="999529" y="0"/>
        <a:ext cx="1107281" cy="279400"/>
      </dsp:txXfrm>
    </dsp:sp>
    <dsp:sp modelId="{6CB1C7E5-F5AA-4AA0-A4E1-73A53E69D422}">
      <dsp:nvSpPr>
        <dsp:cNvPr id="0" name=""/>
        <dsp:cNvSpPr/>
      </dsp:nvSpPr>
      <dsp:spPr>
        <a:xfrm>
          <a:off x="1996082" y="0"/>
          <a:ext cx="1107281" cy="279400"/>
        </a:xfrm>
        <a:prstGeom prst="chevron">
          <a:avLst/>
        </a:prstGeom>
        <a:solidFill>
          <a:srgbClr val="00B050">
            <a:alpha val="74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Intent</a:t>
          </a:r>
          <a:endParaRPr lang="en-US" sz="1400" kern="1200" dirty="0"/>
        </a:p>
      </dsp:txBody>
      <dsp:txXfrm>
        <a:off x="1996082" y="0"/>
        <a:ext cx="1107281" cy="279400"/>
      </dsp:txXfrm>
    </dsp:sp>
    <dsp:sp modelId="{8D172E58-8E88-4302-8BBE-FDCC49305126}">
      <dsp:nvSpPr>
        <dsp:cNvPr id="0" name=""/>
        <dsp:cNvSpPr/>
      </dsp:nvSpPr>
      <dsp:spPr>
        <a:xfrm>
          <a:off x="2992635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  <a:endParaRPr lang="en-US" sz="1400" kern="1200" dirty="0"/>
        </a:p>
      </dsp:txBody>
      <dsp:txXfrm>
        <a:off x="2992635" y="0"/>
        <a:ext cx="1107281" cy="279400"/>
      </dsp:txXfrm>
    </dsp:sp>
    <dsp:sp modelId="{8A8B4CA7-0023-4CB7-AE92-B734479FE42E}">
      <dsp:nvSpPr>
        <dsp:cNvPr id="0" name=""/>
        <dsp:cNvSpPr/>
      </dsp:nvSpPr>
      <dsp:spPr>
        <a:xfrm>
          <a:off x="3989189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989189" y="0"/>
        <a:ext cx="1107281" cy="279400"/>
      </dsp:txXfrm>
    </dsp:sp>
    <dsp:sp modelId="{03FC4E47-2EF2-4361-860B-E41E7D75B0F6}">
      <dsp:nvSpPr>
        <dsp:cNvPr id="0" name=""/>
        <dsp:cNvSpPr/>
      </dsp:nvSpPr>
      <dsp:spPr>
        <a:xfrm>
          <a:off x="4985742" y="0"/>
          <a:ext cx="1107281" cy="27940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</a:t>
          </a:r>
          <a:endParaRPr lang="en-US" sz="1400" kern="1200" dirty="0"/>
        </a:p>
      </dsp:txBody>
      <dsp:txXfrm>
        <a:off x="4985742" y="0"/>
        <a:ext cx="1107281" cy="27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F843-C20E-47CE-961D-817831A9CC4D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641C-0606-439C-A934-7D1383762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641C-0606-439C-A934-7D13837622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hyperlink" Target="http://developer.android.com/guide/tutorials/views/index.html" TargetMode="External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diagramDrawing" Target="../diagrams/drawing5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index.html" TargetMode="External"/><Relationship Id="rId7" Type="http://schemas.openxmlformats.org/officeDocument/2006/relationships/hyperlink" Target="http://www.amazon.com/Pro-Android-Sayed-Y-Hashimi/dp/1430215968/ref=pd_bxgy_b_img_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Beginning-Android-Mark-Murphy/dp/1430224193/ref=sr_1_1?ie=UTF8&amp;s=books&amp;qid=1250881873&amp;sr=1-1" TargetMode="External"/><Relationship Id="rId5" Type="http://schemas.openxmlformats.org/officeDocument/2006/relationships/hyperlink" Target="http://www.amazon.com/ANDROID-PROGRAMMERS-GUIDE-Jerome-DiMarzio/dp/0071599886" TargetMode="External"/><Relationship Id="rId4" Type="http://schemas.openxmlformats.org/officeDocument/2006/relationships/hyperlink" Target="http://www.amazon.com/Professional-Android-Application-Development-Programmer/dp/047034471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en.wikipedia.org/wiki/Research_in_Motion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alm_webOS" TargetMode="External"/><Relationship Id="rId5" Type="http://schemas.openxmlformats.org/officeDocument/2006/relationships/hyperlink" Target="http://en.wikipedia.org/wiki/Palm_Inc.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en.wikipedia.org/wiki/BlackBerry" TargetMode="Externa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3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developer.android.com/guide/developing/tools/traceview.html" TargetMode="External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 Android Journey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HourS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CS425 / CSE 424 / ECE 428 [Fall 2009]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Sept. 14, 2009</a:t>
            </a:r>
          </a:p>
          <a:p>
            <a:pPr algn="r"/>
            <a:r>
              <a:rPr lang="en-US" dirty="0" smtClean="0"/>
              <a:t>Ying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MP1 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11"/>
          <p:cNvGrpSpPr/>
          <p:nvPr/>
        </p:nvGrpSpPr>
        <p:grpSpPr>
          <a:xfrm>
            <a:off x="533400" y="2286000"/>
            <a:ext cx="2209800" cy="3798332"/>
            <a:chOff x="533400" y="2286000"/>
            <a:chExt cx="2209800" cy="3798332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2286000"/>
              <a:ext cx="2209800" cy="3352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85800" y="5715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Registration</a:t>
              </a:r>
              <a:endParaRPr lang="en-US" dirty="0"/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3124200" y="2309750"/>
            <a:ext cx="2286000" cy="3774582"/>
            <a:chOff x="3124200" y="2309750"/>
            <a:chExt cx="2286000" cy="37745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2309750"/>
              <a:ext cx="2209800" cy="327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733800" y="5715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PeerList</a:t>
              </a:r>
              <a:endParaRPr lang="en-US" dirty="0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5715000" y="2302825"/>
            <a:ext cx="2219134" cy="3781507"/>
            <a:chOff x="5715000" y="2302825"/>
            <a:chExt cx="2219134" cy="37815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2302825"/>
              <a:ext cx="2219134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019800" y="5715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Messaging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Application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Views:</a:t>
            </a:r>
          </a:p>
          <a:p>
            <a:pPr lvl="1"/>
            <a:r>
              <a:rPr lang="en-US" dirty="0" smtClean="0"/>
              <a:t>Building block for user interface components.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A single, focused thing that the user can do.</a:t>
            </a:r>
          </a:p>
          <a:p>
            <a:pPr lvl="1"/>
            <a:r>
              <a:rPr lang="en-US" dirty="0" smtClean="0"/>
              <a:t>Interaction with users: creating a window to place</a:t>
            </a:r>
            <a:r>
              <a:rPr lang="en-US" dirty="0" smtClean="0">
                <a:solidFill>
                  <a:srgbClr val="FF0000"/>
                </a:solidFill>
              </a:rPr>
              <a:t> UI</a:t>
            </a:r>
          </a:p>
          <a:p>
            <a:pPr lvl="1"/>
            <a:r>
              <a:rPr lang="en-US" dirty="0" smtClean="0"/>
              <a:t>full-screen windows, floating windows, embedded inside of another activity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Ex: Registration, </a:t>
            </a:r>
            <a:r>
              <a:rPr lang="en-US" dirty="0" err="1" smtClean="0">
                <a:solidFill>
                  <a:schemeClr val="accent3"/>
                </a:solidFill>
              </a:rPr>
              <a:t>Peerlist</a:t>
            </a:r>
            <a:r>
              <a:rPr lang="en-US" dirty="0" smtClean="0">
                <a:solidFill>
                  <a:schemeClr val="accent3"/>
                </a:solidFill>
              </a:rPr>
              <a:t>, Messaging GUI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733398" cy="108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 (Background)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Ex: Network Operation</a:t>
            </a:r>
          </a:p>
          <a:p>
            <a:r>
              <a:rPr lang="en-US" dirty="0" smtClean="0"/>
              <a:t>Intent </a:t>
            </a:r>
          </a:p>
          <a:p>
            <a:pPr lvl="1"/>
            <a:r>
              <a:rPr lang="en-US" dirty="0" smtClean="0"/>
              <a:t>Inter-communication among activities or services</a:t>
            </a:r>
          </a:p>
          <a:p>
            <a:r>
              <a:rPr lang="en-US" dirty="0" smtClean="0"/>
              <a:t>Resource</a:t>
            </a:r>
          </a:p>
          <a:p>
            <a:pPr lvl="1"/>
            <a:r>
              <a:rPr lang="en-US" dirty="0" smtClean="0"/>
              <a:t>Externalization of strings and graphics</a:t>
            </a:r>
          </a:p>
          <a:p>
            <a:r>
              <a:rPr lang="en-US" dirty="0" smtClean="0"/>
              <a:t>Notification</a:t>
            </a:r>
          </a:p>
          <a:p>
            <a:pPr lvl="1"/>
            <a:r>
              <a:rPr lang="en-US" dirty="0" smtClean="0"/>
              <a:t>signaling users: Light, sound, icon, dialog, notification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Ex: new message arrives</a:t>
            </a:r>
          </a:p>
          <a:p>
            <a:r>
              <a:rPr lang="en-US" dirty="0" smtClean="0"/>
              <a:t>Content Providers </a:t>
            </a:r>
          </a:p>
          <a:p>
            <a:pPr lvl="1"/>
            <a:r>
              <a:rPr lang="en-US" dirty="0" smtClean="0"/>
              <a:t>share data between applications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629400" y="1447800"/>
          <a:ext cx="19812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721352"/>
          </a:xfrm>
        </p:spPr>
        <p:txBody>
          <a:bodyPr>
            <a:noAutofit/>
          </a:bodyPr>
          <a:lstStyle/>
          <a:p>
            <a:r>
              <a:rPr lang="en-US" sz="2400" dirty="0" smtClean="0"/>
              <a:t>Layout of visual interface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Java Code </a:t>
            </a:r>
          </a:p>
          <a:p>
            <a:pPr lvl="1"/>
            <a:r>
              <a:rPr lang="en-US" dirty="0" smtClean="0"/>
              <a:t>Initialize 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i="1" dirty="0" smtClean="0"/>
          </a:p>
          <a:p>
            <a:pPr lvl="1"/>
            <a:r>
              <a:rPr lang="en-US" dirty="0" smtClean="0"/>
              <a:t>Access</a:t>
            </a:r>
          </a:p>
          <a:p>
            <a:pPr marL="0" lvl="1">
              <a:buNone/>
            </a:pP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    </a:t>
            </a:r>
            <a:r>
              <a:rPr lang="en-US" sz="1800" dirty="0" err="1" smtClean="0">
                <a:solidFill>
                  <a:srgbClr val="002060"/>
                </a:solidFill>
                <a:latin typeface="Gill Sans MT" pitchFamily="34" charset="0"/>
              </a:rPr>
              <a:t>TextView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Gill Sans MT" pitchFamily="34" charset="0"/>
              </a:rPr>
              <a:t>myTextView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 =        (</a:t>
            </a:r>
            <a:r>
              <a:rPr lang="en-US" sz="1800" dirty="0" err="1" smtClean="0">
                <a:solidFill>
                  <a:srgbClr val="002060"/>
                </a:solidFill>
                <a:latin typeface="Gill Sans MT" pitchFamily="34" charset="0"/>
              </a:rPr>
              <a:t>TextView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)</a:t>
            </a:r>
            <a:r>
              <a:rPr lang="en-US" sz="1800" dirty="0" err="1" smtClean="0">
                <a:solidFill>
                  <a:srgbClr val="002060"/>
                </a:solidFill>
                <a:latin typeface="Gill Sans MT" pitchFamily="34" charset="0"/>
              </a:rPr>
              <a:t>findViewById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Gill Sans MT" pitchFamily="34" charset="0"/>
              </a:rPr>
              <a:t>R.id.myTextView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593771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&lt;?xml version=”1.0” encoding=”utf-8”?&gt;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&lt;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LinearLayout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 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xmlns:android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=”http://schemas.android.com/apk/res/android”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android:orientation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=”vertical”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android:layout_width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fill_parent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android:layout_height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fill_parent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”&gt;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&lt;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TextView</a:t>
            </a:r>
            <a:endParaRPr lang="en-US" dirty="0" smtClean="0">
              <a:solidFill>
                <a:srgbClr val="002060"/>
              </a:solidFill>
              <a:latin typeface="Gill Sans MT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android:id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=”@+id/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myTextView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android:layout_width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fill_parent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android:layout_height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wrap_content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android:text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=”Hello World,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HelloWorld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”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/&gt;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&lt;/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LinearLayout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&gt;</a:t>
            </a:r>
            <a:endParaRPr lang="en-US" sz="2000" dirty="0" smtClean="0">
              <a:solidFill>
                <a:srgbClr val="002060"/>
              </a:solidFill>
              <a:latin typeface="Gill Sans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2533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59825" y="2590800"/>
            <a:ext cx="1219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3833750"/>
            <a:ext cx="3048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085272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@Override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public void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onCreate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(Bundle icicle) {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super.onCreate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(icicle);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setContentView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Gill Sans MT" pitchFamily="34" charset="0"/>
              </a:rPr>
              <a:t>R.layout.screen</a:t>
            </a:r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);</a:t>
            </a:r>
          </a:p>
          <a:p>
            <a:r>
              <a:rPr lang="en-US" dirty="0" smtClean="0">
                <a:solidFill>
                  <a:srgbClr val="002060"/>
                </a:solidFill>
                <a:latin typeface="Gill Sans MT" pitchFamily="34" charset="0"/>
              </a:rPr>
              <a:t>}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r="311" b="33755"/>
          <a:stretch>
            <a:fillRect/>
          </a:stretch>
        </p:blipFill>
        <p:spPr bwMode="auto">
          <a:xfrm>
            <a:off x="2819400" y="2209800"/>
            <a:ext cx="1814239" cy="89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121920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screen.xml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Widget Toolbox</a:t>
            </a:r>
          </a:p>
          <a:p>
            <a:pPr lvl="1"/>
            <a:r>
              <a:rPr lang="en-US" sz="2500" dirty="0" err="1" smtClean="0"/>
              <a:t>TextView</a:t>
            </a:r>
            <a:r>
              <a:rPr lang="en-US" sz="2500" dirty="0" smtClean="0"/>
              <a:t>, </a:t>
            </a:r>
            <a:r>
              <a:rPr lang="en-US" sz="2500" dirty="0" err="1" smtClean="0"/>
              <a:t>EditText,Button</a:t>
            </a:r>
            <a:r>
              <a:rPr lang="en-US" sz="2500" dirty="0" smtClean="0"/>
              <a:t>, Form, </a:t>
            </a:r>
            <a:r>
              <a:rPr lang="en-US" sz="2500" dirty="0" err="1" smtClean="0"/>
              <a:t>TimePicker</a:t>
            </a:r>
            <a:r>
              <a:rPr lang="en-US" sz="2500" dirty="0" smtClean="0"/>
              <a:t>…</a:t>
            </a:r>
          </a:p>
          <a:p>
            <a:pPr lvl="1"/>
            <a:r>
              <a:rPr lang="en-US" sz="2300" dirty="0" err="1" smtClean="0"/>
              <a:t>ListView</a:t>
            </a:r>
            <a:r>
              <a:rPr lang="en-US" sz="2300" dirty="0" smtClean="0"/>
              <a:t> (</a:t>
            </a:r>
            <a:r>
              <a:rPr lang="en-US" sz="2300" dirty="0" err="1" smtClean="0"/>
              <a:t>PeerList</a:t>
            </a:r>
            <a:r>
              <a:rPr lang="en-US" sz="2300" dirty="0" smtClean="0"/>
              <a:t>)</a:t>
            </a:r>
          </a:p>
          <a:p>
            <a:pPr lvl="2"/>
            <a:r>
              <a:rPr lang="en-US" sz="2000" dirty="0" smtClean="0"/>
              <a:t>Update list by arrays</a:t>
            </a:r>
          </a:p>
          <a:p>
            <a:pPr lvl="3"/>
            <a:r>
              <a:rPr lang="en-US" dirty="0" err="1" smtClean="0"/>
              <a:t>ArrayAdapter</a:t>
            </a:r>
            <a:endParaRPr lang="en-US" dirty="0" smtClean="0"/>
          </a:p>
          <a:p>
            <a:pPr lvl="3"/>
            <a:r>
              <a:rPr lang="en-US" dirty="0" err="1" smtClean="0"/>
              <a:t>myListView.setAdapter</a:t>
            </a:r>
            <a:endParaRPr lang="en-US" dirty="0" smtClean="0"/>
          </a:p>
          <a:p>
            <a:pPr lvl="1"/>
            <a:r>
              <a:rPr lang="en-US" sz="2500" dirty="0" smtClean="0"/>
              <a:t>Layout</a:t>
            </a:r>
          </a:p>
          <a:p>
            <a:pPr lvl="2"/>
            <a:r>
              <a:rPr lang="en-US" sz="2200" dirty="0" smtClean="0"/>
              <a:t>Positions of controls</a:t>
            </a:r>
          </a:p>
          <a:p>
            <a:pPr lvl="2"/>
            <a:r>
              <a:rPr lang="en-US" sz="2200" dirty="0" err="1" smtClean="0"/>
              <a:t>LinearLayout</a:t>
            </a:r>
            <a:r>
              <a:rPr lang="en-US" sz="2200" dirty="0" smtClean="0"/>
              <a:t>, </a:t>
            </a:r>
            <a:r>
              <a:rPr lang="en-US" sz="2200" dirty="0" err="1" smtClean="0"/>
              <a:t>Relativelayout</a:t>
            </a:r>
            <a:endParaRPr lang="en-US" dirty="0" smtClean="0"/>
          </a:p>
          <a:p>
            <a:pPr lvl="1"/>
            <a:r>
              <a:rPr lang="en-US" sz="1900" dirty="0" smtClean="0">
                <a:hlinkClick r:id="rId3"/>
              </a:rPr>
              <a:t>http://developer.android.com/guide/tutorials/views/index.html</a:t>
            </a:r>
            <a:endParaRPr lang="en-US" sz="1900" dirty="0" smtClean="0"/>
          </a:p>
          <a:p>
            <a:endParaRPr lang="en-US" sz="2800" dirty="0" smtClean="0"/>
          </a:p>
          <a:p>
            <a:r>
              <a:rPr lang="en-US" sz="2800" dirty="0" smtClean="0"/>
              <a:t>Menu</a:t>
            </a:r>
          </a:p>
          <a:p>
            <a:pPr lvl="1"/>
            <a:r>
              <a:rPr lang="en-US" sz="2500" dirty="0" smtClean="0"/>
              <a:t>Exit app</a:t>
            </a:r>
          </a:p>
          <a:p>
            <a:endParaRPr lang="en-US" sz="2800" dirty="0" smtClean="0"/>
          </a:p>
          <a:p>
            <a:pPr lvl="1"/>
            <a:endParaRPr lang="en-US" sz="2500" dirty="0" smtClean="0"/>
          </a:p>
          <a:p>
            <a:pPr lvl="1"/>
            <a:endParaRPr lang="en-US" sz="2500" dirty="0" smtClean="0"/>
          </a:p>
          <a:p>
            <a:pPr lvl="1"/>
            <a:endParaRPr lang="en-US" sz="23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311" b="33755"/>
          <a:stretch>
            <a:fillRect/>
          </a:stretch>
        </p:blipFill>
        <p:spPr bwMode="auto">
          <a:xfrm>
            <a:off x="6553200" y="3124200"/>
            <a:ext cx="2133600" cy="104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1730600" cy="154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4994810"/>
            <a:ext cx="1143000" cy="178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Foreground Activity: suspended when invisible</a:t>
            </a:r>
          </a:p>
          <a:p>
            <a:pPr lvl="1"/>
            <a:r>
              <a:rPr lang="en-US" dirty="0" smtClean="0"/>
              <a:t>Visual, interactive</a:t>
            </a:r>
          </a:p>
          <a:p>
            <a:pPr lvl="1"/>
            <a:r>
              <a:rPr lang="en-US" dirty="0" smtClean="0"/>
              <a:t>Ex: Game, Map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Background </a:t>
            </a:r>
            <a:r>
              <a:rPr lang="en-US" dirty="0" smtClean="0">
                <a:solidFill>
                  <a:srgbClr val="FF0000"/>
                </a:solidFill>
              </a:rPr>
              <a:t>Service</a:t>
            </a:r>
            <a:r>
              <a:rPr lang="en-US" dirty="0" smtClean="0"/>
              <a:t>: Little interaction </a:t>
            </a:r>
          </a:p>
          <a:p>
            <a:pPr lvl="1"/>
            <a:r>
              <a:rPr lang="en-US" dirty="0" smtClean="0"/>
              <a:t>Ex: Hardware, power management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Intermittent Activity</a:t>
            </a:r>
          </a:p>
          <a:p>
            <a:pPr lvl="1"/>
            <a:r>
              <a:rPr lang="en-US" dirty="0" smtClean="0"/>
              <a:t>Notification, service</a:t>
            </a:r>
          </a:p>
          <a:p>
            <a:pPr lvl="1"/>
            <a:r>
              <a:rPr lang="en-US" dirty="0" smtClean="0"/>
              <a:t>Expects some interactivity but does most of its work in the background.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3810000"/>
            <a:ext cx="16002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Operation Management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77000" y="2164080"/>
          <a:ext cx="1828800" cy="1112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Registration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r>
                        <a:rPr lang="en-US" baseline="0" dirty="0" smtClean="0"/>
                        <a:t> List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Interaction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onKeyDown</a:t>
            </a:r>
            <a:r>
              <a:rPr lang="en-US" sz="2000" dirty="0" smtClean="0"/>
              <a:t>. </a:t>
            </a:r>
            <a:r>
              <a:rPr lang="en-US" sz="2000" dirty="0" err="1" smtClean="0"/>
              <a:t>onKeyUp</a:t>
            </a:r>
            <a:endParaRPr lang="en-US" sz="2000" dirty="0" smtClean="0"/>
          </a:p>
          <a:p>
            <a:r>
              <a:rPr lang="en-US" sz="2000" dirty="0" err="1" smtClean="0"/>
              <a:t>onTrackBallEvent</a:t>
            </a:r>
            <a:endParaRPr lang="en-US" sz="2000" dirty="0" smtClean="0"/>
          </a:p>
          <a:p>
            <a:r>
              <a:rPr lang="en-US" sz="2000" dirty="0" err="1" smtClean="0"/>
              <a:t>onTouchEvent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myEditText.</a:t>
            </a:r>
            <a:r>
              <a:rPr lang="en-US" dirty="0" err="1" smtClean="0">
                <a:solidFill>
                  <a:srgbClr val="FF0000"/>
                </a:solidFill>
              </a:rPr>
              <a:t>setOnKeyListener</a:t>
            </a:r>
            <a:r>
              <a:rPr lang="en-US" dirty="0" smtClean="0"/>
              <a:t>(new </a:t>
            </a:r>
            <a:r>
              <a:rPr lang="en-US" dirty="0" err="1" smtClean="0">
                <a:solidFill>
                  <a:srgbClr val="FF0000"/>
                </a:solidFill>
              </a:rPr>
              <a:t>OnKeyListener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public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onKey</a:t>
            </a:r>
            <a:r>
              <a:rPr lang="en-US" dirty="0" smtClean="0"/>
              <a:t>(View v,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keyCode</a:t>
            </a:r>
            <a:r>
              <a:rPr lang="en-US" dirty="0" smtClean="0"/>
              <a:t>, </a:t>
            </a:r>
            <a:r>
              <a:rPr lang="en-US" dirty="0" err="1" smtClean="0"/>
              <a:t>KeyEvent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event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if (</a:t>
            </a:r>
            <a:r>
              <a:rPr lang="en-US" dirty="0" err="1" smtClean="0"/>
              <a:t>event.getAction</a:t>
            </a:r>
            <a:r>
              <a:rPr lang="en-US" dirty="0" smtClean="0"/>
              <a:t>() == </a:t>
            </a:r>
            <a:r>
              <a:rPr lang="en-US" dirty="0" err="1" smtClean="0"/>
              <a:t>KeyEvent.ACTION_DOWN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if (</a:t>
            </a:r>
            <a:r>
              <a:rPr lang="en-US" dirty="0" err="1" smtClean="0"/>
              <a:t>keyCode</a:t>
            </a:r>
            <a:r>
              <a:rPr lang="en-US" dirty="0" smtClean="0"/>
              <a:t> == </a:t>
            </a:r>
            <a:r>
              <a:rPr lang="en-US" dirty="0" err="1" smtClean="0"/>
              <a:t>KeyEvent.KEYCODE_DPAD_CENTER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{</a:t>
            </a:r>
          </a:p>
          <a:p>
            <a:r>
              <a:rPr lang="en-US" dirty="0" smtClean="0"/>
              <a:t>        …</a:t>
            </a:r>
          </a:p>
          <a:p>
            <a:r>
              <a:rPr lang="en-US" dirty="0" smtClean="0"/>
              <a:t>        return true;</a:t>
            </a:r>
          </a:p>
          <a:p>
            <a:r>
              <a:rPr lang="en-US" dirty="0" smtClean="0"/>
              <a:t>      }</a:t>
            </a:r>
          </a:p>
          <a:p>
            <a:r>
              <a:rPr lang="en-US" dirty="0" smtClean="0"/>
              <a:t>    return false;</a:t>
            </a:r>
          </a:p>
          <a:p>
            <a:r>
              <a:rPr lang="en-US" dirty="0" smtClean="0"/>
              <a:t>    }});}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9718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registerButton.</a:t>
            </a:r>
            <a:r>
              <a:rPr lang="en-US" dirty="0" err="1" smtClean="0">
                <a:solidFill>
                  <a:srgbClr val="FF0000"/>
                </a:solidFill>
              </a:rPr>
              <a:t>setOnClickListener</a:t>
            </a:r>
            <a:r>
              <a:rPr lang="en-US" dirty="0" smtClean="0"/>
              <a:t>(new </a:t>
            </a:r>
            <a:r>
              <a:rPr lang="en-US" dirty="0" err="1" smtClean="0"/>
              <a:t>OnClickListener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public void </a:t>
            </a:r>
            <a:r>
              <a:rPr lang="en-US" dirty="0" err="1" smtClean="0"/>
              <a:t>onClick</a:t>
            </a:r>
            <a:r>
              <a:rPr lang="en-US" dirty="0" smtClean="0"/>
              <a:t>(View arg0) {….}}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and Component Glues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intent is an abstract description of an operation to be performed.</a:t>
            </a:r>
          </a:p>
          <a:p>
            <a:pPr lvl="1"/>
            <a:r>
              <a:rPr lang="en-US" dirty="0" smtClean="0"/>
              <a:t>Launch an activity</a:t>
            </a:r>
          </a:p>
          <a:p>
            <a:pPr lvl="2"/>
            <a:r>
              <a:rPr lang="en-US" dirty="0" smtClean="0"/>
              <a:t>Explicit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Implicit: Android selects the best </a:t>
            </a:r>
          </a:p>
          <a:p>
            <a:pPr lvl="2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startActivity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();</a:t>
            </a:r>
          </a:p>
          <a:p>
            <a:pPr lvl="1"/>
            <a:r>
              <a:rPr lang="en-US" dirty="0" err="1" smtClean="0"/>
              <a:t>Subactivity</a:t>
            </a:r>
            <a:r>
              <a:rPr lang="en-US" dirty="0" smtClean="0"/>
              <a:t>: feedback</a:t>
            </a:r>
          </a:p>
          <a:p>
            <a:pPr lvl="2"/>
            <a:r>
              <a:rPr lang="en-US" dirty="0" smtClean="0"/>
              <a:t>Child: use intent as feedback, </a:t>
            </a:r>
            <a:r>
              <a:rPr lang="en-US" dirty="0" err="1" smtClean="0"/>
              <a:t>setResult</a:t>
            </a:r>
            <a:endParaRPr lang="en-US" dirty="0" smtClean="0"/>
          </a:p>
          <a:p>
            <a:pPr lvl="2"/>
            <a:r>
              <a:rPr lang="en-US" dirty="0" smtClean="0"/>
              <a:t>Parent: </a:t>
            </a:r>
            <a:r>
              <a:rPr lang="en-US" dirty="0" err="1" smtClean="0"/>
              <a:t>onActivityResult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startActivityForResult</a:t>
            </a:r>
            <a:endParaRPr lang="en-US" dirty="0" smtClean="0"/>
          </a:p>
          <a:p>
            <a:pPr lvl="1"/>
            <a:r>
              <a:rPr lang="en-US" dirty="0" smtClean="0"/>
              <a:t>Action, data, extra parameter</a:t>
            </a:r>
          </a:p>
          <a:p>
            <a:pPr lvl="2"/>
            <a:r>
              <a:rPr lang="en-US" u="sng" dirty="0" err="1" smtClean="0"/>
              <a:t>intent.putExtra</a:t>
            </a:r>
            <a:r>
              <a:rPr lang="en-US" u="sng" dirty="0" smtClean="0"/>
              <a:t>(name, property)</a:t>
            </a:r>
            <a:r>
              <a:rPr lang="en-US" i="1" u="sng" dirty="0" smtClean="0"/>
              <a:t>;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495800" y="2158425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Ex: Intent intent = new 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Intent(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MyActivity.this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MyOtherActivity.class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27432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Im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: Intent intent = new Intent(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Intent.ACTION_DIAL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Uri.parse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(“tel:555-2368”));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announce application events system-wide</a:t>
            </a:r>
          </a:p>
          <a:p>
            <a:pPr lvl="1"/>
            <a:r>
              <a:rPr lang="en-US" dirty="0" err="1" smtClean="0"/>
              <a:t>sendBroadcast</a:t>
            </a:r>
            <a:endParaRPr lang="en-US" dirty="0" smtClean="0"/>
          </a:p>
          <a:p>
            <a:pPr lvl="1"/>
            <a:r>
              <a:rPr lang="en-US" dirty="0" err="1" smtClean="0"/>
              <a:t>MyBroadcastReceiver</a:t>
            </a:r>
            <a:r>
              <a:rPr lang="en-US" dirty="0" smtClean="0"/>
              <a:t> extends </a:t>
            </a:r>
            <a:r>
              <a:rPr lang="en-US" dirty="0" err="1" smtClean="0"/>
              <a:t>BroadcastReceiver</a:t>
            </a:r>
            <a:endParaRPr lang="en-US" dirty="0" smtClean="0"/>
          </a:p>
          <a:p>
            <a:pPr lvl="1"/>
            <a:r>
              <a:rPr lang="en-US" dirty="0" err="1" smtClean="0"/>
              <a:t>registerReceiver</a:t>
            </a:r>
            <a:r>
              <a:rPr lang="en-US" dirty="0" smtClean="0"/>
              <a:t> (in java / in xml)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Intent Filter</a:t>
            </a:r>
          </a:p>
          <a:p>
            <a:pPr lvl="1"/>
            <a:r>
              <a:rPr lang="en-US" dirty="0" smtClean="0"/>
              <a:t>Register Activities, Services, and Broadcast Receivers as being capable of performing an action on a particular kind of data.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1676400"/>
            <a:ext cx="3276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&lt;activity …&gt;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&lt;intent-filter&gt;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  &lt;action</a:t>
            </a:r>
          </a:p>
          <a:p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android:name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=”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com.paad.earthquake.intent.action.SHOW_DAMAGE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”&gt;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  &lt;/action&gt;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  &lt;category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android:name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=”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android.intent.category.DEFAULT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”/&gt;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  &lt;category</a:t>
            </a:r>
          </a:p>
          <a:p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android:name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=”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android.intent.category.ALTERNATIVE_SELECTED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”/&gt;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  &lt;data   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android:mimeType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=”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vnd.earthquake.cursor.item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/*”/&gt;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 &lt;/intent-filter&gt;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&lt;/activity&gt;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29540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Manifest.xml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from </a:t>
            </a:r>
            <a:r>
              <a:rPr lang="en-US" dirty="0" err="1" smtClean="0"/>
              <a:t>Peerlist</a:t>
            </a:r>
            <a:r>
              <a:rPr lang="en-US" dirty="0" smtClean="0"/>
              <a:t> to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2286000" cy="3774582"/>
            <a:chOff x="3124200" y="2309750"/>
            <a:chExt cx="2286000" cy="37745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309750"/>
              <a:ext cx="2209800" cy="327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733800" y="5715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PeerList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5400" y="2209800"/>
            <a:ext cx="2219134" cy="3781507"/>
            <a:chOff x="5715000" y="2302825"/>
            <a:chExt cx="2219134" cy="3781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302825"/>
              <a:ext cx="2219134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019800" y="57150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Messaging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657600" y="3276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a peer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Send Intent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development guide</a:t>
            </a:r>
          </a:p>
          <a:p>
            <a:pPr lvl="1"/>
            <a:r>
              <a:rPr lang="en-US" u="sng" dirty="0" smtClean="0">
                <a:hlinkClick r:id="rId3"/>
              </a:rPr>
              <a:t>http://developer.android.com/guide/index.html</a:t>
            </a:r>
            <a:endParaRPr lang="en-US" u="sng" dirty="0" smtClean="0"/>
          </a:p>
          <a:p>
            <a:pPr lvl="1"/>
            <a:endParaRPr lang="en-US" u="sng" dirty="0" smtClean="0"/>
          </a:p>
          <a:p>
            <a:r>
              <a:rPr lang="en-US" dirty="0" smtClean="0"/>
              <a:t>Book resource</a:t>
            </a:r>
          </a:p>
          <a:p>
            <a:pPr lvl="1"/>
            <a:r>
              <a:rPr lang="en-US" dirty="0" smtClean="0"/>
              <a:t>“Professional Android Application Development”, by </a:t>
            </a:r>
            <a:r>
              <a:rPr lang="en-US" dirty="0" err="1" smtClean="0"/>
              <a:t>Reto</a:t>
            </a:r>
            <a:r>
              <a:rPr lang="en-US" dirty="0" smtClean="0"/>
              <a:t> Meier, (</a:t>
            </a:r>
            <a:r>
              <a:rPr lang="en-US" dirty="0" err="1" smtClean="0"/>
              <a:t>Wrox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amazon</a:t>
            </a:r>
            <a:r>
              <a:rPr lang="en-US" dirty="0" smtClean="0">
                <a:hlinkClick r:id="rId4"/>
              </a:rPr>
              <a:t> 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“Android A programmers guide”, by J.F. </a:t>
            </a:r>
            <a:r>
              <a:rPr lang="en-US" dirty="0" err="1" smtClean="0"/>
              <a:t>DiMarzio</a:t>
            </a:r>
            <a:r>
              <a:rPr lang="en-US" dirty="0" smtClean="0"/>
              <a:t>, (McGraw Hill, </a:t>
            </a:r>
            <a:r>
              <a:rPr lang="en-US" dirty="0" err="1" smtClean="0">
                <a:hlinkClick r:id="rId5"/>
              </a:rPr>
              <a:t>amazon</a:t>
            </a:r>
            <a:r>
              <a:rPr lang="en-US" dirty="0" smtClean="0">
                <a:hlinkClick r:id="rId5"/>
              </a:rPr>
              <a:t> 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Beginning.Android</a:t>
            </a:r>
            <a:r>
              <a:rPr lang="en-US" dirty="0" smtClean="0"/>
              <a:t>”, by Mark L. Murphy, (</a:t>
            </a:r>
            <a:r>
              <a:rPr lang="en-US" dirty="0" err="1" smtClean="0"/>
              <a:t>Apress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amazon</a:t>
            </a:r>
            <a:r>
              <a:rPr lang="en-US" dirty="0" smtClean="0">
                <a:hlinkClick r:id="rId6"/>
              </a:rPr>
              <a:t> 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“Pro Android”, by </a:t>
            </a:r>
            <a:r>
              <a:rPr lang="en-US" dirty="0" err="1" smtClean="0"/>
              <a:t>Sayed</a:t>
            </a:r>
            <a:r>
              <a:rPr lang="en-US" dirty="0" smtClean="0"/>
              <a:t> Y. </a:t>
            </a:r>
            <a:r>
              <a:rPr lang="en-US" dirty="0" err="1" smtClean="0"/>
              <a:t>Hashimi</a:t>
            </a:r>
            <a:r>
              <a:rPr lang="en-US" dirty="0" smtClean="0"/>
              <a:t>, </a:t>
            </a:r>
            <a:r>
              <a:rPr lang="en-US" dirty="0" err="1" smtClean="0"/>
              <a:t>Satya</a:t>
            </a:r>
            <a:r>
              <a:rPr lang="en-US" dirty="0" smtClean="0"/>
              <a:t> </a:t>
            </a:r>
            <a:r>
              <a:rPr lang="en-US" dirty="0" err="1" smtClean="0"/>
              <a:t>Komatineni</a:t>
            </a:r>
            <a:r>
              <a:rPr lang="en-US" dirty="0" smtClean="0"/>
              <a:t>, (</a:t>
            </a:r>
            <a:r>
              <a:rPr lang="en-US" dirty="0" err="1" smtClean="0"/>
              <a:t>Apress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amazon</a:t>
            </a:r>
            <a:r>
              <a:rPr lang="en-US" dirty="0" smtClean="0">
                <a:hlinkClick r:id="rId7"/>
              </a:rPr>
              <a:t> link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</a:p>
          <a:p>
            <a:pPr lvl="1"/>
            <a:r>
              <a:rPr lang="en-US" dirty="0" smtClean="0"/>
              <a:t>NO GUI,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priority than inactive Activities</a:t>
            </a:r>
          </a:p>
          <a:p>
            <a:pPr lvl="1"/>
            <a:r>
              <a:rPr lang="en-US" dirty="0" smtClean="0"/>
              <a:t>Usage: </a:t>
            </a:r>
          </a:p>
          <a:p>
            <a:pPr lvl="2"/>
            <a:r>
              <a:rPr lang="en-US" dirty="0" smtClean="0"/>
              <a:t>responding to events, polling for data, updating Content Providers.</a:t>
            </a:r>
          </a:p>
          <a:p>
            <a:pPr lvl="1"/>
            <a:r>
              <a:rPr lang="en-US" dirty="0" smtClean="0"/>
              <a:t>However, all in the main thread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Background threads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Service class</a:t>
            </a:r>
          </a:p>
          <a:p>
            <a:pPr lvl="1"/>
            <a:r>
              <a:rPr lang="en-US" dirty="0" smtClean="0"/>
              <a:t>public class </a:t>
            </a:r>
            <a:r>
              <a:rPr lang="en-US" dirty="0" err="1" smtClean="0"/>
              <a:t>MyService</a:t>
            </a:r>
            <a:r>
              <a:rPr lang="en-US" dirty="0" smtClean="0"/>
              <a:t> extends Service </a:t>
            </a:r>
          </a:p>
          <a:p>
            <a:pPr lvl="1"/>
            <a:r>
              <a:rPr lang="en-US" dirty="0" smtClean="0"/>
              <a:t>public void </a:t>
            </a:r>
            <a:r>
              <a:rPr lang="en-US" dirty="0" err="1" smtClean="0"/>
              <a:t>onStart</a:t>
            </a:r>
            <a:r>
              <a:rPr lang="en-US" dirty="0" smtClean="0"/>
              <a:t>() {…}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Manifest.xml</a:t>
            </a:r>
          </a:p>
          <a:p>
            <a:pPr lvl="1"/>
            <a:r>
              <a:rPr lang="en-US" dirty="0" smtClean="0"/>
              <a:t>&lt;service </a:t>
            </a:r>
            <a:r>
              <a:rPr lang="en-US" dirty="0" err="1" smtClean="0"/>
              <a:t>android:enabled</a:t>
            </a:r>
            <a:r>
              <a:rPr lang="en-US" dirty="0" smtClean="0"/>
              <a:t>=”true” </a:t>
            </a:r>
            <a:r>
              <a:rPr lang="en-US" dirty="0" err="1" smtClean="0"/>
              <a:t>android:name</a:t>
            </a:r>
            <a:r>
              <a:rPr lang="en-US" dirty="0" smtClean="0"/>
              <a:t>=”.</a:t>
            </a:r>
            <a:r>
              <a:rPr lang="en-US" dirty="0" err="1" smtClean="0"/>
              <a:t>MyService</a:t>
            </a:r>
            <a:r>
              <a:rPr lang="en-US" dirty="0" smtClean="0"/>
              <a:t>”&gt;&lt;/service&gt;</a:t>
            </a:r>
          </a:p>
          <a:p>
            <a:endParaRPr lang="en-US" dirty="0" smtClean="0"/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err="1" smtClean="0"/>
              <a:t>startService</a:t>
            </a:r>
            <a:endParaRPr lang="en-US" dirty="0" smtClean="0"/>
          </a:p>
          <a:p>
            <a:pPr lvl="1"/>
            <a:r>
              <a:rPr lang="en-US" dirty="0" err="1" smtClean="0"/>
              <a:t>stopService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Bind service with activity: use public method and properties</a:t>
            </a:r>
          </a:p>
          <a:p>
            <a:pPr lvl="1"/>
            <a:r>
              <a:rPr lang="en-US" dirty="0" smtClean="0"/>
              <a:t>Intent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Being Responsive (1sec)</a:t>
            </a:r>
          </a:p>
          <a:p>
            <a:pPr lvl="1"/>
            <a:r>
              <a:rPr lang="en-US" sz="2300" dirty="0" smtClean="0"/>
              <a:t>Respond to any user action within 5</a:t>
            </a:r>
            <a:r>
              <a:rPr lang="en-US" sz="2800" dirty="0" smtClean="0"/>
              <a:t> seconds.</a:t>
            </a:r>
          </a:p>
          <a:p>
            <a:pPr lvl="1"/>
            <a:r>
              <a:rPr lang="en-US" sz="2300" dirty="0" smtClean="0"/>
              <a:t>A Broadcast Receiver must return within 10 seconds.</a:t>
            </a:r>
          </a:p>
          <a:p>
            <a:endParaRPr lang="en-US" dirty="0" smtClean="0"/>
          </a:p>
          <a:p>
            <a:r>
              <a:rPr lang="en-US" dirty="0" smtClean="0"/>
              <a:t>What to thread?</a:t>
            </a:r>
          </a:p>
          <a:p>
            <a:pPr lvl="1"/>
            <a:r>
              <a:rPr lang="en-US" dirty="0" smtClean="0"/>
              <a:t>Network, file IO, Complex processing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New Thread</a:t>
            </a:r>
          </a:p>
          <a:p>
            <a:pPr lvl="1"/>
            <a:r>
              <a:rPr lang="en-US" dirty="0" smtClean="0"/>
              <a:t>Synchronize threads</a:t>
            </a:r>
          </a:p>
          <a:p>
            <a:pPr lvl="2"/>
            <a:r>
              <a:rPr lang="en-US" dirty="0" smtClean="0"/>
              <a:t>Handler.post()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76600"/>
            <a:ext cx="192117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MP1 Threading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it enough?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743200"/>
            <a:ext cx="1524000" cy="243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</a:t>
            </a:r>
          </a:p>
          <a:p>
            <a:pPr algn="ctr"/>
            <a:r>
              <a:rPr lang="en-US" dirty="0" err="1" smtClean="0"/>
              <a:t>Acitivty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743200"/>
            <a:ext cx="1371600" cy="243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2743200"/>
            <a:ext cx="2667000" cy="1359932"/>
            <a:chOff x="4572000" y="2743200"/>
            <a:chExt cx="2667000" cy="1359932"/>
          </a:xfrm>
        </p:grpSpPr>
        <p:sp>
          <p:nvSpPr>
            <p:cNvPr id="6" name="Rectangle 5"/>
            <p:cNvSpPr/>
            <p:nvPr/>
          </p:nvSpPr>
          <p:spPr>
            <a:xfrm>
              <a:off x="5562600" y="2743200"/>
              <a:ext cx="13716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Server Socket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2895600"/>
              <a:ext cx="13716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Server Socket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7400" y="3048000"/>
              <a:ext cx="13716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Server Socket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5" idx="3"/>
              <a:endCxn id="8" idx="1"/>
            </p:cNvCxnSpPr>
            <p:nvPr/>
          </p:nvCxnSpPr>
          <p:spPr>
            <a:xfrm flipV="1">
              <a:off x="4572000" y="3314700"/>
              <a:ext cx="1295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76800" y="3733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Spawn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91200" y="5105400"/>
            <a:ext cx="13716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Periodical Register with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15 seconds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update </a:t>
            </a:r>
            <a:r>
              <a:rPr lang="en-US" dirty="0" err="1" smtClean="0"/>
              <a:t>PeerList</a:t>
            </a:r>
            <a:r>
              <a:rPr lang="en-US" dirty="0" smtClean="0"/>
              <a:t> on </a:t>
            </a:r>
            <a:r>
              <a:rPr lang="en-US" dirty="0" err="1" smtClean="0"/>
              <a:t>PeerList</a:t>
            </a:r>
            <a:r>
              <a:rPr lang="en-US" dirty="0" smtClean="0"/>
              <a:t> GUI?</a:t>
            </a:r>
          </a:p>
          <a:p>
            <a:pPr lvl="1"/>
            <a:r>
              <a:rPr lang="en-US" dirty="0" smtClean="0"/>
              <a:t>Intent</a:t>
            </a:r>
            <a:endParaRPr lang="en-US" dirty="0"/>
          </a:p>
        </p:txBody>
      </p:sp>
      <p:pic>
        <p:nvPicPr>
          <p:cNvPr id="4" name="Picture 5" descr="C:\Documents and Settings\klara.UIUC\Local Settings\Temporary Internet Files\Content.IE5\0JV9JFW0\MCj042479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21"/>
          <p:cNvCxnSpPr>
            <a:cxnSpLocks noChangeShapeType="1"/>
            <a:stCxn id="6" idx="1"/>
          </p:cNvCxnSpPr>
          <p:nvPr/>
        </p:nvCxnSpPr>
        <p:spPr bwMode="auto">
          <a:xfrm rot="10800000">
            <a:off x="3048000" y="3505200"/>
            <a:ext cx="2286000" cy="1905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00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52800"/>
            <a:ext cx="457200" cy="4070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Android apps do not control their lifetime. </a:t>
            </a:r>
          </a:p>
          <a:p>
            <a:endParaRPr lang="en-US" dirty="0" smtClean="0"/>
          </a:p>
          <a:p>
            <a:r>
              <a:rPr lang="en-US" dirty="0" smtClean="0"/>
              <a:t>Active (Foreground) - Paused (FG, lose focus) - Stopped (invisible) – Inactive (kill, exit)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74374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362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create Services and threads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61061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Broadcast Receivers exclusively used to update UI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3276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threads, processes, or Broadcast Receivers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514600" y="5638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990600" y="3962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582194" y="4037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85800"/>
            <a:ext cx="1189632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0" y="2571750"/>
            <a:ext cx="4495800" cy="1095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43375" y="1447800"/>
            <a:ext cx="4572000" cy="5216813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50" dirty="0" smtClean="0">
                <a:latin typeface="Gill Sans MT" pitchFamily="34" charset="0"/>
              </a:rPr>
              <a:t>&lt;?xml version=</a:t>
            </a:r>
            <a:r>
              <a:rPr lang="en-US" sz="1050" i="1" dirty="0" smtClean="0">
                <a:latin typeface="Gill Sans MT" pitchFamily="34" charset="0"/>
              </a:rPr>
              <a:t>"1.0" encoding="utf-8" ?&gt;</a:t>
            </a:r>
          </a:p>
          <a:p>
            <a:r>
              <a:rPr lang="en-US" sz="1200" dirty="0" smtClean="0">
                <a:latin typeface="Gill Sans MT" pitchFamily="34" charset="0"/>
              </a:rPr>
              <a:t>&lt;manifest </a:t>
            </a:r>
            <a:r>
              <a:rPr lang="en-US" sz="1050" dirty="0" err="1" smtClean="0">
                <a:latin typeface="Gill Sans MT" pitchFamily="34" charset="0"/>
              </a:rPr>
              <a:t>xmlns:android</a:t>
            </a:r>
            <a:r>
              <a:rPr lang="en-US" sz="1050" dirty="0" smtClean="0">
                <a:latin typeface="Gill Sans MT" pitchFamily="34" charset="0"/>
              </a:rPr>
              <a:t>=</a:t>
            </a:r>
            <a:r>
              <a:rPr lang="en-US" sz="1050" i="1" dirty="0" smtClean="0">
                <a:latin typeface="Gill Sans MT" pitchFamily="34" charset="0"/>
              </a:rPr>
              <a:t>"http://schemas.android.com/apk/res/android"</a:t>
            </a:r>
          </a:p>
          <a:p>
            <a:r>
              <a:rPr lang="en-US" sz="1050" dirty="0" err="1" smtClean="0">
                <a:latin typeface="Gill Sans MT" pitchFamily="34" charset="0"/>
              </a:rPr>
              <a:t>android:versionCode</a:t>
            </a:r>
            <a:r>
              <a:rPr lang="en-US" sz="1050" dirty="0" smtClean="0">
                <a:latin typeface="Gill Sans MT" pitchFamily="34" charset="0"/>
              </a:rPr>
              <a:t>=</a:t>
            </a:r>
            <a:r>
              <a:rPr lang="en-US" sz="1050" i="1" dirty="0" smtClean="0">
                <a:latin typeface="Gill Sans MT" pitchFamily="34" charset="0"/>
              </a:rPr>
              <a:t>"1“ </a:t>
            </a:r>
            <a:r>
              <a:rPr lang="en-US" sz="1050" dirty="0" err="1" smtClean="0">
                <a:latin typeface="Gill Sans MT" pitchFamily="34" charset="0"/>
              </a:rPr>
              <a:t>android:versionName</a:t>
            </a:r>
            <a:r>
              <a:rPr lang="en-US" sz="1050" dirty="0" smtClean="0">
                <a:latin typeface="Gill Sans MT" pitchFamily="34" charset="0"/>
              </a:rPr>
              <a:t>=</a:t>
            </a:r>
            <a:r>
              <a:rPr lang="en-US" sz="1050" i="1" dirty="0" smtClean="0">
                <a:latin typeface="Gill Sans MT" pitchFamily="34" charset="0"/>
              </a:rPr>
              <a:t>"1.0“ </a:t>
            </a:r>
            <a:r>
              <a:rPr lang="en-US" sz="1050" dirty="0" smtClean="0">
                <a:latin typeface="Gill Sans MT" pitchFamily="34" charset="0"/>
              </a:rPr>
              <a:t>package=</a:t>
            </a:r>
            <a:r>
              <a:rPr lang="en-US" sz="1050" i="1" dirty="0" smtClean="0">
                <a:latin typeface="Gill Sans MT" pitchFamily="34" charset="0"/>
              </a:rPr>
              <a:t>"com.uiuc.cs425"</a:t>
            </a:r>
            <a:r>
              <a:rPr lang="en-US" sz="1200" i="1" dirty="0" smtClean="0">
                <a:latin typeface="Gill Sans MT" pitchFamily="34" charset="0"/>
              </a:rPr>
              <a:t>&gt;</a:t>
            </a:r>
          </a:p>
          <a:p>
            <a:r>
              <a:rPr lang="en-US" sz="1200" dirty="0" smtClean="0">
                <a:latin typeface="Gill Sans MT" pitchFamily="34" charset="0"/>
              </a:rPr>
              <a:t>&lt;application </a:t>
            </a:r>
            <a:r>
              <a:rPr lang="en-US" sz="1050" dirty="0" err="1" smtClean="0">
                <a:latin typeface="Gill Sans MT" pitchFamily="34" charset="0"/>
              </a:rPr>
              <a:t>android:icon</a:t>
            </a:r>
            <a:r>
              <a:rPr lang="en-US" sz="1050" dirty="0" smtClean="0">
                <a:latin typeface="Gill Sans MT" pitchFamily="34" charset="0"/>
              </a:rPr>
              <a:t>=</a:t>
            </a:r>
            <a:r>
              <a:rPr lang="en-US" sz="1050" i="1" dirty="0" smtClean="0">
                <a:latin typeface="Gill Sans MT" pitchFamily="34" charset="0"/>
              </a:rPr>
              <a:t>"@</a:t>
            </a:r>
            <a:r>
              <a:rPr lang="en-US" sz="1050" i="1" dirty="0" err="1" smtClean="0">
                <a:latin typeface="Gill Sans MT" pitchFamily="34" charset="0"/>
              </a:rPr>
              <a:t>drawable</a:t>
            </a:r>
            <a:r>
              <a:rPr lang="en-US" sz="1050" i="1" dirty="0" smtClean="0">
                <a:latin typeface="Gill Sans MT" pitchFamily="34" charset="0"/>
              </a:rPr>
              <a:t>/icon" </a:t>
            </a:r>
            <a:r>
              <a:rPr lang="en-US" sz="1050" i="1" dirty="0" err="1" smtClean="0">
                <a:latin typeface="Gill Sans MT" pitchFamily="34" charset="0"/>
              </a:rPr>
              <a:t>android:label</a:t>
            </a:r>
            <a:r>
              <a:rPr lang="en-US" sz="1050" i="1" dirty="0" smtClean="0">
                <a:latin typeface="Gill Sans MT" pitchFamily="34" charset="0"/>
              </a:rPr>
              <a:t>="@string/</a:t>
            </a:r>
            <a:r>
              <a:rPr lang="en-US" sz="1050" i="1" dirty="0" err="1" smtClean="0">
                <a:latin typeface="Gill Sans MT" pitchFamily="34" charset="0"/>
              </a:rPr>
              <a:t>app_name</a:t>
            </a:r>
            <a:r>
              <a:rPr lang="en-US" sz="1050" i="1" dirty="0" smtClean="0">
                <a:latin typeface="Gill Sans MT" pitchFamily="34" charset="0"/>
              </a:rPr>
              <a:t>" </a:t>
            </a:r>
            <a:r>
              <a:rPr lang="en-US" sz="1050" i="1" dirty="0" err="1" smtClean="0">
                <a:latin typeface="Gill Sans MT" pitchFamily="34" charset="0"/>
              </a:rPr>
              <a:t>android:debuggable</a:t>
            </a:r>
            <a:r>
              <a:rPr lang="en-US" sz="1050" i="1" dirty="0" smtClean="0">
                <a:latin typeface="Gill Sans MT" pitchFamily="34" charset="0"/>
              </a:rPr>
              <a:t>="true"</a:t>
            </a:r>
            <a:r>
              <a:rPr lang="en-US" sz="1200" i="1" dirty="0" smtClean="0">
                <a:latin typeface="Gill Sans MT" pitchFamily="34" charset="0"/>
              </a:rPr>
              <a:t>&gt;</a:t>
            </a:r>
          </a:p>
          <a:p>
            <a:r>
              <a:rPr lang="en-US" sz="1200" dirty="0" smtClean="0">
                <a:latin typeface="Gill Sans MT" pitchFamily="34" charset="0"/>
              </a:rPr>
              <a:t>&lt;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service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".</a:t>
            </a:r>
            <a:r>
              <a:rPr lang="en-US" sz="1200" i="1" dirty="0" err="1" smtClean="0">
                <a:latin typeface="Gill Sans MT" pitchFamily="34" charset="0"/>
              </a:rPr>
              <a:t>services.IMService</a:t>
            </a:r>
            <a:r>
              <a:rPr lang="en-US" sz="1200" i="1" dirty="0" smtClean="0">
                <a:latin typeface="Gill Sans MT" pitchFamily="34" charset="0"/>
              </a:rPr>
              <a:t>" /&gt;</a:t>
            </a:r>
          </a:p>
          <a:p>
            <a:r>
              <a:rPr lang="en-US" sz="1200" dirty="0" smtClean="0">
                <a:latin typeface="Gill Sans MT" pitchFamily="34" charset="0"/>
              </a:rPr>
              <a:t>&lt;activity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".Register"&gt;</a:t>
            </a:r>
          </a:p>
          <a:p>
            <a:r>
              <a:rPr lang="en-US" sz="1200" dirty="0" smtClean="0">
                <a:latin typeface="Gill Sans MT" pitchFamily="34" charset="0"/>
              </a:rPr>
              <a:t>  &lt;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intent-filter</a:t>
            </a:r>
            <a:r>
              <a:rPr lang="en-US" sz="1200" dirty="0" smtClean="0">
                <a:latin typeface="Gill Sans MT" pitchFamily="34" charset="0"/>
              </a:rPr>
              <a:t>&gt;</a:t>
            </a:r>
          </a:p>
          <a:p>
            <a:r>
              <a:rPr lang="en-US" sz="1200" dirty="0" smtClean="0">
                <a:latin typeface="Gill Sans MT" pitchFamily="34" charset="0"/>
              </a:rPr>
              <a:t>    &lt;action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</a:t>
            </a:r>
            <a:r>
              <a:rPr lang="en-US" sz="1200" i="1" dirty="0" err="1" smtClean="0">
                <a:latin typeface="Gill Sans MT" pitchFamily="34" charset="0"/>
              </a:rPr>
              <a:t>android.intent.action.MAIN</a:t>
            </a:r>
            <a:r>
              <a:rPr lang="en-US" sz="1200" i="1" dirty="0" smtClean="0">
                <a:latin typeface="Gill Sans MT" pitchFamily="34" charset="0"/>
              </a:rPr>
              <a:t>" /&gt;</a:t>
            </a:r>
          </a:p>
          <a:p>
            <a:r>
              <a:rPr lang="en-US" sz="1200" dirty="0" smtClean="0">
                <a:latin typeface="Gill Sans MT" pitchFamily="34" charset="0"/>
              </a:rPr>
              <a:t>    &lt;category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</a:t>
            </a:r>
            <a:r>
              <a:rPr lang="en-US" sz="1200" i="1" dirty="0" err="1" smtClean="0">
                <a:latin typeface="Gill Sans MT" pitchFamily="34" charset="0"/>
              </a:rPr>
              <a:t>android.intent.category.</a:t>
            </a:r>
            <a:r>
              <a:rPr lang="en-US" sz="1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LAUNCHER</a:t>
            </a:r>
            <a:r>
              <a:rPr lang="en-US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"</a:t>
            </a:r>
            <a:r>
              <a:rPr lang="en-US" sz="1200" i="1" dirty="0" smtClean="0">
                <a:latin typeface="Gill Sans MT" pitchFamily="34" charset="0"/>
              </a:rPr>
              <a:t> /&gt;</a:t>
            </a:r>
          </a:p>
          <a:p>
            <a:r>
              <a:rPr lang="en-US" sz="1200" dirty="0" smtClean="0">
                <a:latin typeface="Gill Sans MT" pitchFamily="34" charset="0"/>
              </a:rPr>
              <a:t>  &lt;/intent-filter&gt;</a:t>
            </a:r>
          </a:p>
          <a:p>
            <a:r>
              <a:rPr lang="en-US" sz="1200" dirty="0" smtClean="0">
                <a:latin typeface="Gill Sans MT" pitchFamily="34" charset="0"/>
              </a:rPr>
              <a:t>&lt;/activity&gt;</a:t>
            </a:r>
          </a:p>
          <a:p>
            <a:r>
              <a:rPr lang="en-US" sz="1200" dirty="0" smtClean="0">
                <a:latin typeface="Gill Sans MT" pitchFamily="34" charset="0"/>
              </a:rPr>
              <a:t>&lt;activity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".</a:t>
            </a:r>
            <a:r>
              <a:rPr lang="en-US" sz="1200" i="1" dirty="0" err="1" smtClean="0">
                <a:latin typeface="Gill Sans MT" pitchFamily="34" charset="0"/>
              </a:rPr>
              <a:t>PeerList</a:t>
            </a:r>
            <a:r>
              <a:rPr lang="en-US" sz="1200" i="1" dirty="0" smtClean="0">
                <a:latin typeface="Gill Sans MT" pitchFamily="34" charset="0"/>
              </a:rPr>
              <a:t>"&gt;</a:t>
            </a:r>
          </a:p>
          <a:p>
            <a:r>
              <a:rPr lang="en-US" sz="1200" dirty="0" smtClean="0">
                <a:latin typeface="Gill Sans MT" pitchFamily="34" charset="0"/>
              </a:rPr>
              <a:t>  &lt;intent-filter&gt;</a:t>
            </a:r>
          </a:p>
          <a:p>
            <a:r>
              <a:rPr lang="en-US" sz="1200" dirty="0" smtClean="0">
                <a:latin typeface="Gill Sans MT" pitchFamily="34" charset="0"/>
              </a:rPr>
              <a:t>    &lt;action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</a:t>
            </a:r>
            <a:r>
              <a:rPr lang="en-US" sz="1200" i="1" dirty="0" err="1" smtClean="0">
                <a:latin typeface="Gill Sans MT" pitchFamily="34" charset="0"/>
              </a:rPr>
              <a:t>android.intent.action.MAIN</a:t>
            </a:r>
            <a:r>
              <a:rPr lang="en-US" sz="1200" i="1" dirty="0" smtClean="0">
                <a:latin typeface="Gill Sans MT" pitchFamily="34" charset="0"/>
              </a:rPr>
              <a:t>" /&gt;</a:t>
            </a:r>
          </a:p>
          <a:p>
            <a:r>
              <a:rPr lang="en-US" sz="1200" dirty="0" smtClean="0">
                <a:latin typeface="Gill Sans MT" pitchFamily="34" charset="0"/>
              </a:rPr>
              <a:t>    &lt;category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</a:t>
            </a:r>
            <a:r>
              <a:rPr lang="en-US" sz="1200" i="1" dirty="0" err="1" smtClean="0">
                <a:latin typeface="Gill Sans MT" pitchFamily="34" charset="0"/>
              </a:rPr>
              <a:t>android.intent.category.</a:t>
            </a:r>
            <a:r>
              <a:rPr lang="en-US" sz="1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NORMAL</a:t>
            </a:r>
            <a:r>
              <a:rPr lang="en-US" sz="1200" i="1" dirty="0" smtClean="0">
                <a:latin typeface="Gill Sans MT" pitchFamily="34" charset="0"/>
              </a:rPr>
              <a:t>" /&gt;</a:t>
            </a:r>
          </a:p>
          <a:p>
            <a:r>
              <a:rPr lang="en-US" sz="1200" dirty="0" smtClean="0">
                <a:latin typeface="Gill Sans MT" pitchFamily="34" charset="0"/>
              </a:rPr>
              <a:t>  &lt;/intent-filter&gt;</a:t>
            </a:r>
          </a:p>
          <a:p>
            <a:r>
              <a:rPr lang="en-US" sz="1200" dirty="0" smtClean="0">
                <a:latin typeface="Gill Sans MT" pitchFamily="34" charset="0"/>
              </a:rPr>
              <a:t>&lt;/activity&gt;</a:t>
            </a:r>
          </a:p>
          <a:p>
            <a:r>
              <a:rPr lang="en-US" sz="1200" dirty="0" smtClean="0">
                <a:latin typeface="Gill Sans MT" pitchFamily="34" charset="0"/>
              </a:rPr>
              <a:t>&lt;activity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".Messaging"&gt;</a:t>
            </a:r>
          </a:p>
          <a:p>
            <a:r>
              <a:rPr lang="zh-CN" altLang="en-US" sz="1200" i="1" dirty="0" smtClean="0">
                <a:latin typeface="Gill Sans MT" pitchFamily="34" charset="0"/>
              </a:rPr>
              <a:t>  </a:t>
            </a:r>
            <a:r>
              <a:rPr lang="en-US" altLang="zh-CN" sz="1200" i="1" dirty="0" smtClean="0">
                <a:latin typeface="Gill Sans MT" pitchFamily="34" charset="0"/>
              </a:rPr>
              <a:t>…</a:t>
            </a:r>
            <a:endParaRPr lang="en-US" sz="1200" i="1" dirty="0" smtClean="0">
              <a:latin typeface="Gill Sans MT" pitchFamily="34" charset="0"/>
            </a:endParaRPr>
          </a:p>
          <a:p>
            <a:r>
              <a:rPr lang="en-US" sz="1200" dirty="0" smtClean="0">
                <a:latin typeface="Gill Sans MT" pitchFamily="34" charset="0"/>
              </a:rPr>
              <a:t>&lt;/activity&gt;</a:t>
            </a:r>
          </a:p>
          <a:p>
            <a:r>
              <a:rPr lang="en-US" sz="1200" dirty="0" smtClean="0">
                <a:latin typeface="Gill Sans MT" pitchFamily="34" charset="0"/>
              </a:rPr>
              <a:t>&lt;/application&gt;</a:t>
            </a:r>
          </a:p>
          <a:p>
            <a:r>
              <a:rPr lang="en-US" sz="1200" dirty="0" smtClean="0">
                <a:latin typeface="Gill Sans MT" pitchFamily="34" charset="0"/>
              </a:rPr>
              <a:t>…</a:t>
            </a:r>
          </a:p>
          <a:p>
            <a:r>
              <a:rPr lang="en-US" sz="1200" dirty="0" smtClean="0">
                <a:latin typeface="Gill Sans MT" pitchFamily="34" charset="0"/>
              </a:rPr>
              <a:t>&lt;uses-permission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</a:t>
            </a:r>
            <a:r>
              <a:rPr lang="en-US" sz="1200" i="1" dirty="0" err="1" smtClean="0">
                <a:latin typeface="Gill Sans MT" pitchFamily="34" charset="0"/>
              </a:rPr>
              <a:t>android.permission.</a:t>
            </a:r>
            <a:r>
              <a:rPr lang="en-US" sz="1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INTERNET</a:t>
            </a:r>
            <a:r>
              <a:rPr lang="en-US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"</a:t>
            </a:r>
            <a:r>
              <a:rPr lang="en-US" sz="1200" i="1" dirty="0" smtClean="0">
                <a:latin typeface="Gill Sans MT" pitchFamily="34" charset="0"/>
              </a:rPr>
              <a:t> /&gt;</a:t>
            </a:r>
          </a:p>
          <a:p>
            <a:r>
              <a:rPr lang="en-US" sz="1200" dirty="0" smtClean="0">
                <a:latin typeface="Gill Sans MT" pitchFamily="34" charset="0"/>
              </a:rPr>
              <a:t>&lt;uses-permission </a:t>
            </a:r>
            <a:r>
              <a:rPr lang="en-US" sz="1200" dirty="0" err="1" smtClean="0">
                <a:latin typeface="Gill Sans MT" pitchFamily="34" charset="0"/>
              </a:rPr>
              <a:t>android:name</a:t>
            </a:r>
            <a:r>
              <a:rPr lang="en-US" sz="1200" dirty="0" smtClean="0">
                <a:latin typeface="Gill Sans MT" pitchFamily="34" charset="0"/>
              </a:rPr>
              <a:t>=</a:t>
            </a:r>
            <a:r>
              <a:rPr lang="en-US" sz="1200" i="1" dirty="0" smtClean="0">
                <a:latin typeface="Gill Sans MT" pitchFamily="34" charset="0"/>
              </a:rPr>
              <a:t>"</a:t>
            </a:r>
            <a:r>
              <a:rPr lang="en-US" sz="1200" i="1" dirty="0" err="1" smtClean="0">
                <a:latin typeface="Gill Sans MT" pitchFamily="34" charset="0"/>
              </a:rPr>
              <a:t>android.permission.</a:t>
            </a:r>
            <a:r>
              <a:rPr lang="en-US" sz="1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ACCESS_NETWORK_STATE</a:t>
            </a:r>
            <a:r>
              <a:rPr lang="en-US" sz="1200" i="1" dirty="0" smtClean="0">
                <a:latin typeface="Gill Sans MT" pitchFamily="34" charset="0"/>
              </a:rPr>
              <a:t>" /&gt;</a:t>
            </a:r>
          </a:p>
          <a:p>
            <a:r>
              <a:rPr lang="en-US" sz="1200" dirty="0" smtClean="0">
                <a:latin typeface="Gill Sans MT" pitchFamily="34" charset="0"/>
              </a:rPr>
              <a:t>&lt;/manifest&gt;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Declaration of App – Manifest.xml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89248" cy="533095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Service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Activity (intent-filter)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Permission</a:t>
            </a:r>
          </a:p>
          <a:p>
            <a:pPr lvl="1"/>
            <a:r>
              <a:rPr lang="en-US" sz="1800" dirty="0" smtClean="0"/>
              <a:t>Don’t forget. Otherwise, your socket programming won’t run</a:t>
            </a:r>
            <a:endParaRPr lang="en-US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311" b="33755"/>
          <a:stretch>
            <a:fillRect/>
          </a:stretch>
        </p:blipFill>
        <p:spPr bwMode="auto">
          <a:xfrm>
            <a:off x="2438400" y="2971800"/>
            <a:ext cx="15531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values/</a:t>
            </a:r>
          </a:p>
          <a:p>
            <a:pPr lvl="1"/>
            <a:r>
              <a:rPr lang="en-US" dirty="0" smtClean="0"/>
              <a:t>String, color, array, dimension, style theme</a:t>
            </a:r>
          </a:p>
          <a:p>
            <a:r>
              <a:rPr lang="en-US" dirty="0" err="1" smtClean="0"/>
              <a:t>drawables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Image</a:t>
            </a:r>
          </a:p>
          <a:p>
            <a:r>
              <a:rPr lang="en-US" dirty="0" smtClean="0"/>
              <a:t>layout/</a:t>
            </a:r>
          </a:p>
          <a:p>
            <a:pPr lvl="1"/>
            <a:r>
              <a:rPr lang="en-US" dirty="0" smtClean="0"/>
              <a:t>screen.xml</a:t>
            </a:r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2533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76200" y="101600"/>
          <a:ext cx="6096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trike="sngStrike" dirty="0" err="1" smtClean="0"/>
              <a:t>System.err.println</a:t>
            </a:r>
            <a:r>
              <a:rPr lang="en-US" strike="sngStrike" dirty="0" smtClean="0"/>
              <a:t>()</a:t>
            </a:r>
          </a:p>
          <a:p>
            <a:r>
              <a:rPr lang="en-US" dirty="0" smtClean="0"/>
              <a:t>Package - </a:t>
            </a:r>
            <a:r>
              <a:rPr lang="en-US" dirty="0" err="1" smtClean="0"/>
              <a:t>android.util.Log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View results</a:t>
            </a:r>
          </a:p>
          <a:p>
            <a:pPr lvl="1"/>
            <a:r>
              <a:rPr lang="en-US" dirty="0" err="1" smtClean="0"/>
              <a:t>Logcat</a:t>
            </a:r>
            <a:endParaRPr lang="en-US" dirty="0" smtClean="0"/>
          </a:p>
          <a:p>
            <a:pPr lvl="1"/>
            <a:r>
              <a:rPr lang="en-US" dirty="0" smtClean="0"/>
              <a:t>Eclipse IDE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66574"/>
          <a:stretch>
            <a:fillRect/>
          </a:stretch>
        </p:blipFill>
        <p:spPr bwMode="auto">
          <a:xfrm>
            <a:off x="1143000" y="4419600"/>
            <a:ext cx="6019800" cy="156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device</a:t>
            </a:r>
          </a:p>
          <a:p>
            <a:pPr lvl="1"/>
            <a:r>
              <a:rPr lang="en-US" dirty="0" smtClean="0"/>
              <a:t>Debug mode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desktop</a:t>
            </a:r>
          </a:p>
          <a:p>
            <a:pPr lvl="1"/>
            <a:r>
              <a:rPr lang="en-US" dirty="0" smtClean="0"/>
              <a:t>Connect your G1 with your PC </a:t>
            </a:r>
          </a:p>
          <a:p>
            <a:pPr lvl="1"/>
            <a:r>
              <a:rPr lang="en-US" dirty="0" smtClean="0"/>
              <a:t>When it asks for driver location choose</a:t>
            </a:r>
          </a:p>
          <a:p>
            <a:pPr lvl="2"/>
            <a:r>
              <a:rPr lang="en-US" dirty="0" smtClean="0"/>
              <a:t>For windows, android-sdk-windows-1.5_r3\</a:t>
            </a:r>
            <a:r>
              <a:rPr lang="en-US" dirty="0" err="1" smtClean="0"/>
              <a:t>usb_driver</a:t>
            </a:r>
            <a:r>
              <a:rPr lang="en-US" dirty="0" smtClean="0"/>
              <a:t>\x86\</a:t>
            </a:r>
          </a:p>
          <a:p>
            <a:pPr lvl="1"/>
            <a:r>
              <a:rPr lang="en-US" dirty="0" smtClean="0"/>
              <a:t>You'll see </a:t>
            </a:r>
            <a:r>
              <a:rPr lang="en-US" dirty="0" err="1" smtClean="0"/>
              <a:t>sth</a:t>
            </a:r>
            <a:r>
              <a:rPr lang="en-US" dirty="0" smtClean="0"/>
              <a:t> like "HTC Dream Composite ADB Interface" on success </a:t>
            </a:r>
          </a:p>
          <a:p>
            <a:pPr lvl="1"/>
            <a:r>
              <a:rPr lang="en-US" dirty="0" smtClean="0"/>
              <a:t>(Re)Start Eclipse </a:t>
            </a:r>
          </a:p>
          <a:p>
            <a:pPr lvl="1"/>
            <a:r>
              <a:rPr lang="en-US" dirty="0" smtClean="0"/>
              <a:t>Your G1 should now be listed in the DDMS-Perspective under Device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Reference:</a:t>
            </a:r>
            <a:r>
              <a:rPr lang="zh-CN" altLang="en-US" dirty="0" smtClean="0"/>
              <a:t> </a:t>
            </a:r>
            <a:r>
              <a:rPr lang="en-US" altLang="zh-CN" dirty="0" smtClean="0"/>
              <a:t>[http://www.anddev.org/debugging-installing_apps_on_the_g1_windows_driver-t3236.html]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096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Symbian</a:t>
            </a:r>
            <a:endParaRPr lang="en-US" dirty="0" smtClean="0"/>
          </a:p>
          <a:p>
            <a:r>
              <a:rPr lang="en-US" dirty="0" err="1" smtClean="0"/>
              <a:t>iPhone</a:t>
            </a:r>
            <a:endParaRPr lang="en-US" dirty="0" smtClean="0"/>
          </a:p>
          <a:p>
            <a:r>
              <a:rPr lang="en-US" dirty="0" smtClean="0">
                <a:hlinkClick r:id="rId3" tooltip="Research in Motion"/>
              </a:rPr>
              <a:t>RIM</a:t>
            </a:r>
            <a:r>
              <a:rPr lang="en-US" dirty="0" smtClean="0"/>
              <a:t>'s </a:t>
            </a:r>
            <a:r>
              <a:rPr lang="en-US" dirty="0" smtClean="0">
                <a:hlinkClick r:id="rId4" tooltip="BlackBerry"/>
              </a:rPr>
              <a:t>BlackBerry</a:t>
            </a:r>
            <a:endParaRPr lang="en-US" dirty="0" smtClean="0"/>
          </a:p>
          <a:p>
            <a:r>
              <a:rPr lang="en-US" dirty="0" smtClean="0"/>
              <a:t>Window mobile</a:t>
            </a:r>
          </a:p>
          <a:p>
            <a:r>
              <a:rPr lang="en-US" dirty="0" smtClean="0"/>
              <a:t>Linux</a:t>
            </a:r>
          </a:p>
          <a:p>
            <a:r>
              <a:rPr lang="en-US" dirty="0" smtClean="0">
                <a:hlinkClick r:id="rId5" tooltip="Palm Inc."/>
              </a:rPr>
              <a:t>Palm</a:t>
            </a:r>
            <a:r>
              <a:rPr lang="en-US" dirty="0" smtClean="0"/>
              <a:t> </a:t>
            </a:r>
            <a:r>
              <a:rPr lang="en-US" dirty="0" err="1" smtClean="0">
                <a:hlinkClick r:id="rId6" tooltip="Palm webOS"/>
              </a:rPr>
              <a:t>webOS</a:t>
            </a:r>
            <a:endParaRPr lang="en-US" dirty="0" smtClean="0"/>
          </a:p>
          <a:p>
            <a:r>
              <a:rPr lang="en-US" dirty="0" smtClean="0"/>
              <a:t>Android</a:t>
            </a:r>
          </a:p>
          <a:p>
            <a:r>
              <a:rPr lang="en-US" dirty="0" smtClean="0"/>
              <a:t>….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00200"/>
            <a:ext cx="132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352800"/>
            <a:ext cx="9620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124200"/>
            <a:ext cx="1066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502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package to Android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Compile the </a:t>
            </a:r>
            <a:r>
              <a:rPr lang="en-US" dirty="0" err="1" smtClean="0"/>
              <a:t>apk</a:t>
            </a:r>
            <a:r>
              <a:rPr lang="en-US" dirty="0" smtClean="0"/>
              <a:t> packages in Eclipse </a:t>
            </a:r>
          </a:p>
          <a:p>
            <a:pPr lvl="1"/>
            <a:r>
              <a:rPr lang="en-US" dirty="0" smtClean="0"/>
              <a:t>Export signed application package</a:t>
            </a:r>
          </a:p>
          <a:p>
            <a:endParaRPr lang="en-US" dirty="0" smtClean="0"/>
          </a:p>
          <a:p>
            <a:r>
              <a:rPr lang="en-US" dirty="0" err="1" smtClean="0"/>
              <a:t>adb</a:t>
            </a:r>
            <a:r>
              <a:rPr lang="en-US" dirty="0" smtClean="0"/>
              <a:t> install …</a:t>
            </a:r>
            <a:r>
              <a:rPr lang="en-US" dirty="0" err="1" smtClean="0"/>
              <a:t>apk</a:t>
            </a:r>
            <a:endParaRPr lang="en-US" dirty="0" smtClean="0"/>
          </a:p>
          <a:p>
            <a:pPr lvl="1"/>
            <a:r>
              <a:rPr lang="en-US" dirty="0" smtClean="0"/>
              <a:t>Error: uninstall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4600"/>
            <a:ext cx="40951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Automatic imports of packages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Eclipse, </a:t>
            </a:r>
            <a:r>
              <a:rPr lang="en-US" dirty="0" err="1" smtClean="0"/>
              <a:t>cmd</a:t>
            </a:r>
            <a:r>
              <a:rPr lang="en-US" dirty="0" smtClean="0"/>
              <a:t>-shift-o or ctrl-shift-o</a:t>
            </a:r>
          </a:p>
          <a:p>
            <a:endParaRPr lang="en-US" dirty="0" smtClean="0"/>
          </a:p>
          <a:p>
            <a:r>
              <a:rPr lang="en-US" dirty="0" smtClean="0"/>
              <a:t>Start as early as possible</a:t>
            </a:r>
          </a:p>
          <a:p>
            <a:pPr lvl="1"/>
            <a:r>
              <a:rPr lang="en-US" dirty="0" smtClean="0"/>
              <a:t>Possible task partition for a group</a:t>
            </a:r>
          </a:p>
          <a:p>
            <a:pPr lvl="2"/>
            <a:r>
              <a:rPr lang="en-US" dirty="0" smtClean="0"/>
              <a:t>P1: GUI, activity, intent</a:t>
            </a:r>
          </a:p>
          <a:p>
            <a:pPr lvl="2"/>
            <a:r>
              <a:rPr lang="en-US" dirty="0" smtClean="0"/>
              <a:t>P2: network service</a:t>
            </a:r>
          </a:p>
          <a:p>
            <a:pPr lvl="2"/>
            <a:r>
              <a:rPr lang="en-US" smtClean="0"/>
              <a:t>P3: integration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29000"/>
            <a:ext cx="1828800" cy="25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Dalvik</a:t>
            </a:r>
            <a:r>
              <a:rPr lang="en-US" dirty="0" smtClean="0"/>
              <a:t> Debug Monitoring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019800" cy="46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Ying\AppData\Local\Microsoft\Windows\Temporary Internet Files\Content.IE5\BGY83FXT\MCj04421340000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70550"/>
            <a:ext cx="658500" cy="65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Debug Bridge (ADB)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905000"/>
            <a:ext cx="7391400" cy="40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ing\AppData\Local\Microsoft\Windows\Temporary Internet Files\Content.IE5\BGY83FXT\MCj04421340000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70550"/>
            <a:ext cx="658500" cy="65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Google </a:t>
            </a:r>
            <a:r>
              <a:rPr lang="en-US" i="1" dirty="0" smtClean="0">
                <a:sym typeface="Wingdings" pitchFamily="2" charset="2"/>
              </a:rPr>
              <a:t> OHA (Open Handset Alliance)</a:t>
            </a:r>
            <a:endParaRPr lang="en-US" i="1" dirty="0" smtClean="0"/>
          </a:p>
          <a:p>
            <a:pPr lvl="1"/>
            <a:r>
              <a:rPr lang="en-US" i="1" dirty="0" smtClean="0"/>
              <a:t>The first truly </a:t>
            </a:r>
            <a:r>
              <a:rPr lang="en-US" i="1" dirty="0" smtClean="0">
                <a:solidFill>
                  <a:srgbClr val="FF0000"/>
                </a:solidFill>
              </a:rPr>
              <a:t>open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comprehensive</a:t>
            </a:r>
            <a:r>
              <a:rPr lang="en-US" i="1" dirty="0" smtClean="0"/>
              <a:t> platform for mobile devices, all of the software to run a mobile phone but without the </a:t>
            </a:r>
            <a:r>
              <a:rPr lang="en-US" i="1" dirty="0" smtClean="0">
                <a:solidFill>
                  <a:srgbClr val="FF0000"/>
                </a:solidFill>
              </a:rPr>
              <a:t>proprietary obstacles</a:t>
            </a:r>
            <a:r>
              <a:rPr lang="en-US" i="1" dirty="0" smtClean="0"/>
              <a:t> that have hindered mobile innovation.</a:t>
            </a:r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Linux OS kernel</a:t>
            </a:r>
          </a:p>
          <a:p>
            <a:pPr lvl="1"/>
            <a:r>
              <a:rPr lang="en-US" dirty="0" smtClean="0"/>
              <a:t>Java programming</a:t>
            </a:r>
          </a:p>
          <a:p>
            <a:pPr lvl="1"/>
            <a:r>
              <a:rPr lang="en-US" dirty="0" smtClean="0"/>
              <a:t>Open source libraries: </a:t>
            </a:r>
            <a:r>
              <a:rPr lang="en-US" dirty="0" err="1" smtClean="0"/>
              <a:t>SQLite</a:t>
            </a:r>
            <a:r>
              <a:rPr lang="en-US" dirty="0" smtClean="0"/>
              <a:t>, </a:t>
            </a:r>
            <a:r>
              <a:rPr lang="en-US" dirty="0" err="1" smtClean="0"/>
              <a:t>WebKit</a:t>
            </a:r>
            <a:r>
              <a:rPr lang="en-US" dirty="0" smtClean="0"/>
              <a:t>, OpenGL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and powerful SDK</a:t>
            </a:r>
          </a:p>
          <a:p>
            <a:r>
              <a:rPr lang="en-US" dirty="0" smtClean="0"/>
              <a:t>No licensing, distribution, or development fees</a:t>
            </a:r>
          </a:p>
          <a:p>
            <a:r>
              <a:rPr lang="en-US" dirty="0" smtClean="0"/>
              <a:t>Development over many platform </a:t>
            </a:r>
          </a:p>
          <a:p>
            <a:pPr lvl="1"/>
            <a:r>
              <a:rPr lang="en-US" dirty="0" smtClean="0"/>
              <a:t>Linux, Mac OS, windows </a:t>
            </a:r>
          </a:p>
          <a:p>
            <a:r>
              <a:rPr lang="en-US" dirty="0" smtClean="0"/>
              <a:t>Excellent documentation</a:t>
            </a:r>
          </a:p>
          <a:p>
            <a:r>
              <a:rPr lang="en-US" dirty="0" smtClean="0"/>
              <a:t>Thriving developer community</a:t>
            </a:r>
          </a:p>
          <a:p>
            <a:endParaRPr lang="en-US" dirty="0" smtClean="0"/>
          </a:p>
          <a:p>
            <a:r>
              <a:rPr lang="en-US" dirty="0" smtClean="0"/>
              <a:t>For us</a:t>
            </a:r>
          </a:p>
          <a:p>
            <a:pPr lvl="1"/>
            <a:r>
              <a:rPr lang="en-US" dirty="0" smtClean="0"/>
              <a:t>Java-based, easy to import 3</a:t>
            </a:r>
            <a:r>
              <a:rPr lang="en-US" baseline="30000" dirty="0" smtClean="0"/>
              <a:t>rd</a:t>
            </a:r>
            <a:r>
              <a:rPr lang="en-US" dirty="0" smtClean="0"/>
              <a:t> party Java library</a:t>
            </a:r>
          </a:p>
          <a:p>
            <a:pPr lvl="1"/>
            <a:r>
              <a:rPr lang="en-US" dirty="0" smtClean="0"/>
              <a:t>Funding (40+ G1 phones)</a:t>
            </a:r>
          </a:p>
          <a:p>
            <a:pPr lvl="1"/>
            <a:r>
              <a:rPr lang="en-US" dirty="0" smtClean="0"/>
              <a:t>Prize (</a:t>
            </a:r>
            <a:r>
              <a:rPr lang="en-US" dirty="0" err="1" smtClean="0"/>
              <a:t>amazon’s</a:t>
            </a:r>
            <a:r>
              <a:rPr lang="en-US" dirty="0" smtClean="0"/>
              <a:t> kindle)</a:t>
            </a:r>
          </a:p>
          <a:p>
            <a:pPr lvl="1"/>
            <a:r>
              <a:rPr lang="en-US" dirty="0" smtClean="0"/>
              <a:t>Job opportunity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272195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SDK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GSM, EDGE, and 3G networks, </a:t>
            </a:r>
            <a:r>
              <a:rPr lang="en-US" dirty="0" err="1" smtClean="0"/>
              <a:t>WiFi</a:t>
            </a:r>
            <a:r>
              <a:rPr lang="en-US" dirty="0" smtClean="0"/>
              <a:t>, Bluetooth</a:t>
            </a:r>
          </a:p>
          <a:p>
            <a:pPr lvl="1"/>
            <a:r>
              <a:rPr lang="en-US" strike="sngStrike" dirty="0" smtClean="0"/>
              <a:t>API Support for </a:t>
            </a:r>
            <a:r>
              <a:rPr lang="en-US" strike="sngStrike" dirty="0" err="1" smtClean="0"/>
              <a:t>Bluetoothe</a:t>
            </a:r>
            <a:r>
              <a:rPr lang="en-US" strike="sngStrike" dirty="0" smtClean="0"/>
              <a:t>, </a:t>
            </a:r>
            <a:r>
              <a:rPr lang="en-US" strike="sngStrike" dirty="0" err="1" smtClean="0"/>
              <a:t>WiFi</a:t>
            </a:r>
            <a:r>
              <a:rPr lang="en-US" strike="sngStrike" dirty="0" smtClean="0"/>
              <a:t> Ad hoc mode</a:t>
            </a:r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Media, </a:t>
            </a:r>
            <a:r>
              <a:rPr lang="en-US" dirty="0" err="1" smtClean="0"/>
              <a:t>SQLite</a:t>
            </a:r>
            <a:r>
              <a:rPr lang="en-US" dirty="0" smtClean="0"/>
              <a:t>, </a:t>
            </a:r>
            <a:r>
              <a:rPr lang="en-US" dirty="0" err="1" smtClean="0"/>
              <a:t>WebKit</a:t>
            </a:r>
            <a:r>
              <a:rPr lang="en-US" dirty="0" smtClean="0"/>
              <a:t>, SSL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Hardware</a:t>
            </a:r>
            <a:r>
              <a:rPr lang="en-US" dirty="0" smtClean="0"/>
              <a:t> control:</a:t>
            </a:r>
          </a:p>
          <a:p>
            <a:pPr lvl="1"/>
            <a:r>
              <a:rPr lang="en-US" dirty="0" smtClean="0"/>
              <a:t>Accelerometer, compass, microphone, camera, GPS</a:t>
            </a:r>
          </a:p>
          <a:p>
            <a:pPr lvl="1"/>
            <a:r>
              <a:rPr lang="en-US" dirty="0" smtClean="0"/>
              <a:t>touch screen, power </a:t>
            </a:r>
          </a:p>
          <a:p>
            <a:r>
              <a:rPr lang="en-US" dirty="0" smtClean="0"/>
              <a:t>Location-based service, map (Google API)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09210"/>
            <a:ext cx="685800" cy="11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333597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MP3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51262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MP3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Android Emulator </a:t>
            </a:r>
          </a:p>
          <a:p>
            <a:pPr lvl="1"/>
            <a:r>
              <a:rPr lang="en-US" dirty="0" smtClean="0"/>
              <a:t>Implementation of the Android virtual machine 	</a:t>
            </a:r>
          </a:p>
          <a:p>
            <a:pPr lvl="1"/>
            <a:r>
              <a:rPr lang="en-US" dirty="0" smtClean="0"/>
              <a:t>Test and debug your android applications.</a:t>
            </a:r>
          </a:p>
          <a:p>
            <a:r>
              <a:rPr lang="en-US" dirty="0" err="1" smtClean="0"/>
              <a:t>Dalvik</a:t>
            </a:r>
            <a:r>
              <a:rPr lang="en-US" dirty="0" smtClean="0"/>
              <a:t> Debug Monitoring Service (</a:t>
            </a:r>
            <a:r>
              <a:rPr lang="en-US" dirty="0" smtClean="0">
                <a:hlinkClick r:id="rId3" action="ppaction://hlinksldjump"/>
              </a:rPr>
              <a:t>DDMS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Monitor and Control the </a:t>
            </a:r>
            <a:r>
              <a:rPr lang="en-US" dirty="0" err="1" smtClean="0"/>
              <a:t>Dalvik</a:t>
            </a:r>
            <a:r>
              <a:rPr lang="en-US" dirty="0" smtClean="0"/>
              <a:t> virtual machines</a:t>
            </a:r>
          </a:p>
          <a:p>
            <a:pPr lvl="1"/>
            <a:r>
              <a:rPr lang="en-US" dirty="0" err="1" smtClean="0"/>
              <a:t>Logcat</a:t>
            </a:r>
            <a:r>
              <a:rPr lang="en-US" dirty="0" smtClean="0"/>
              <a:t> (see logged </a:t>
            </a:r>
            <a:r>
              <a:rPr lang="en-US" dirty="0" err="1" smtClean="0"/>
              <a:t>msgs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Android Debug Bridge (</a:t>
            </a:r>
            <a:r>
              <a:rPr lang="en-US" dirty="0" smtClean="0">
                <a:hlinkClick r:id="rId4" action="ppaction://hlinksldjump"/>
              </a:rPr>
              <a:t>ADB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Manage the state of an emulator instance or Android-powered device </a:t>
            </a:r>
          </a:p>
          <a:p>
            <a:pPr lvl="1"/>
            <a:r>
              <a:rPr lang="en-US" dirty="0" smtClean="0"/>
              <a:t>Copy files, install compiled application packages, and run shell commands.</a:t>
            </a:r>
          </a:p>
          <a:p>
            <a:r>
              <a:rPr lang="en-US" dirty="0" err="1" smtClean="0">
                <a:hlinkClick r:id="rId5"/>
              </a:rPr>
              <a:t>Traceview</a:t>
            </a:r>
            <a:r>
              <a:rPr lang="en-US" dirty="0" smtClean="0">
                <a:hlinkClick r:id="rId5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Graphical analysis tool for viewing the trace logs from your Android application </a:t>
            </a:r>
          </a:p>
          <a:p>
            <a:pPr lvl="1"/>
            <a:r>
              <a:rPr lang="en-US" dirty="0" smtClean="0"/>
              <a:t>Debug your application and profile its performance</a:t>
            </a:r>
          </a:p>
          <a:p>
            <a:r>
              <a:rPr lang="en-US" dirty="0" err="1" smtClean="0"/>
              <a:t>MkSDCard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Creates an </a:t>
            </a:r>
            <a:r>
              <a:rPr lang="en-US" dirty="0" err="1" smtClean="0"/>
              <a:t>SDCard</a:t>
            </a:r>
            <a:r>
              <a:rPr lang="en-US" dirty="0" smtClean="0"/>
              <a:t> disk image </a:t>
            </a:r>
            <a:endParaRPr lang="en-US" dirty="0"/>
          </a:p>
        </p:txBody>
      </p:sp>
      <p:pic>
        <p:nvPicPr>
          <p:cNvPr id="2050" name="Picture 2" descr="C:\Users\Ying\AppData\Local\Microsoft\Windows\Temporary Internet Files\Content.IE5\01MORD9C\MCj0439822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715000"/>
            <a:ext cx="838200" cy="838200"/>
          </a:xfrm>
          <a:prstGeom prst="rect">
            <a:avLst/>
          </a:prstGeom>
          <a:noFill/>
        </p:spPr>
      </p:pic>
      <p:pic>
        <p:nvPicPr>
          <p:cNvPr id="2051" name="Picture 3" descr="C:\Users\Ying\AppData\Local\Microsoft\Windows\Temporary Internet Files\Content.IE5\G17WVD8G\MCj0441714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2860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1371600"/>
            <a:ext cx="55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8400" y="5715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MP2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two networking emulators in a computer (Updated) - ADB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Q: run two networking emulators in a computer A using the public IP address of A, during debugging and demo?</a:t>
            </a:r>
          </a:p>
          <a:p>
            <a:endParaRPr lang="en-US" dirty="0" smtClean="0"/>
          </a:p>
          <a:p>
            <a:r>
              <a:rPr lang="en-US" dirty="0" smtClean="0"/>
              <a:t>A1: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telnet +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redir</a:t>
            </a:r>
            <a:r>
              <a:rPr lang="en-US" dirty="0" smtClean="0"/>
              <a:t> (MP1 doc)</a:t>
            </a:r>
          </a:p>
          <a:p>
            <a:endParaRPr lang="en-US" dirty="0" smtClean="0"/>
          </a:p>
          <a:p>
            <a:r>
              <a:rPr lang="en-US" dirty="0" smtClean="0"/>
              <a:t>A2: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forward</a:t>
            </a:r>
          </a:p>
          <a:p>
            <a:pPr lvl="1"/>
            <a:r>
              <a:rPr lang="en-US" dirty="0" smtClean="0"/>
              <a:t>1) Port forward to connect Android from </a:t>
            </a:r>
            <a:r>
              <a:rPr lang="en-US" dirty="0" err="1" smtClean="0"/>
              <a:t>localhost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7030A0"/>
                </a:solidFill>
              </a:rPr>
              <a:t>abd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–s emulator-5554</a:t>
            </a:r>
            <a:r>
              <a:rPr lang="en-US" dirty="0" smtClean="0">
                <a:solidFill>
                  <a:srgbClr val="7030A0"/>
                </a:solidFill>
              </a:rPr>
              <a:t> forward tcp:15216 </a:t>
            </a:r>
            <a:r>
              <a:rPr lang="en-US" dirty="0" err="1" smtClean="0">
                <a:solidFill>
                  <a:srgbClr val="7030A0"/>
                </a:solidFill>
              </a:rPr>
              <a:t>tcp:15216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2) Use a proxy server which can listen on my_public_ip:15216 and forward the data to localhost:15216</a:t>
            </a:r>
          </a:p>
          <a:p>
            <a:pPr lvl="2"/>
            <a:r>
              <a:rPr lang="en-US" dirty="0" err="1" smtClean="0">
                <a:solidFill>
                  <a:srgbClr val="7030A0"/>
                </a:solidFill>
              </a:rPr>
              <a:t>stcppipe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localhost</a:t>
            </a:r>
            <a:r>
              <a:rPr lang="en-US" dirty="0" smtClean="0">
                <a:solidFill>
                  <a:srgbClr val="7030A0"/>
                </a:solidFill>
              </a:rPr>
              <a:t> 15216 15216</a:t>
            </a: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10400" y="2438400"/>
            <a:ext cx="1533525" cy="755282"/>
            <a:chOff x="7010400" y="2438400"/>
            <a:chExt cx="1533525" cy="755282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7010400" y="2438400"/>
              <a:ext cx="1533525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7200900" y="2601913"/>
              <a:ext cx="352425" cy="2651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E1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7920038" y="2609850"/>
              <a:ext cx="352425" cy="2571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E2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15100" y="282435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 rot="5400000">
            <a:off x="3429000" y="3429000"/>
            <a:ext cx="1981200" cy="121920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 flipV="1">
            <a:off x="4343400" y="5486400"/>
            <a:ext cx="1143000" cy="7620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" name="Straight Connector 13"/>
          <p:cNvCxnSpPr>
            <a:cxnSpLocks noChangeShapeType="1"/>
          </p:cNvCxnSpPr>
          <p:nvPr/>
        </p:nvCxnSpPr>
        <p:spPr bwMode="auto">
          <a:xfrm rot="16200000" flipV="1">
            <a:off x="4648200" y="3581400"/>
            <a:ext cx="1828800" cy="91440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10" name="Picture 5" descr="C:\Documents and Settings\klara.UIUC\Local Settings\Temporary Internet Files\Content.IE5\0JV9JFW0\MCj042479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8"/>
          <p:cNvCxnSpPr>
            <a:cxnSpLocks noChangeShapeType="1"/>
          </p:cNvCxnSpPr>
          <p:nvPr/>
        </p:nvCxnSpPr>
        <p:spPr bwMode="auto">
          <a:xfrm rot="10800000" flipV="1">
            <a:off x="3429000" y="2514600"/>
            <a:ext cx="1066800" cy="76200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stealth" w="med" len="lg"/>
          </a:ln>
        </p:spPr>
      </p:cxnSp>
      <p:cxnSp>
        <p:nvCxnSpPr>
          <p:cNvPr id="12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2933700" y="4152900"/>
            <a:ext cx="1219200" cy="5334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13" name="Straight Arrow Connector 23"/>
          <p:cNvCxnSpPr>
            <a:cxnSpLocks noChangeShapeType="1"/>
          </p:cNvCxnSpPr>
          <p:nvPr/>
        </p:nvCxnSpPr>
        <p:spPr bwMode="auto">
          <a:xfrm rot="10800000">
            <a:off x="3429000" y="3657600"/>
            <a:ext cx="2057400" cy="18288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562600" y="3200400"/>
            <a:ext cx="19748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Underlying </a:t>
            </a:r>
          </a:p>
          <a:p>
            <a:r>
              <a:rPr lang="en-US"/>
              <a:t>Infrastructure-based </a:t>
            </a:r>
          </a:p>
          <a:p>
            <a:r>
              <a:rPr lang="en-US"/>
              <a:t>WiFi /TCP/IP Network 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4495800" y="1676400"/>
            <a:ext cx="1587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G1 Phone  (Peer)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2209800" y="1882775"/>
            <a:ext cx="15684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Peer Registration</a:t>
            </a:r>
          </a:p>
          <a:p>
            <a:r>
              <a:rPr lang="en-US" dirty="0"/>
              <a:t>Server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3505200" y="6096000"/>
            <a:ext cx="563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5715000" y="6019800"/>
            <a:ext cx="563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383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667000"/>
            <a:ext cx="604259" cy="538026"/>
          </a:xfrm>
          <a:prstGeom prst="rect">
            <a:avLst/>
          </a:prstGeom>
          <a:noFill/>
        </p:spPr>
      </p:pic>
      <p:pic>
        <p:nvPicPr>
          <p:cNvPr id="1043" name="Picture 19" descr="C:\Users\Ying\AppData\Local\Microsoft\Windows\Temporary Internet Files\Content.IE5\01MORD9C\MCj04284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457200" cy="405174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72000"/>
            <a:ext cx="457200" cy="407086"/>
          </a:xfrm>
          <a:prstGeom prst="rect">
            <a:avLst/>
          </a:prstGeom>
          <a:noFill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267200"/>
            <a:ext cx="457200" cy="407086"/>
          </a:xfrm>
          <a:prstGeom prst="rect">
            <a:avLst/>
          </a:prstGeom>
          <a:noFill/>
        </p:spPr>
      </p:pic>
      <p:pic>
        <p:nvPicPr>
          <p:cNvPr id="23" name="Picture 19" descr="C:\Users\Ying\AppData\Local\Microsoft\Windows\Temporary Internet Files\Content.IE5\01MORD9C\MCj04284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038600"/>
            <a:ext cx="457200" cy="405174"/>
          </a:xfrm>
          <a:prstGeom prst="rect">
            <a:avLst/>
          </a:prstGeom>
          <a:noFill/>
        </p:spPr>
      </p:pic>
      <p:pic>
        <p:nvPicPr>
          <p:cNvPr id="24" name="Picture 19" descr="C:\Users\Ying\AppData\Local\Microsoft\Windows\Temporary Internet Files\Content.IE5\01MORD9C\MCj04284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257800"/>
            <a:ext cx="457200" cy="40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2330</TotalTime>
  <Words>1527</Words>
  <Application>Microsoft Office PowerPoint</Application>
  <PresentationFormat>On-screen Show (4:3)</PresentationFormat>
  <Paragraphs>474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Begin Android Journey In HourS</vt:lpstr>
      <vt:lpstr>Reference</vt:lpstr>
      <vt:lpstr>Mobile OS</vt:lpstr>
      <vt:lpstr>What is Android?</vt:lpstr>
      <vt:lpstr>Why Android</vt:lpstr>
      <vt:lpstr>Android SDK Feature</vt:lpstr>
      <vt:lpstr>Tools</vt:lpstr>
      <vt:lpstr>run two networking emulators in a computer (Updated) - ADB</vt:lpstr>
      <vt:lpstr>MP1</vt:lpstr>
      <vt:lpstr>MP1 Project Structure</vt:lpstr>
      <vt:lpstr>Android Application Architecture</vt:lpstr>
      <vt:lpstr>Android Application Architecture</vt:lpstr>
      <vt:lpstr>View</vt:lpstr>
      <vt:lpstr>View Component</vt:lpstr>
      <vt:lpstr>Activity</vt:lpstr>
      <vt:lpstr>User Interaction Event </vt:lpstr>
      <vt:lpstr>Application and Component Glues</vt:lpstr>
      <vt:lpstr>Intent (Cntd.)</vt:lpstr>
      <vt:lpstr>Intent from Peerlist to Messaging</vt:lpstr>
      <vt:lpstr>Working in Background</vt:lpstr>
      <vt:lpstr>Service</vt:lpstr>
      <vt:lpstr>Threading</vt:lpstr>
      <vt:lpstr>MP1 Threading Structure</vt:lpstr>
      <vt:lpstr>Periodical Register with Server</vt:lpstr>
      <vt:lpstr>Activity Lifetime</vt:lpstr>
      <vt:lpstr>Declaration of App – Manifest.xml</vt:lpstr>
      <vt:lpstr>External Resources</vt:lpstr>
      <vt:lpstr>Debug</vt:lpstr>
      <vt:lpstr>Debug on Device</vt:lpstr>
      <vt:lpstr>Install package to Android Phones</vt:lpstr>
      <vt:lpstr>Other Tips</vt:lpstr>
      <vt:lpstr>Demo</vt:lpstr>
      <vt:lpstr>Dalvik Debug Monitoring Service</vt:lpstr>
      <vt:lpstr>Android Debug Bridge (ADB)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for Android</dc:title>
  <dc:creator>Ying Huang</dc:creator>
  <cp:lastModifiedBy>Ying</cp:lastModifiedBy>
  <cp:revision>915</cp:revision>
  <dcterms:created xsi:type="dcterms:W3CDTF">2006-08-16T00:00:00Z</dcterms:created>
  <dcterms:modified xsi:type="dcterms:W3CDTF">2009-09-15T04:04:58Z</dcterms:modified>
</cp:coreProperties>
</file>