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54"/>
  </p:notesMasterIdLst>
  <p:handoutMasterIdLst>
    <p:handoutMasterId r:id="rId55"/>
  </p:handoutMasterIdLst>
  <p:sldIdLst>
    <p:sldId id="363" r:id="rId2"/>
    <p:sldId id="407" r:id="rId3"/>
    <p:sldId id="408" r:id="rId4"/>
    <p:sldId id="516" r:id="rId5"/>
    <p:sldId id="517" r:id="rId6"/>
    <p:sldId id="409" r:id="rId7"/>
    <p:sldId id="416" r:id="rId8"/>
    <p:sldId id="461" r:id="rId9"/>
    <p:sldId id="411" r:id="rId10"/>
    <p:sldId id="459" r:id="rId11"/>
    <p:sldId id="454" r:id="rId12"/>
    <p:sldId id="507" r:id="rId13"/>
    <p:sldId id="412" r:id="rId14"/>
    <p:sldId id="489" r:id="rId15"/>
    <p:sldId id="469" r:id="rId16"/>
    <p:sldId id="470" r:id="rId17"/>
    <p:sldId id="508" r:id="rId18"/>
    <p:sldId id="490" r:id="rId19"/>
    <p:sldId id="414" r:id="rId20"/>
    <p:sldId id="413" r:id="rId21"/>
    <p:sldId id="509" r:id="rId22"/>
    <p:sldId id="510" r:id="rId23"/>
    <p:sldId id="491" r:id="rId24"/>
    <p:sldId id="418" r:id="rId25"/>
    <p:sldId id="419" r:id="rId26"/>
    <p:sldId id="492" r:id="rId27"/>
    <p:sldId id="462" r:id="rId28"/>
    <p:sldId id="513" r:id="rId29"/>
    <p:sldId id="463" r:id="rId30"/>
    <p:sldId id="493" r:id="rId31"/>
    <p:sldId id="503" r:id="rId32"/>
    <p:sldId id="505" r:id="rId33"/>
    <p:sldId id="511" r:id="rId34"/>
    <p:sldId id="504" r:id="rId35"/>
    <p:sldId id="421" r:id="rId36"/>
    <p:sldId id="422" r:id="rId37"/>
    <p:sldId id="423" r:id="rId38"/>
    <p:sldId id="512" r:id="rId39"/>
    <p:sldId id="424" r:id="rId40"/>
    <p:sldId id="425" r:id="rId41"/>
    <p:sldId id="429" r:id="rId42"/>
    <p:sldId id="430" r:id="rId43"/>
    <p:sldId id="515" r:id="rId44"/>
    <p:sldId id="514" r:id="rId45"/>
    <p:sldId id="518" r:id="rId46"/>
    <p:sldId id="456" r:id="rId47"/>
    <p:sldId id="426" r:id="rId48"/>
    <p:sldId id="427" r:id="rId49"/>
    <p:sldId id="428" r:id="rId50"/>
    <p:sldId id="465" r:id="rId51"/>
    <p:sldId id="464" r:id="rId52"/>
    <p:sldId id="466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C99"/>
    <a:srgbClr val="FFF0EB"/>
    <a:srgbClr val="A6D7FF"/>
    <a:srgbClr val="C09C00"/>
    <a:srgbClr val="663300"/>
    <a:srgbClr val="3366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9" y="19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90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952"/>
    </p:cViewPr>
  </p:sorterViewPr>
  <p:notesViewPr>
    <p:cSldViewPr>
      <p:cViewPr varScale="1">
        <p:scale>
          <a:sx n="118" d="100"/>
          <a:sy n="118" d="100"/>
        </p:scale>
        <p:origin x="-130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F232E24-F17D-4BB4-8D57-F402460699D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C49A929B-3090-470C-AF2D-2AA23718839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011706B0-D60B-45E8-BEEC-C5B6BFBB608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3C1E8E35-8C3E-4B13-A7A6-9AC268948F0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4F4104B5-84DE-4E52-A10F-78315455F3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8-30T17:29:29.34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20120 13022 1000 0,'0'0'22'0,"0"0"5"0,0 0 1 0,0 0 0 0,0 0-28 0,3-3 0 0,-3 3 0 0,3-5 0 15,-1-1 112-15,1 1 16 0,-3 0 4 0,0 5 1 16,0-8-17-16,0 3-3 0,0 5-1 0,0-6 0 15,0 6-6-15,0-5-2 0,-3 0 0 0,1-1 0 16,-4 1-57-16,3 2-12 0,-3 1-3 0,0-1 0 0,0-2 10 16,-3 2 2-16,3 1 0 0,-3-1 0 0,0 0-28 0,0 1-6 15,0-4-1-15,0 4 0 0,-3-4 8 0,3 4 2 16,-3-1 0-16,1 0 0 0,-1-2-2 0,0 5 0 16,-3-2 0-16,0 4 0 0,0-2-7 15,3 5-2-15,-3 3 0 0,0-2 0 0,1 4-8 0,-1 1 10 16,3 2-10-16,0 0 10 0,0 3-10 0,3 3 0 15,0-1 0-15,0 1-11 0,3 5 11 16,0-3 0-16,3 0-9 0,0 0 9 0,3-2-9 0,0-1 9 16,3-2-12-16,3 0 12 0,-3-6-9 0,6 1 9 15,-3-3 0-15,6 0-9 0,-3-5 9 0,6 2 9 16,0-5-1-16,0-3-8 0,2 1 0 0,1-1 0 0,3-2-15 16,3 2 5-16,-3 0 10 0,0 1 14 15,-1 2-3-15,1 0-1 0,3 2-10 0,-3-2-9 0,-3 6 9 0,6-1-13 16,-4 3 13-16,-2 0 0 0,-3 0 0 0,-3-3 0 15,3 8 11-15,-3-2-11 0,-3-1 10 0,3-2-10 16,-3 6 8-16,0-4-8 0,-1 1 0 0,1 2 9 16,-3-2-9-16,3 2 0 0,0-3 9 0,-3 1-9 15,0-3 0-15,-3 2-8 0,3 1 0 0,-3 0 0 16,-3-3 8-16,0 5 0 0,0-3 0 0,0 1 0 16,-3 0 8-16,-3 2 0 0,0 0 0 0,-3 3 0 15,3-3-17-15,-3 3-3 0,-3-3-1 0,1 3 0 16,2-3 13-16,-3-2 0 0,0-3-10 0,0-3 10 15,-3 0 0-15,0-2 0 0,0-6 0 0,0-2 0 16,0 0 0-16,-2-3 0 0,-1-3 0 0,3-2 0 16,0-3 0-16,-3 3 12 0,6-3-4 0,0 5 0 15,0-2-8-15,3 3 0 0,4-1 0 0,-1 1 0 16,3-4 0-16,0 6 0 0,3-2 0 0,0-1 0 0,3 1 0 0,0-1 0 16,0-2-8-16,2 0 8 0,4-1 0 0,0-4 0 15,0 2 0-15,3-3 0 0,3-2 0 0,0-3 0 16,3 1 0-16,0-4 8 0,0-2-8 0,-1 0-11 15,-2 3 3-15,0-1 0 0,-3 3 8 0,0 3 11 16,0 3-3-16,-3 2 0 16,0 5-34-16,0 1-7 0,0 2-2 0,-3 2 0 15,-1 1-77-15,-5 5-16 0,6 0-4 0,-6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8-30T18:40:14.4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4178 3490 1456 0,'-3'-16'41'0,"0"10"9"0,3-2-40 0,-6 3-10 0,6-5 0 0,0 2 0 0,0 0 96 0,-3 2 18 0,0 1 3 0,3 5 1 0,0 0-15 0,0 0-3 0,0 0-1 0,-3 0 0 0,3 3-36 0,0-3-7 0,-3 13-2 0,0 5 0 15,3 6-19-15,6 8-4 0,-6 2-1 0,3 9 0 16,0 4-1-16,-3 12 0 0,3 12 0 0,-3 0 0 16,0 6 5-16,3 8 1 0,0 2 0 0,-3-2 0 15,3-3-23-15,0-3-4 0,0-7 0 0,0-6-8 16,3 0 0-16,-3-8 0 0,-3-5 0 0,2-3 0 15,1-7 0-15,-3-6 10 0,0 0-10 0,3-8 8 16,-3-5-8-16,0-3 0 0,-3-3 0 0,3-4 0 16,0-7-15-16,-5 1-8 0,5-5-1 0,0-3-778 15,0 0-155-15</inkml:trace>
  <inkml:trace contextRef="#ctx0" brushRef="#br0" timeOffset="213.001">4365 4437 1566 0,'0'0'34'0,"0"0"7"0,9 8 2 0,-3 0 1 0,0-1-35 0,3-1-9 0,0-1 0 0,3 0 0 0,0 1 68 0,0-4 11 0,2 1 2 0,4-3 1 0,-3 0-13 0,3 0-2 0,-3 0-1 0,0-3 0 16,3 3-35-16,-6-2-7 0,-1-4-2 0,4 4 0 0,-3-1-22 0,-3 0 8 0,-3 1-8 0,3-1 0 0,0 0-34 0,-3 1-11 0,0-3-3 0,-3 2-875 0</inkml:trace>
  <inkml:trace contextRef="#ctx0" brushRef="#br0" timeOffset="1534">4407 4426 1353 0,'0'0'29'0,"0"0"7"0,0 0 0 0,0 0 4 15,-3 0-32-15,3 0-8 0,0 0 0 0,0 0 0 16,0 0 98-16,0 0 18 0,0 0 4 0,6 0 1 16,3 0-33-16,-9 0-6 0,0 0-2 0,12-3 0 0,3 1-2 0,-4-6-1 15,4 3 0-15,0-3 0 0,3-3-13 0,0-2-2 16,3 0-1-16,0-1 0 0,-4-4-17 0,4 2-4 15,0-3-1-15,-3 1 0 0,0-1-27 0,0 1-12 16,-3 2 10-16,-1-3-10 0,1 4 12 0,-3-4-3 16,-6 3-1-16,3 0 0 0,-6 0-8 0,0 1 10 15,-3-1-10-15,-3 5 10 0,-3-2 3 0,0 2 1 16,-3 3 0-16,-3 3 0 0,-3 0-1 0,1 5 0 0,-4 2 0 16,0 4 0-16,-6 2-5 0,3 5 0 0,-3 0-8 15,1 8 12-15,-1 3-12 0,3 5 8 0,-3 0-8 16,6 6 0-16,3 2 12 0,6 2-4 0,1 1-8 15,5 0 12-15,0-3-12 0,6 3 0 0,0-6 8 0,2-2-8 16,4-1 0-16,6-4 0 0,-3-1 0 0,3-2 0 16,0 0 0-16,3-6 0 0,0-2 0 0,0-2 0 15,-4-6 0-15,7 2 0 0,-3-7 0 0,0-1 0 16,3-2 0-16,0-5-8 0,-1-3 8 0,-2 0-13 16,3 0-29-1,0-2-6-15,-3-6 0 0,3 0-788 0,3-3-156 0</inkml:trace>
  <inkml:trace contextRef="#ctx0" brushRef="#br0" timeOffset="1906.122">5094 3736 1328 0,'-9'0'37'0,"6"-6"10"0,0 6-38 0,-2 0-9 16,2-5 0-16,3 5 0 0,-6 0 64 0,0-5 10 15,0 5 2-15,6 0 1 0,0 0 19 0,-3-3 3 16,-3 3 1-16,6 0 0 0,0 0-17 0,0 0-3 16,0 0-1-16,-3-5 0 0,-3 5-42 0,6 0-8 15,0 0-1-15,-3 5-1 0,3-2-19 0,0-3-8 16,0 0 0-16,0 0 8 0,-3 5-8 0,0 0 0 16,3 3 0-16,-3-2 8 0,3-6-8 0,0 5 8 0,0-5-8 15,0 0 8-15,0 0 5 0,0 0 1 16,0 5 0-16,0-5 0 0,0 0 15 0,0 0 3 15,0 0 1-15,-3 5 0 0,0 1 6 0,3-6 1 16,0 0 0-16,-3 2 0 0,0 1-8 0,3-3-2 0,0 0 0 16,-3 5 0-16,0-2-17 0,0 0-3 15,0-1-1-15,3-2 0 0,0 0-9 0,-3 3 0 0,0-1 0 0,0 1 0 16,3 2 0-16,0-5 0 0,0 0 0 0,0 0 0 16,0 3 0-16,0-3 0 0,0 0 0 0,-6 3 0 15,3 5 0-15,3-8 0 0,0 0 0 0,-3 0 8 16,3 2 2-16,0-2 0 0,-6 3 0 0,6-3 0 15,0 8 2-15,0 0 1 0,-3 0 0 0,3 5 0 16,0 3 4-16,0 5 1 0,0 0 0 0,3 6 0 16,0-1-18-16,0 6-12 0,0 0 1 0,-3 5 1 15,6 2 10-15,0 6 11 0,0 0-3 0,-3 6 0 16,-3-4 2-16,6 1 0 0,-3-6 0 0,3 0 0 0,-6-5-10 16,6-2 0-16,-3-3 9 0,3-6-9 0,-3-2 0 0,0 0 9 15,0-6-9-15,3-2 0 0,-3-3 10 0,0 1-10 16,-3-7 8-16,3 4-8 0,0-3 0 15,-3-3 0-15,0 1 0 0,0-4 0 16,-3-2-35-16,3 0 1 0,0 0 0 16,0 0 0-16,-3 0-76 0,3 0-15 0,-3-2-3 0,0-1-645 15,-6 3-129-15</inkml:trace>
  <inkml:trace contextRef="#ctx0" brushRef="#br0" timeOffset="2175.126">4809 4423 2278 0,'0'0'50'0,"0"0"10"0,0-2 3 0,9-4 1 0,-1 4-51 0,4-3-13 0,9-1 0 0,-6 1 0 16,3-3 81-16,3 0 14 0,6-2 2 0,-1-1 1 16,1-5-23-16,0 3-5 0,0 0-1 0,0-3 0 15,-1 0-31-15,7 3-6 0,-12 2-2 0,3 0 0 16,-3 1-19-16,-1-1-11 0,-5 6 12 0,-6-3-12 15,6 3 0-15,-3 5 0 0,-9-6-12 0,3 1 3 16,-6 5-27-16,0 0-4 16,0 0-2-16,0 0 0 0,-3 0 7 15,3 0 2-15,0 0 0 0,0 0 0 0,0 0-143 16,0 0-29-16,0 0-6 0</inkml:trace>
  <inkml:trace contextRef="#ctx0" brushRef="#br0" timeOffset="3506.123">6928 4188 1041 0,'0'0'29'0,"0"0"7"0,0 0-28 0,6-3-8 0,0-2 0 0,-3 0 0 16,0-3 90 0,0-3 17-16,-3-2 3 0,3 0 1 0,-3-3 1 0,0 0 0 15,-3-2 0-15,3-1 0 0,-3 0-13 0,0-2-3 16,-6 3 0-16,3-3 0 0,-3 2-24 0,0 3-6 16,0 3-1-16,-3 0 0 0,0 5-14 0,3 0-3 0,-3 3-1 0,-2 5 0 15,2 2-23-15,-6 4-4 0,3 7 0 0,3 0-1 16,-3 8-19-16,-3 3 10 0,0 0-10 0,7 5 8 15,-1 3-8-15,3-1 0 0,-6 4 0 0,9-1 0 16,3 1 0-16,3-4 0 0,-3 1 0 0,3-3 0 16,3-2-8-16,3-1 8 0,3-5 0 0,0 0 0 15,-3-5 0-15,3-3 0 0,2-2 0 0,1-6 0 16,3 1 0-16,-3-9 0 0,0 0 0 0,6-5 0 16,-3-2 0-16,-3-6 0 0,3 0 0 0,-4-5 8 15,4 0-8-15,0-3 0 0,-6-2 0 0,0-1 8 16,0 1-8-16,0-1 10 0,-3 3-10 0,0 3 10 15,0 3-10-15,0 2 0 0,0 0 0 0,0 3 0 16,-6 2 16-16,3 6-3 0,3-3 0 0,-3 5 0 16,-3 3-13-16,6 6-13 0,-3 4 2 0,2 1 1 15,1 5 10-15,0 2 12 0,-3 3-2 0,3 3-1 16,0 0-9-16,0 2 0 0,-3-2 9 0,3 3-9 16,3-1 0-16,-3 0 0 0,3-2 0 0,0 0 8 0,-6 0-8 15,6-6 0-15,0 1-8 0,-3-3 8 16,-3 0-44-16,6-6-3 0,-3-2-1 0,5 0 0 15,1-5-153-15,-3-3-31 0,3 0-7 0</inkml:trace>
  <inkml:trace contextRef="#ctx0" brushRef="#br0" timeOffset="3890.125">7371 4011 1832 0,'3'-14'52'0,"-3"9"12"0,0 0-52 0,0 0-12 0,-3-1 0 0,0 1 0 15,3 5 83-15,-6-3 13 0,0 1 4 0,4 4 0 16,-7 4-30-16,0-1-6 0,0 3 0 0,0 5-1 15,-3 0-25-15,3 6-5 0,0 5-1 0,-3 0 0 16,0 2-6-16,0 6-2 0,6-1 0 0,0 1 0 16,0-3-9-16,3 3-3 0,3-3 0 0,3 0 0 15,6-5-12-15,-3-3 0 0,-3-5 0 0,6 0 0 16,3-5 0-16,-3-4 0 0,0-4 0 0,0-3 0 16,3-3 0-16,3-4 0 0,-6-4 0 0,3-8 0 15,-1 1 0-15,-2-9 0 0,3-2 0 0,-3-5 0 16,-3 0-12-16,0-6 4 0,0 0 8 0,0-2-13 15,-3-3 13-15,-3-5-12 0,0-1 12 0,0-2-12 16,3 3-8-16,-6 3-2 0,3 4 0 0,-3 6 0 0,3 11 11 0,-3-1 3 16,0 9 0-16,0 5 0 0,0 2 30 0,3 6 6 15,0 5 2-15,-6 2 0 0,3 6-13 0,3 8-2 16,0 5-1-16,3 6 0 0,-3 2-3 0,3 8-1 16,3 3 0-16,0 5 0 0,0 0 2 0,0 0 0 15,3 2 0-15,0 1 0 0,3-1-12 16,0-2 12-16,3 3-12 0,-1-6 12 0,7-2-21 15,-3-3-4-15,0-5-1 0,3-3 0 16,3-5-102-16,-1-6-21 0,-2-5-4 0,0 1-891 16</inkml:trace>
  <inkml:trace contextRef="#ctx0" brushRef="#br0" timeOffset="4272.123">7946 4072 2260 0,'-6'-8'50'0,"3"5"10"0,-6 0 3 0,-3 3 0 0,-3-2-51 0,6 4-12 0,0-2 0 0,-3 8 0 15,3-2 51-15,-2 2 7 0,-1 2 2 0,0 6 0 16,3 2-15-16,-3 1-2 0,0 5-1 0,3 2 0 16,3 3-24-16,0-2-5 0,0 2-1 0,0-3 0 15,6-2-12-15,3 0 0 0,0-3 0 0,0-2 0 16,3-6 0-16,3 0 0 0,0-2 0 0,3-3 0 16,-6-6 0-16,6-2 17 0,0-5-3 0,3-3-1 15,-1-3-23-15,1-4-5 0,-3-7-1 0,3 1 0 16,3-5 16-16,-3-6 0 0,-6 0 0 0,3-2-9 15,3-6 9-15,-9 1 0 0,-3-6 10 0,-1-3-10 16,4-2 16-16,-3-3-2 0,-3 0-1 0,0 3 0 16,-3 5-42-16,0 0-9 0,0 10-2 15,1 6 0-15,-7 8 40 0,3 2 0 0,0 9 14 0,3 2-4 16,-3 5 25-16,6 3 5 0,-6 8 0 0,0 8 1 16,3 3-10-16,3 10-3 0,-3 3 0 0,3 7 0 0,6 6 0 15,0 3 0-15,0 2 0 0,6 3 0 0,0-3-4 0,2 1-2 16,1-4 0-16,0-2 0 0,3 3-14 0,3-6-8 15,3-2 8-15,-3-3-8 16,-4-5-68-16,4-3-17 0,-6-6-4 0,6-1-1173 0</inkml:trace>
  <inkml:trace contextRef="#ctx0" brushRef="#br0" timeOffset="4864.134">10083 3818 2037 0,'-9'-22'44'0,"3"12"10"0,-3-1 2 0,-3-2 2 0,0 0-46 0,0 2-12 16,-2 1 0-16,-1 2 0 0,0 2 102 0,-3 4 18 15,0 2 4-15,0 2 1 0,0 4-46 0,0 4-10 16,1 6-1-16,-1 3-1 0,0 4-40 0,6 1-8 15,-3 3-2-15,3 2 0 0,3 0-6 16,-3 3-2-16,0-1 0 0,6 1 0 0,1 0-9 0,-1 5 0 16,0-3 0-16,3-5 8 0,6-2-8 15,0-6 0-15,0-2 0 0,3-6 0 0,-3-5 0 0,-3-8 0 16,14 2 0-16,-2-2 0 0,6-5 0 0,0-5 0 16,0-1 0-16,0-5 0 0,0-5 8 0,-4 0-8 15,4-3 12-15,0-2-4 0,0-4-8 0,-3-4 0 16,0 2-12-16,-3 3 12 0,0 0 0 0,-3 5 0 15,-1 3 0-15,-2 0 0 0,-3 5 0 0,3 5 0 0,-3 4 0 0,0 1 0 16,-3 6 0-16,0 0 0 0,3 8 12 0,0 5-4 16,0 3-8-16,-3 3-11 0,3 2 3 0,3 0 0 15,-3 0 32-15,3 0 6 0,0-2 2 0,3 2 0 16,0-2-42-16,0-1-8 0,3-2-2 0,0-3 0 16,0 1-7-1,2-4-1-15,-5 1-1 0,6-3-806 0,0 0-161 16</inkml:trace>
  <inkml:trace contextRef="#ctx0" brushRef="#br0" timeOffset="5443.125">11509 3124 2396 0,'0'0'68'0,"0"0"15"0,0 0-67 0,0 0-16 0,0 0 0 0,0 0 0 16,0 8 52-16,0 8 8 0,0 5 0 0,3 6 1 16,0-1-33-16,0 6-6 15,-3 10-2-15,11 3 0 0,-8 6 10 0,3-1 2 0,3 0 0 0,0 0 0 16,-3 3-20-16,3-2-3 0,0-1-1 0,-3 0 0 16,3-5-8-16,0-3 0 0,-3-2 0 0,3-8 0 15,-3-6 0-15,0-2 0 0,-3-8 0 0,0-3-11 16,0-2 11-16,-3-6 11 0,-3-2-3 0,3-3 0 15,6-11-8-15,3 1 8 0,-4-9-8 0,7-2 8 16,-3-3-8-16,3 0 0 0,0-2 0 0,3-1 0 16,-3 4 0-16,6-1 0 0,-3 5 0 0,5 6-11 15,-2 0 11-15,0 2 0 0,-3 3 0 0,3 6-8 0,-3 2-1 0,3 0 0 16,-3 2 0-16,-4 4 0 0,4 7 9 0,-3-3-12 16,0 4 12-16,0 1-12 0,-6-1 12 0,3 4-8 15,-3-2 8-15,-3 0-8 0,-3 0 8 16,0 2 0-16,0-4 0 0,-3 1 0 0,-3 1 0 15,-3-5 0-15,0 2 0 0,-3 0 8 0,-3-2-8 16,-3 0 12-16,1-4-4 0,-1 4 0 16,-6-3-8-16,0 0 9 0,-3-3-9 0,4 1 10 0,2-4-10 15,-3 3 8-15,0-5-8 0,6 0 8 0,0 0-16 0,3-2-4 16,7-1-1-16,2 1-795 16,0-4-160-16</inkml:trace>
  <inkml:trace contextRef="#ctx0" brushRef="#br0" timeOffset="5755.143">13039 3759 2161 0,'17'-5'61'0,"-2"0"14"0,0 5-60 0,6-5-15 0,0 2 0 0,3 3 0 15,-1-5 34-15,4 5 4 0,-3-6 1 0,6 1 0 16,0 0 1-16,2-3 1 0,4 2 0 0,0 1 0 16,-3 0-13-16,2-3-4 0,-2 3 0 0,-3-1 0 15,0-4-24-15,-4 7 0 0,-5-2 8 0,0 5-8 16,0-5-104-16,-3-1-22 15,-3 6-5-15,-4 0-831 0</inkml:trace>
  <inkml:trace contextRef="#ctx0" brushRef="#br0" timeOffset="5909.122">13268 3923 2300 0,'9'0'51'0,"-9"0"10"0,6 0 3 0,3-5 0 0,5 5-52 0,7-5-12 16,0 5 0-16,0-5 0 0,9-3 44 0,-6 2 7 0,8 1 1 15,-2 0 0-15,6-1-20 0,-6-1-3 0,5-4-1 0,-5 11 0 16,-3-5-19-16,0-3-9 0,-7 8 8 0,4-6-8 31,-3 1-118-31,-3 0-29 0,-3 0-5 0</inkml:trace>
  <inkml:trace contextRef="#ctx0" brushRef="#br0" timeOffset="6443.123">15077 3537 1742 0,'3'-16'38'0,"3"6"8"0,0-4 2 0,6-4 1 0,0-6-39 0,0 0-10 16,-3-2 0-16,6-3 0 0,-6 5 32 0,0 0 5 15,-3-2 1-15,0 2 0 0,-6 3 26 0,0 5 6 16,-3 3 1-16,-3 2 0 0,-3 3 31 0,0 8 6 16,-3 0 2-16,-3 3 0 0,-6 7-51 0,3 4-11 15,-5 4-1-15,2 6-1 0,-6 5-27 0,3 3-6 0,-3 2-1 0,3 3 0 16,1 0-12-16,2 0 9 0,6 0-9 0,3-2 8 15,3-1-8-15,3-2 0 0,3-6 0 0,3 1 0 16,6-9-12-16,3 3 3 0,3-5 0 0,0-2 0 16,3-7-3-16,3-1-1 0,-1-6 0 0,1-6 0 15,3-1 13-15,0-4-9 0,0-5 9 0,3 0-8 16,-4-2-5-16,-2-6-1 0,0 0 0 0,0 3 0 16,0-8 14-16,-3 0 13 0,-3-3-2 0,0 3-1 15,-3 0-10-15,-3 5-17 0,-1 5 4 0,-2 4 1 16,0 4 20-16,-3 0 4 0,3 6 0 0,-3 5 1 15,0 0 13-15,3 3 2 0,0 2 1 0,0 11 0 16,3-3-29-16,-3 8 0 0,3 0-11 0,3 1 11 16,3 1 0-16,0-1 8 0,0 1 2 0,3 4 0 15,0-3-10-15,2-3 0 0,1 0 0 0,0 0 0 16,3-5-30-16,0 0-8 0,3 0-2 0,-3-8-752 16,-1-3-152-16</inkml:trace>
  <inkml:trace contextRef="#ctx0" brushRef="#br0" timeOffset="6657.13">15970 3074 2383 0,'0'0'52'0,"6"3"12"0,-3 2 1 0,-3-5 2 0,3 5-54 0,0 6-13 0,0 2 0 16,3 3 0-16,-3 5 60 0,3 3 10 0,-3 0 2 0,3 5 0 15,3 0-32-15,-3 3-5 0,0 2-2 0,3-2 0 16,-3 2-22-1,3-2-11-15,-3-3 10 0,0 0-10 16,0-2-21-16,-1-1-11 0,1-5-1 0,0 3-770 0,-6-5-153 16</inkml:trace>
  <inkml:trace contextRef="#ctx0" brushRef="#br0" timeOffset="6815.132">15875 3545 2340 0,'0'0'52'0,"9"-3"10"0,6-2 2 0,0 0 1 0,3-3-52 0,3 0-13 0,-1-3 0 0,7 1 0 16,0-6 35-16,6 3 4 0,2-3 1 0,4 3 0 15,3 2-28-15,-1-2-12 0,1 5 10 0,-3-3-1118 16</inkml:trace>
  <inkml:trace contextRef="#ctx0" brushRef="#br0" timeOffset="7287.143">17066 2905 2289 0,'0'0'50'0,"0"0"10"0,0 0 3 0,3 13 2 0,0 0-52 0,0 6-13 0,0 2 0 0,0 0 0 0,3 8 47 0,2 3 6 15,1 2 2-15,0 3 0 0,0-2-35 0,3 5-8 0,-6-1 0 0,3 4-1 16,-3 2 1-16,0-3 0 0,-3 3 0 0,0-6 0 15,-3 4-3-15,3-6 0 0,-3-5 0 0,-3-6 0 16,3-2-1-16,0-6-8 0,-3-2 12 0,3-3-4 16,-3-2 12-16,3-8 3 0,0-3 0 0,0 0 0 15,0 0-23-15,3-3 0 0,-3-5 0 0,3 0 0 16,12-5 0-16,0-3 0 0,-6-2 0 0,3-1 0 16,2 1 0-16,1-1 0 0,-3 1 0 0,0 2-8 15,3 2 8-15,3 4-10 0,3 2 10 0,-3 0-10 16,-7 3 10-16,7-1-13 0,0 6 5 15,3 3 8-15,-3-3-12 0,0 5 12 0,-3 3-12 0,2 0 12 16,-5 5-9-16,3 1 9 0,-3-4 0 0,0 9 0 16,3-3 0-16,-9-1 0 0,-3 1 0 0,0 3 0 15,0-9 0-15,-3 6 0 0,-3-2 0 0,-3-4 0 16,-6-5 16-16,3 6-4 0,-3 2 0 0,0 0 0 16,-6-2 11-16,3 0 1 0,-2-6 1 0,-4 3 0 15,0-3-9-15,-3 3-1 0,0-3-1 0,1 1 0 0,2-9-14 16,0 6 11-16,-6-1-11 0,9-4 10 0,6-4-26 15,3 4-4-15,-3-6-2 0,4 0-806 16,8-3-162-16</inkml:trace>
  <inkml:trace contextRef="#ctx0" brushRef="#br0" timeOffset="7409.125">18009 3312 2959 0,'3'-10'65'0,"-3"10"14"0,3-8 2 0,-3 2 2 0,3-1-67 0,0 1-16 0,-3 6 0 0,0-5 0 15,0 0 30-15,0 5 2 0,0-6 1 16,0 6 0 0,0 0-66-16,0 0-14 0,0 0-2 0,0 0-833 15,0 0-166-15</inkml:trace>
  <inkml:trace contextRef="#ctx0" brushRef="#br0" timeOffset="7584.125">18143 3593 2869 0,'0'0'63'0,"0"0"13"0,6 8 2 0,0-6 3 0,0 9-65 0,0-3-16 0,0 2 0 0,-3 4 0 16,0 4 43-16,0-7 5 0,-3 5 0 0,0 5 1 15,0-3-27-15,0 6-6 0,-6-3 0 0,3 3-1 16,0 0-15-16,0 0-15 0,0-3 3 0,-3 3 1 16,0-3-106-16,-3 0-22 0,3-2-4 0,-3-1-1073 15</inkml:trace>
  <inkml:trace contextRef="#ctx0" brushRef="#br0" timeOffset="8429.129">18334 3654 2856 0,'-6'-11'81'0,"6"11"17"0,3-5-78 0,3-3-20 0,3 0 0 0,-6 0 0 15,3 0 0-15,-4 3 0 0,4-6-11 0,-3 6 11 16,0-1-14-16,3 1 4 0,0 0 1 0,0 0-795 16,0-1-160-16</inkml:trace>
  <inkml:trace contextRef="#ctx0" brushRef="#br0" timeOffset="8623.126">18602 3849 2460 0,'0'0'70'0,"0"0"14"0,8 3-67 0,4 0-17 0,-3-1 0 0,-3 4 0 15,3 4 96-15,-3-2 15 16,0 0 3-16,-3 3 1 0,-3-1-63 0,0 3-12 0,-3 3-2 0,0-2-1 16,-3 4-24-16,-3-2-5 0,0 0 0 0,0 0-8 15,-3 2 0-15,1-2 0 0,-1 3 0 0,-3-1 0 31,-6 1-80-31,9-1-12 0,-3 1-4 0,0-1-716 0,0 1-143 0</inkml:trace>
  <inkml:trace contextRef="#ctx0" brushRef="#br0" timeOffset="16082.221">3904 6677 1332 0,'9'8'29'0,"0"-2"7"0,-6-4 0 0,-3-2 1 0,12 6-29 0,2-1-8 15,-5-2 0-15,3-1 0 0,3-2 102 0,0 0 19 16,-3-2 4-16,3-1 1 0,0-2-46 0,0-1-8 16,2-2-3-16,-5 0 0 0,9-5-15 0,-6-3-3 15,0-2-1-15,0-3 0 0,6-3-4 0,-6-5-1 16,-1-3 0-16,7-2 0 0,-6-3-14 0,3 0-3 16,0-6-1-16,-6 1 0 0,3-3-12 0,-3-3-3 0,-1-2 0 15,-2 0 0-15,-3 2-12 0,0 1 9 0,-3 2-9 0,0 5 8 16,-3 3 4-16,0 8 0 0,3 2 0 0,-6 6 0 15,0 3 21-15,3 2 5 0,-3 2 1 0,0 4 0 16,0 2-11-16,-3 5-1 0,0 1-1 0,0 4 0 16,1 4-8-16,-4 2-2 0,0 2 0 0,0 6 0 15,0 8-16-15,0 0-11 0,0 5 2 0,6 10 0 16,-6 4 9-16,6 2 9 0,0 2-1 0,3 4-8 16,0-1 0-16,3 3 0 0,0-3 0 0,6 0 0 15,0 3 11-15,0-8-11 0,3 3 10 0,0-6-10 16,5 0 0-16,-2-7-13 0,0-6 1 0,3-3 0 15,3-7 12-15,-3 2 16 0,0-8-3 0,0-2-1 16,-1-3-12-16,1-3 0 0,0-2 0 0,0-3 0 16,-3-5 17-16,0-1 1 0,0-2 0 0,-1-2 0 15,-5-4-106-15,6 1-22 16,-3-3-4-16,0-2-688 0,0-3-138 0</inkml:trace>
  <inkml:trace contextRef="#ctx0" brushRef="#br0" timeOffset="16455.211">4713 6413 2336 0,'0'0'66'0,"0"0"15"0,6-3-65 0,0-2-16 0,6-3 0 0,-3 3 0 16,0 2 67-16,3 0 9 0,-3-4 3 0,0 1 0 15,0-4-15-15,0 2-2 16,-3-3-1-16,3 3 0 0,-1-2-37 0,-2-1-7 0,-3-2-1 0,3 2-1 16,-3-2-15-16,0-3 11 0,-3 6-11 0,-3-4 10 15,-6 1 6-15,3-3 0 0,6 8 1 0,-3-2 0 16,-2-1 9-16,-4 3 2 0,3 3 0 0,-3 2 0 16,-3 3-4-16,0 3 0 0,-3 2 0 0,3 0 0 15,0 3-24-15,0 8 0 0,-3 0 0 0,4 0 0 16,2 8 0-16,0-3 0 0,-3 3 0 0,6 0 0 15,3 5-14-15,0 0 5 0,3 0 1 0,0 0 0 16,3 3 8-16,3-8 0 0,0 5 0 0,3-6-8 0,0-4 8 16,3 0 0-16,2-4 0 0,-2-1 0 15,6-4-15-15,-3-2 3 0,3-5 0 0,0-1 0 16,0-4-16-16,-4-4-2 16,1 1-1-16,0-5 0 0,3-4-89 0,3 6-19 15,-6-7-3-15,-3-4-990 0</inkml:trace>
  <inkml:trace contextRef="#ctx0" brushRef="#br0" timeOffset="16708.211">5118 5794 2530 0,'0'0'56'16,"0"0"11"-16,0 0 2 0,0 0 3 0,0 8-58 0,0 0-14 0,3 2 0 0,0 6 0 0,0 3 64 0,0 7 9 15,-3 1 3-15,3 4 0 0,3 6-29 0,-3 3-6 0,0 0-1 0,0 2 0 16,0 0-27-16,-3-2-5 0,3 2-8 0,3-5 11 15,-6 3-11-15,9-5 8 0,-3-1-8 0,0-5 8 16,3-3-8-16,-3-2 0 0,3-3 0 0,-4-5-11 16,4-5 11-16,3 0 0 0,0-6 0 0,-3-3 0 31,0-2-25-31,-9 0-3 0,9-5-1 0,0-5 0 16,6 2-118-16,-6-3-23 0,-3-2-5 0</inkml:trace>
  <inkml:trace contextRef="#ctx0" brushRef="#br0" timeOffset="16881.206">5077 6220 2938 0,'-6'0'84'0,"6"0"16"0,0 0-80 0,0 0-20 0,6-6 0 0,2-1 0 16,1 1 40-16,0 1 3 0,9-3 1 0,0 0 0 16,0-2 4-16,6-1 2 0,0-2 0 0,2-1 0 15,-2 4-24-15,6-3-5 0,-9 2-1 0,5 1 0 0,-5-1-9 0,-3 6-3 16,-6-3 0-16,3 2 0 15,-6 4-88-15,-3-1-19 0,-6 3-3 0,9-3-1250 16</inkml:trace>
  <inkml:trace contextRef="#ctx0" brushRef="#br0" timeOffset="23242.618">6717 6061 1235 0,'6'-3'35'0,"-4"-2"8"0,1 0-35 0,0 0-8 0,0-1 0 0,3-2 0 16,0 0 114-16,-3 0 21 0,-3-2 4 0,6-1 1 16,-3-2-29-16,0 2-6 0,0-2-1 0,-3 3 0 15,0-6-25-15,0 3-6 0,-3-1-1 0,0 1 0 16,-3 5-12-16,0-5-4 0,0 5 0 0,-3 0 0 16,-2 3-28-16,-1 2-7 0,3 0-1 0,-6 6 0 15,3 2 5-15,-6 1 1 0,0 4 0 0,3 6 0 0,-3-3-17 0,1 11-9 16,-1 3 10-16,0 4-10 0,0 4 0 0,3 4-20 15,0 1 4-15,3 0 0 0,3 0 16 0,3-3-8 16,3 0 8-16,3 0 0 0,0 0-10 0,3-6 10 16,3-4-8-16,6-1 8 0,-3-5-12 0,3-5 4 15,0-5 0-15,6 0 0 0,3-9-4 0,-3-4-1 16,-4-4 0-16,4-2 0 0,6-5 13 0,0-5-9 16,-6-1 9-16,3-5-8 0,0 0 8 0,-7-2-13 0,4 0 5 15,-9-4 8-15,3 4-8 16,-3-6 8-16,0 0 0 0,-3 3 0 0,0 3 0 0,-3-3 0 0,3 0 8 15,-3 5-8-15,-3 5 0 0,3 3 0 0,0 1 0 16,0 4 0-16,-3 6 18 0,0-3-2 16,0 8 0-16,0 0 0 0,0 0-16 0,0 8 10 15,3 2-10-15,-3 4 8 0,3 1-8 0,0 4 0 0,0 5 0 0,0 0 0 16,0-1 11-16,2 4 0 0,1-3 0 0,0-1 0 16,0 1 8-16,0-5 1 0,6 2 1 0,-3-3 0 15,0-2-33-15,0 0-8 0,0 0 0 0,3-3-1 16,0-5-18-1,0 0-3-15,0 0-1 0,-1-5-714 0,4 2-143 0</inkml:trace>
  <inkml:trace contextRef="#ctx0" brushRef="#br0" timeOffset="23690.616">7315 5913 2113 0,'3'-21'46'0,"-3"13"10"0,0-3 1 0,0 3 3 0,-3-2-48 0,0 4-12 15,3-4 0-15,-6 2 0 16,0 3 96-16,3 5 16 0,-3 0 3 0,6 0 1 16,-6 0-56-16,-6 10-12 0,-3 3-1 0,3-2-1 0,0 8-24 0,-2 4-5 15,-7 1-1-15,6 5 0 0,3 0-16 0,0 0 10 16,-3 3-10-16,3 0 8 0,6 0-8 0,0-6 0 16,6 1 0-16,-3-1 0 0,-3-7 0 0,6 2 0 15,9-8 0-15,-3 0 0 0,0 0-18 0,6-5 1 0,0-5 0 16,3 0 0-1,0-6-8-15,3-2-2 0,-3-1 0 0,2-7 0 0,1 0 6 0,-3-3 1 0,-3-8 0 0,0 0 0 32,6 1-27-32,-9-6-5 0,0-1 0 0,-3-4-1 0,-3-3 24 0,3-3 5 0,-3-7 0 0,-6 2 1 15,0-3 3-15,0 0 0 0,3-10 0 0,0 3 0 16,-3 2-4-16,0 8 0 0,0 8 0 0,0 2 0 16,0 12 64-16,0 4 13 0,-3 3 3 0,3 3 0 15,3 8 48-15,0-1 9 0,-3 6 3 0,3 0 0 16,3 16-74-16,0 3-14 0,0 5-4 0,0 5 0 15,-3 5 13-15,6 3 3 0,0 3 0 0,-3-3 0 16,0 3-32-16,3 2-8 0,3-2 0 0,-1 2 0 16,-5 0 0-16,6 3 0 0,0 3 0 0,0-6 0 15,0-2-92-15,-3-3-19 16,0-3-4-16,3-5-1 0,-3-5-54 0,3-5-11 0,-3-3-3 0</inkml:trace>
  <inkml:trace contextRef="#ctx0" brushRef="#br0" timeOffset="24143.618">7779 5879 2516 0,'-3'-14'72'0,"3"9"14"0,0 0-69 0,0-9-17 16,-6 9 0-16,6-5 0 0,-6-1 68 0,6 3 9 15,-9 3 3-15,9 5 0 0,0 0-16 0,-6 0-2 16,-8 2-1-16,5 4 0 0,-3 4-33 0,3 6-6 15,-12-3-2-15,12 9 0 0,-3-1-12 0,3 5-8 0,-6 1 10 16,3-1-10-16,-3 6 0 0,10 2 8 16,2 1-8-16,-3-6 0 0,6 2 0 0,0-1 0 0,0-9 0 0,6 3 0 31,-3-6-24-31,2 1-2 0,1-9 0 0,3-2 0 16,6 3-6-16,-3-6-2 0,-3-5 0 0,3-5 0 15,3-1 1-15,0-2 0 0,0-7 0 0,-6-4 0 0,2 1-3 16,4-12-1-16,-6 7 0 0,3-12 0 0,-6 1 21 0,0-8 5 0,3 2 1 0,-3-2 0 15,-3-1 10-15,-3-4 0 0,0 2 0 0,6 0 8 16,-6 0 0-16,-6 2 1 0,6 4 0 0,-6 7 0 16,0 3 11-16,3 8 3 0,-3 2 0 0,0 6 0 15,3 0 25-15,-3 5 6 0,6 5 1 0,-6 3 0 16,6 5-18-16,0 6-3 0,0 5-1 0,0 5 0 16,0 5-14-16,6 6-3 0,0 3-1 0,-3 4 0 0,9 1 2 15,-3 2 1-15,-3 1 0 0,3-1 0 16,3 3-3-16,3-3-1 0,-3 1 0 0,2-6 0 15,-2 0-14-15,3-3 9 0,-3-2-9 0,3-3 8 0,-3-5-20 16,0-6-5-16,0-2-1 0,-6 3-902 16,0-9-181-16</inkml:trace>
  <inkml:trace contextRef="#ctx0" brushRef="#br0" timeOffset="25042.613">8767 5812 2016 0,'0'0'57'0,"0"0"12"0,6-5-55 0,0 0-14 16,0-1 0-16,9 1 0 0,3-3 104 0,0 0 19 16,6-2 3-16,5-1 1 0,7-2-22 0,0 2-4 15,2 3-1-15,4-5 0 0,-3 0-38 0,0 0-8 16,-1 0-2-16,-2 2 0 0,0 0-42 0,-7 3-10 15,1 0 0-15,-6 6 0 0,-6 2-11 0,-3-3-1 0,3 3-1 0,-9 3 0 32,-9-3-31-32,6 0-5 0,2 5-2 0,-8-5 0 15,0 0-79-15,-3 3-16 0,0 2-3 0,3-5-565 0,-5 5-113 0</inkml:trace>
  <inkml:trace contextRef="#ctx0" brushRef="#br0" timeOffset="25344.622">8928 6048 2191 0,'-3'0'62'0,"3"0"14"16,6 2-61-16,-6-2-15 0,0 0 0 0,15-5 0 15,6 0 84-15,0 0 13 0,2-1 3 0,1-2 1 0,3-2-1 0,3-1-1 16,0 1 0-16,2-1 0 0,-5-2-47 0,3 5-10 16,3-3-2-16,-4 1 0 0,-5 4-40 0,0-2 0 15,-3 6 0-15,-3-3 0 16,-3-1-16-16,-1 1 0 0,-5 2 1 0,0 1 0 16,0-1-21-16,-9 3-5 0,0 0-1 0,0 0 0 15,0 0-62-15,6 0-12 0,-6 0-2 0,0 0-627 16,0 0-126-16</inkml:trace>
  <inkml:trace contextRef="#ctx0" brushRef="#br0" timeOffset="28978.624">10592 4865 1767 0,'0'0'39'0,"0"0"8"0,0 0 1 0,0-8 2 0,0 0-40 0,0 3-10 16,0 5 0-16,0 0 0 0,0 0 76 0,-6-3 12 16,0 3 4-16,-3 6 0 0,0 2-44 0,0 2-9 15,-3 3-2-15,-3 6 0 0,-2 7-7 0,2 4-2 16,-6 7 0-16,3 8 0 0,-3 7 0 0,0 4 0 0,0 2 0 0,4 3 0 15,5 5 10-15,0 0 2 0,-3 1 0 0,12-1 0 16,0-3-19-16,6-2-3 0,-3-3-1 0,9-2 0 16,3-3-1-16,0 0-1 0,3-8 0 0,-1 0 0 15,4-3-7-15,0-5-8 0,0-3 11 0,-3-2-11 16,0-3 14-16,0-5-4 0,0-3-1 0,-4 0 0 16,1-2-9-16,-3-3-9 0,0-3 9 0,0-3-13 15,-3-2-63 1,0 0-13-16,-3-2-3 0,0-4-1025 0</inkml:trace>
  <inkml:trace contextRef="#ctx0" brushRef="#br0" timeOffset="29357.623">11193 5302 1450 0,'12'-16'32'0,"-12"8"6"0,0 0 2 0,3-5 1 0,-3-6-33 0,6 3-8 15,-12-5 0-15,6-3 0 0,-6 3 170 0,3-3 32 16,-3 3 6-16,0 0 2 0,-9 0-129 0,6 5-25 16,3 3-6-16,-8 0-1 0,-1 5 27 0,6 2 6 0,-6 4 1 0,3 4 0 15,-3 4-43-15,3 2-8 0,0 2-1 16,0 6-1-16,-3 5-9 0,4 6-1 15,-4 7-1-15,6 6 0 0,-6 2 5 0,9 11 0 16,-3 3 1-16,-3 4 0 0,3 9-25 0,3 3 0 16,6 2 0-16,-3 0 0 0,0-3 0 0,6-2 12 15,-3-3 0-15,3-2 0 0,3-6-12 0,0-3 0 16,-3-7 0-16,9-3 8 0,-3-5-18 0,-3-6-4 16,0 0-1-16,3-7 0 15,-3-3-25-15,-3-3-6 0,0-5-1 0,0-3 0 16,0-8-84-16,-3 3-17 0,0-8-3 0,0 0-924 0</inkml:trace>
  <inkml:trace contextRef="#ctx0" brushRef="#br0" timeOffset="30148.618">10797 5778 2102 0,'0'0'46'0,"6"-3"10"0,9-2 1 0,-3 0 3 0,6-1-48 0,3-1-12 16,0-4 0-16,8 0 0 15,1 1 81-15,-3-3 15 0,3-1 2 0,-1 1 1 16,1 0-38-16,-3 2-7 0,-6 3-2 0,3 3 0 16,-4 0-28-16,1 2-5 0,-6 6-2 0,0-1 0 0,-3 6-17 15,0 0 0-15,0 3 0 0,-6 5 0 16,0 0 18-16,3 2-3 0,-3 1-1 0,-3 2 0 0,2-3-5 0,1 1-1 16,-6 2 0-16,6-2 0 0,3-4-8 0,-6 1 8 15,3-2-8-15,0-4 8 0,0 1-8 0,0-3 0 16,0-3 0-16,3 0 0 0,-6-2 8 0,6-3 0 0,-3 0 0 0,0-3 0 15,0-5-8-15,0 0 0 0,0-2 0 0,-3-3 0 16,3 2 0-16,-3-2 0 0,0-3 0 0,-1 0 0 16,-2-3 28-16,3 1 3 0,-3-3 1 0,0 0 0 15,0-3-32-15,3 3 0 0,-3 7 0 0,0 1 0 16,3 3 0-16,0-1 0 0,-3 6 0 0,0 5 0 16,0 0 0-16,6 2 0 0,0 6 0 0,0 3 0 15,-3 2 0-15,6 0 0 0,0 3 0 0,-3 0 0 16,3 0 10-16,-3 0-1 0,3 0 0 15,0 0 0-15,3-1-9 0,-6 1-11 0,0-2 3 16,3-1 0-16,-1-3 8 0,1-2 11 0,0 0-3 0,-3-2 0 16,3-1-8-16,0-3-12 0,-3-2 2 0,0-2 1 15,0 2 9-15,0-5 0 0,3-1 0 0,0 1 8 16,0-6 0-16,-3 1 0 0,0-1 0 0,0-2 0 16,3-3-8-16,-4 0 0 0,-2-2 0 0,3-1 0 15,3 3 0-15,-6 3 0 0,0 0 0 0,3 0 0 16,-3 2 0-16,0 3 0 0,0 3 0 0,-3 5 0 0,0 0 0 15,6 0-8-15,0 5 8 0,0 3 0 0,0 0 0 0,0 3-10 16,0 2 10-16,0 3 0 0,3 0-12 0,-3-3 12 16,3 3-12-16,0-1 12 0,-3-1-8 0,2 2 8 15,-2-3 0-15,3 0 0 0,0-2-11 0,-3-1 11 16,0 1-10-16,3-6 10 0,-3 0-9 0,0 1 9 16,0-4-8-16,0 1 8 0,0-6 0 0,3 1-10 15,-6-1 10-15,3-2 0 0,-3-1-8 0,0-1 8 16,0-4 0-16,6 0 0 0,-3 1 0 0,-3-3 0 15,2-3 0-15,-2 2 0 0,3-1 0 0,-3-1 0 16,0 0 0-16,3 0 0 0,-3 0 0 0,-3 3 0 0,3 0 8 16,0 2-8-16,0 3 0 0,0 0 0 15,0 3 8-15,-3 5-8 0,3-5 0 0,0-1 0 16,3 4 0-16,-6 2 0 0,0 0 0 0,9 0 0 0,-3 2 0 0,3 4 0 16,0 2 0-16,3-1 8 0,-3 4-8 0,0-3 0 15,2 5 0-15,1 0 9 0,-3-2-9 0,-3 2 8 16,0 0 0-16,3 1-8 0,0-4 12 0,-3 3-4 15,0-2-8-15,-3 0 0 0,0-3 0 0,3 2 8 16,-6-5-30-16,3 3-6 0,3-2-2 16,-6-6-829-16,0 0-165 0</inkml:trace>
  <inkml:trace contextRef="#ctx0" brushRef="#br0" timeOffset="30721.155">13440 5426 2444 0,'-9'-18'54'0,"3"12"11"0,-2 1 3 0,2-8 0 0,-3 7-55 0,0-4-13 0,0 2 0 0,-3 3 0 16,3-1 76-16,-6 6 12 0,3 0 2 0,-3 0 1 15,0 6-49-15,1-1-10 0,-1 3-1 0,0 8-1 16,-6 2-18-16,6 1-4 0,-6 2-8 0,6 8 12 16,0 0-12-16,-5 3 9 0,5-3-9 0,6 5 8 15,-3-10-8-15,9 5 0 0,-9-5 0 0,12 0 0 16,6-6-13-16,3-2 5 0,-3 3 8 0,0-9-13 16,3-2-7-16,6 3-2 0,0-11 0 0,-4 0 0 15,4 0 8-15,0-5 2 0,0-9 0 16,6 4 0-16,-6-3 12 0,-6-1 0 0,3-4 0 15,3-3-9-15,-7 0 9 0,4-3 0 16,-9 0 0-16,3 5 0 0,3 1 15 0,-3 2-2 0,-3 5 0 16,0 4 0-16,0 1 11 0,0 1 3 0,-3 5 0 0,0 0 0 15,0 0-9-15,6 11-2 0,0 2 0 0,3 3 0 16,-3 2 0-16,0 1 0 0,3-3 0 0,3 2 0 16,-3 3-7-16,-1-2-1 0,-2-1-8 0,6 1 12 15,3-3-40-15,0 2-9 0,-6-2-2 0,3-5-840 16,3-1-168-16</inkml:trace>
  <inkml:trace contextRef="#ctx0" brushRef="#br0" timeOffset="31117.154">14292 5548 2602 0,'0'0'57'0,"0"0"12"0,0 0 3 0,6 0 1 16,3 0-58-16,5 0-15 0,1 0 0 0,3 0 0 16,6 0 48-16,6 2 6 0,-1-4 2 0,10 2 0 15,0 0-28-15,3 0-6 0,-1-3-1 0,1 1 0 0,6-4-9 0,-4 4-3 16,1-4 0-16,-4 4 0 0,1-4-9 0,-6 6 8 16,-6-2-8-16,-4 2 8 0,-5-3-19 0,-3 0-4 15,0 3-1-15,-6 0 0 16,-12 0-28-16,6 0-5 0,0-5-2 0,-6 5 0 15,0 0-127-15,-6-3-26 0,3-2-4 0</inkml:trace>
  <inkml:trace contextRef="#ctx0" brushRef="#br0" timeOffset="31383.151">14857 5244 2174 0,'0'0'48'0,"0"0"9"0,0 0 3 0,0 0 1 0,0 0-49 0,0 0-12 0,9 0 0 0,0 2 0 15,0-2 56-15,6 3 9 0,-6-1 2 0,6 4 0 16,0 2-23-16,-1 0-4 0,1-3 0 0,3 3-1 15,-3 2-15-15,0 1-4 0,3 0 0 0,0 2 0 16,-3-3-1-16,-1 1-1 0,-2 5 0 0,3 0 0 16,-6-3-7-16,3 3-2 0,0 0 0 0,-3-3 0 15,-3 3-9-15,3 2 10 0,-3 1-10 0,-3 2 10 16,-6 3-10-16,3-3 8 0,-3-2-8 0,0 2 8 16,-6 0-8-16,3 0 0 0,-3 0 0 0,-3 3 0 15,0-3 0-15,3-2-12 0,-3-1 2 0,0-2 1 16,0 0-11-16,-2 0-3 0,2 0 0 0,0-3 0 15,0 0-43-15,0 0-9 0,3-2-1 0,0-3-661 16,0 0-132-16</inkml:trace>
  <inkml:trace contextRef="#ctx0" brushRef="#br0" timeOffset="32685.153">15836 4648 1674 0,'0'0'36'0,"0"0"8"0,3-2 2 0,3-4 2 0,-3 1-39 0,3 2-9 0,-6 3 0 0,0 0 0 15,6-2 84-15,-6 2 14 0,0 0 3 0,0 0 1 16,0 0-27-16,0 0-6 0,-3 8-1 0,0 2 0 16,-3 6-33-16,0 0-7 0,-6 3-2 0,1 7 0 15,-1 3-2-15,-3 8-1 0,0 0 0 0,-3 6 0 16,3 4-3-16,0 1-1 0,3 5 0 0,-3 5 0 16,7 0-2-16,5 3 0 15,-3-3 0-15,0-2 0 0,6-3-1 0,3-14-1 0,6 4 0 0,0-1 0 0,2-2 9 0,4-1 3 16,3-2 0-16,0 0 0 0,0-5-27 0,6 10 0 15,-1-7 8-15,-2-9-8 0,0-2 0 0,0-3 8 16,-6-2-8-16,0-3 8 0,-6-3-8 0,0-2 0 16,-3-1 0-16,-6-10 0 0,0 0 0 0,0 0-17 15,0 0 4-15,0 0 1 16,0 0-139-16,0 0-27 0,6-3-6 0,-3-2 0 0</inkml:trace>
  <inkml:trace contextRef="#ctx0" brushRef="#br0" timeOffset="33177.163">16467 4881 1426 0,'9'-13'40'0,"-9"8"9"0,6-6-39 0,3-2-10 0,-3 0 0 0,-6-1 0 0,6-2 73 0,-3-2 13 16,-3-3 2-16,-3 2 1 0,-3 1 22 15,0-3 4-15,3 2 1 0,-9 3 0 16,3-2-29-16,1 4-6 0,-4 1-1 0,-3 3 0 0,3 2-30 0,3 8-6 16,-6 0-2-16,6 0 0 0,-3 5-29 0,-3 3-5 15,0 5-8-15,1 3 11 0,-7 3-11 0,0 12 0 16,6 9 0-16,-6 0 0 0,12 7 0 0,-6 1 8 16,3 2 0-16,3 6 0 0,4 5 20 0,-4 2 4 0,3-2 1 0,3 0 0 15,3-6-33-15,-3 1 0 0,6 2 0 0,0-8 0 16,-3-2 0-16,6-3 0 0,-3-3 0 0,0-2 0 15,0-6 0-15,0 1-12 0,-3-6 1 0,2-3 1 32,-2-2-40-32,0-5-8 0,0-6-2 15,3 0-696-15,-3-2-140 0</inkml:trace>
  <inkml:trace contextRef="#ctx0" brushRef="#br0" timeOffset="33939.162">16104 5371 1974 0,'0'0'56'0,"0"0"12"16,9-3-54-16,-3-2-14 0,3 5 0 0,3-6 0 15,0 1 57-15,3-3 9 0,0 0 2 0,3 3 0 16,-1-3 1-16,4 3 1 0,-3-3 0 0,0 5 0 16,3 3-38-16,-6 3-7 0,3-1-1 0,-1 6-1 0,-2 3 2 0,0 2 1 15,0 3 0-15,0 0 0 0,-3 2-1 0,-3 4 0 16,3 1 0-16,-3-1 0 0,3-4-11 0,-4 3-2 15,-2-8-1-15,3 3 0 0,0-2-11 0,-3-4 0 16,6 3 0-16,-9-2 8 0,12 2-8 0,-6-5 8 16,3-8-8-16,-3 0 8 0,3-3 0 0,-3-2 0 15,2-5 0-15,1-1 0 0,-3 0-8 0,3-4 12 16,-6-1-12-16,-3-6 12 0,3 4-4 0,-3-3-8 16,3 2 12-16,-3-2-4 0,0 0 0 0,0 2 0 15,0-2 0-15,0 5 0 0,0 1-8 0,0-1 0 0,-3 5 0 16,3 3 0-16,3 3 0 0,-6 2 0 15,0-2 0-15,0 5 0 0,0 0-10 0,0 0 10 16,3 10-13-16,0 1 5 0,-3 0 8 0,6 5-12 0,-3-3 12 0,3 3-12 16,-6-3 12-16,0 0 0 0,9 3 0 0,-3-3 0 15,2-2 0-15,1 2 0 0,-3-2 0 0,0-1 0 16,-1431-2 0-16,2862-8 0 0,-1431 11 0 0,-6-11 8 16,0 0-8-16,0 0 8 0,9 5-8 0,0 0 8 15,-9-5-8-15,9 0 11 0,3 0-11 0,-6-2 12 16,3-4-12-16,-3 1 10 0,6-3-10 0,-4 0 10 15,-2-2-1-15,0-4 0 0,3 6 0 0,-3-2 0 16,3-3-9-16,-3-1 0 0,-6 1 0 0,3 0 0 16,3 0 0-16,0-1 12 0,-3 1-12 0,0 5 12 15,-3 3-12-15,0 5 0 0,3-8 0 0,-3 8 0 0,0 0-9 16,0 0 9-16,6 3 0 0,0 2 0 16,0 3-9-16,-3 0 9 0,6 2 0 0,-3 4-9 15,0-1 9-15,3 0 0 0,-3 0 0 0,2 1-8 16,-2-4 8-16,0-2 0 0,0 5 0 0,0-5 8 15,3 0-8-15,-3-2 0 0,0 1 0 0,0-1 0 16,-3-1 0-16,3 0 0 0,-6-5 0 0,0 0 0 0,0 0 0 0,9 0 0 16,0-2 0-16,-3-1 8 0,-3-5-8 0,3 0 0 15,6 0 0-15,-3-2 0 0,-3-1 0 0,2-2 0 16,1 0 0-16,0-1 0 0,6 1 0 0,-6 0 0 16,-6 0 0-16,3-1 0 0,3 4 0 0,0 2 0 0,-3-3 0 0,-3 3 0 15,3 3 0-15,0 0 8 0,0 2-8 0,-6 3 8 16,0-2-8-16,0 2 0 0,9 2 0 0,-9-2 0 15,12 3 0-15,-12-3 16 0,8 5-4 0,1 3-1 16,-9-8-3-16,9 8 0 0,0 3 0 16,0-1 0-16,3 1-8 0,-3-1 10 15,-6 1-10-15,3-3 10 0,-6-8-10 0,6 10-12 0,-6-10 2 0,6 11-867 16,-3 0-174 0</inkml:trace>
  <inkml:trace contextRef="#ctx0" brushRef="#br0" timeOffset="34658.159">18494 4783 2242 0,'-6'-21'49'0,"6"13"11"0,-3-5 1 0,-2 0 3 0,5-1-52 0,0 7-12 0,0 1 0 0,0 1 0 16,-6 0 69-16,6 5 11 0,0 0 3 0,0 5 0 15,-3 3-43-15,-3 10-9 0,6 1-2 0,0 7 0 16,0 9-9-16,6 2-1 15,-3 2-1-15,3 1 0 0,2 2-5 0,-8 1-1 0,6-1 0 16,0 0 0-16,3 1-12 0,-6-4 0 0,-3-1 8 16,3-7-8-16,0-4 0 0,0-3 0 0,-3-3 0 15,0-3 0-15,0-7 0 0,3-1 0 0,-6-4 0 16,3-4 0-16,6-2 0 0,-6-2 0 0,0-6 0 0,3-3 0 16,3 1 0-16,0-6 0 0,0 0 0 0,3-3 9 15,0 1-9-15,0-1 0 0,6 1 0 0,-3 2 0 16,2 0 0-16,1 5 0 0,0 1 0 0,0 5 0 15,0 2-8-15,3 3 8 0,-3-3 0 0,-6 6 0 16,6 5-9-16,-4-3 9 0,-2 3-12 0,0 0 12 16,3 5-12-16,-9-2 12 0,3 2-12 0,0-2 12 0,-6 4-9 0,0-4 9 15,-6 0 0-15,6 2-9 0,-6-3 9 0,-3 4 0 16,3-6 0-16,-9 0 8 0,1 2 1 0,-1-5 1 16,0 3 0-16,-6-2 0 0,0 4 1 0,-3-7 0 15,-3 5 0-15,13-6 0 0,-7 1-11 0,6-3 0 0,0 0 0 0,0 0 0 16,9-3-15-16,3 1-8 0,3-3-1 0,0-3-788 15,6 0-156 1</inkml:trace>
  <inkml:trace contextRef="#ctx0" brushRef="#br0" timeOffset="34851.153">19390 5156 2599 0,'12'-8'57'0,"-3"8"12"0,0 0 3 0,6 0 0 0,6-5-57 0,6 0-15 0,-1 5 0 0,10-6 0 16,0-1 58-16,-3 1 9 0,-1 1 1 0,-2 5 1 15,-3-5-48-15,0 5-9 0,-4-3-3 0,1 3 0 16,0-3-24-16,-6 3-5 0,3 0 0 0,-3 0-1 16,-3 0-89-16,-4-2-18 0,1 2-3 0,-3-6-1 15,-3 6-29-15,-6 0-7 0,3-5 0 0,0 0-699 16</inkml:trace>
  <inkml:trace contextRef="#ctx0" brushRef="#br0" timeOffset="35155.161">19691 4849 1937 0,'-6'0'55'0,"6"0"12"0,0 0-54 0,0 0-13 0,0 0 0 0,0 0 0 0,0 0 84 16,0 0 15-16,0 0 2 0,0 0 1 0,12 6-22 0,0-1-5 15,6 0-1-15,-3 1 0 0,2-4-30 0,-2 3-7 16,3 1-1-16,3-1 0 0,0 3-14 0,0-3-3 15,2 1-1-15,1 4 0 0,0-2 6 0,0-3 0 16,0 1 1-16,-3-1 0 0,-1 3 7 0,-2-3 0 0,0 0 1 0,-6 6 0 16,0-8-19-16,-3 7-4 0,0-4-1 0,-3 4 0 15,-3-2 2-15,0 3 0 0,-6-3 0 0,-3 5 0 16,3 3-3-16,-6 2 0 0,0 1 0 0,-6-1 0 16,0-2-8-16,0 0 0 0,-3 3 9 0,-2-1-9 15,-1 1 0-15,0-4 0 0,-3 7 0 0,0-7-8 31,3 1-28-31,1-2-4 0,5-1-2 0,0 0-822 0,0-2-165 16</inkml:trace>
  <inkml:trace contextRef="#ctx0" brushRef="#br0" timeOffset="35763.834">21391 4939 1717 0,'0'0'37'0,"0"-8"8"0,0-5 2 0,0 0 2 0,-3-3-39 0,0 0-10 0,0-5 0 0,-3 2 0 16,-3 1 112-16,0 2 21 0,-3 3 4 0,0 0 1 15,-3 5-25-15,-3 2-5 0,3 1 0 0,-6 5-1 16,4 5-42-16,-4 1-8 0,3 7-1 0,0 0-1 16,0 8-34-16,0 3-6 0,3 0-2 0,1 0 0 15,2 0-13-15,3 2 0 0,0-2 8 0,3 0-8 0,3-1 0 16,0-7 0-16,3 0 0 0,0 0 0 0,3-3-17 15,3 1 0-15,-3-1 0 0,3-5 0 0,0-3-3 0,9-2 0 16,-3-1 0-16,2 1 0 0,1-8 7 0,3-1 1 16,0-2 0-16,3-5 0 0,-3 0 12 0,-3 0 0 15,2-3 0-15,-2 3 0 0,-3 2 0 0,0 0 0 16,3 4 0-16,-6 1 0 0,-3 4 0 16,-6 2 0-16,0 0 0 0,0 0 0 0,12 5 0 15,-12-5 0-15,9 10 10 0,0-2-10 0,0 3 0 0,-3 0 8 16,2 2-8-16,1-3 0 0,0 1 0 0,0-3-16 15,0 0 3-15,0 0 0 16,3 2-135-16,-3-7-28 0,3 0-4 0,-6-6-2 0</inkml:trace>
  <inkml:trace contextRef="#ctx0" brushRef="#br0" timeOffset="35965.832">21816 4619 2437 0,'0'0'53'0,"0"0"11"0,0 0 3 0,0 0 2 0,0 0-55 0,0 8-14 0,-3 0 0 0,3 5 0 16,0 1 40-16,0 7 4 0,3 3 2 0,-3 2 0 16,6 6-10-16,-6 2-3 0,6 0 0 0,0 1 0 15,0-1-24-15,0-2-9 0,3 0 0 0,0-3 9 16,-3-3-9-16,6-2-12 0,-6 0 2 0,0-6 1 31,-3 1-46-31,2-3-9 0,-5-3-1 0,0-2-695 0,0-6-140 0</inkml:trace>
  <inkml:trace contextRef="#ctx0" brushRef="#br0" timeOffset="36120.832">21649 4902 1998 0,'21'-5'44'0,"-21"5"8"0,9-3 3 0,6-2 1 0,6 0-44 0,0-3-12 16,3 3 0-16,-4-3 0 0,7-3 35 0,-3 3 5 15,3 0 0-15,3-2 1 0,-1-1-20 0,-2 3-4 16,0-3-1-16,3 1-661 0,2-3-133 15</inkml:trace>
  <inkml:trace contextRef="#ctx0" brushRef="#br0" timeOffset="36574.825">22239 4344 2289 0,'0'0'50'0,"0"0"10"0,0 0 3 0,0 0 2 0,6 11-52 0,-3 2-13 0,3 3 0 0,-3 8 0 16,0-1 37-16,0 6 5 0,3 6 1 0,2 2 0 15,-2 3-13-15,0-1-2 0,3 1-1 0,-3 0 0 16,0-3-14-16,0 0-2 0,0-3-1 0,0-5 0 15,0 0-25-15,0-2-5 0,-6-3 0 0,0-6-1 32,0 1-23-32,0-9-4 0,0-2 0 0,0 0-1 0,0-8 18 15,0 0 4-15,0 0 1 0,0 0 0 0,0 0 5 16,0-11 1-16,0 1 0 0,0 2 0 0,0-3 20 0,0 3 16 16,0-2-2-16,3 2-1 0,0 0 43 0,-3 3 8 0,0-3 1 15,0 2 1-15,0 1-1 0,0 0 0 0,0 5 0 0,3-5 0 16,0-1-33-16,3 1-8 0,-3 0 0 0,0-3-1 15,3 2-7-15,-3 1-2 0,9 0 0 0,-3-3 0 16,2 3-6-16,1-3 0 0,-6 0-8 0,9 3 12 16,-3-3-2-16,0 5-1 0,0-2 0 0,3-1 0 15,-3 4 15-15,3-1 4 0,5 0 0 0,-2 1 0 16,0 4-4-16,3 1-1 0,-3 0 0 0,-3 5 0 16,3-3-12-16,-1 3-3 0,-2 2 0 0,6 1 0 15,-6 2-8-15,-3 0 0 0,-3-2 0 0,3 5 8 0,-9-3-17 16,6 3-4-16,-3-3-1 0,0 1 0 0,-6-1-3 0,-6 0-1 15,6 0 0-15,-9 0 0 0,3-2 18 0,-3 0-12 16,-6-1 12-16,3 1-10 0,-9-1 10 0,0-2 0 16,-5 0 10-16,-1 3-10 0,0-1 9 0,-3-2-9 0,0-2 8 15,4 2-8-15,2-1 0 0,-3 1 0 0,6 0 0 0,3-5 0 32,1 2-64-32,5-5-11 0,0 0-2 0,6-2-759 0,0-6-152 0</inkml:trace>
  <inkml:trace contextRef="#ctx0" brushRef="#br0" timeOffset="36888.817">22989 4159 2430 0,'18'5'69'0,"-9"-5"15"0,6 3-68 0,5 7-16 0,4 4 0 0,0 4 0 0,6 6 53 0,-6 5 7 15,5 3 2-15,1 2 0 0,-3 6 10 0,-3 2 3 16,-3 3 0-16,-1 3 0 0,-5-1-25 0,-3 6-5 16,-3-2-1-16,-6-1 0 0,-3-3-23 0,-9 1-5 15,0-6 0-15,0 1-1 0,-9-1-15 0,1 3 0 16,-10-5 0-16,6 2 0 15,0-5-32-15,-3-2-10 0,0-6-2 0,4 0 0 16,-1-11-73-16,6 1-15 0,0-3-4 0,0-8-1012 16</inkml:trace>
  <inkml:trace contextRef="#ctx0" brushRef="#br0" timeOffset="37356.819">23620 4008 2986 0,'0'-8'84'0,"0"8"20"0,15 3-84 0,3-1-20 15,-1 4 0-15,1 4 0 0,3 4 12 16,9 4-3-16,-9 6 0 0,14 10 0 0,-2 3 23 0,0 11 5 15,-3 5 1-15,-9 2 0 0,-1 4-8 0,1 1-2 16,6 4 0-16,-18 2 0 0,-6-2 3 0,-3 2 0 16,-9 2 0-16,-3-1 0 0,-9 1-6 0,0 4-1 0,-8-3 0 0,-10 2 0 15,6-5-12-15,-5-2-4 0,-1-1 0 16,-3-5 0-16,3-2-8 0,-5 0 0 0,5-6-12 0,0-5 12 31,-2 0-32-31,11-6 2 0,0-2 0 0,3-5 0 16,7-3-130-16,-4-5-27 0,9-3-5 0,3-8 0 0</inkml:trace>
  <inkml:trace contextRef="#ctx0" brushRef="#br0" timeOffset="41353.815">3216 8080 1456 0,'0'-14'41'0,"3"9"9"0,-3 0-40 0,0-3-10 0,3 0 0 0,0 0 0 15,-3-3 63-15,0 3 10 0,0-2 3 0,0-1 0 16,0 1 8-16,0-1 3 0,0 1 0 0,-3 2 0 16,0 0-28-16,0 0-6 0,-9 2-1 0,0 4 0 15,-2 2-19-15,-1 5-4 0,-9 3-1 0,-3 3 0 16,-6 5-20-16,1 5-8 0,-4 2 0 0,3 4 0 16,-3-1-10-16,4 4-8 0,-1-1-2 0,6 2 0 15,0 1 4-15,7 0 0 0,-1-3 0 0,9 0 0 16,-3-2 2-16,9-1 1 0,3-5 0 0,6 0 0 15,0 0 5-15,6-2 8 0,3-3-13 0,3 0 5 16,2 0 8-16,4-1 0 0,3-1 0 0,-3-1 0 0,9 3 0 0,-1 0 0 16,4 0 0-16,-9 2 0 0,3 1 0 0,0-1 0 15,-1 3 0-15,1 0 11 0,-6 3-11 0,0-3 0 16,-3 3 0-16,3-3 0 0,-10 3 0 0,1 0 0 16,-3 0-9-16,-3-3 9 0,-3 0 0 0,-3 0 11 15,0 0-2-15,-6 1 0 0,0-4-9 0,-3 1 0 16,0-1 0-16,-2 1 0 0,-10-1 0 0,3-2 0 0,-3 3-14 15,0-1 5 1,0-2-42-16,-5 0-8 0,2 0-1 0,-6-3-1 16,3 3-4-16,3-3-1 0,-2-2 0 0,5-3 0 15,3 2 15-15,-3-2 3 0,6-5 1 0,3 5 0 0,3-3 57 0,-3-5 11 0,9 5 3 16,-5-2 0-16,5-3 11 0,3 0 2 0,0 0 1 16,11 3 0-16,-5-1-22 15,9 4-4-15,0-1 0 0,0 0-1 0,6 3-11 0,-3 3 8 0,9 5-8 0,-4 2 8 16,4 1 8-16,-3 4 2 0,3 1 0 0,-9 11 0 15,2 7 3-15,1 6 1 0,-3 2 0 0,-3 5 0 16,-3 4-12-16,0-1-2 0,-3 3-8 0,-6-3 12 16,3 0 2-16,3-2 0 0,0-4 0 0,-9-1 0 15,3-4 33-15,2-4 6 0,-2-4 2 0,3-2 0 16,-6-5-4-16,0 0-1 0,0 0 0 0,3-6 0 16,-3-2-33-16,0-3-6 0,3-2-2 0,0-4 0 15,0-1-18-15,0-4-4 0,0-2-1 0,-3-8-681 16,0 0-136-16</inkml:trace>
  <inkml:trace contextRef="#ctx0" brushRef="#br0" timeOffset="42491.817">17667 7569 2052 0,'3'-16'45'0,"3"11"10"0,0-3 1 0,3 0 1 0,3 0-45 0,6 0-12 0,-1-2 0 0,1 2 0 16,3 2 53-16,0-2 9 15,0 3 2-15,3 0 0 0,-7 0-27 0,4 2-5 0,0 0 0 0,0 1-1 16,0 2-3-16,3 0-1 0,2 0 0 0,1 2 0 15,0 1-13-15,0 5-2 0,5-3-1 0,-2 3 0 16,3 0-11-16,0 3 0 0,-1-1 9 0,-2 1-9 16,0-1 10-16,-3 4-2 0,0-1-8 0,-4-3 12 15,1 4-4-15,-3-1 0 0,-6 0-8 0,0 0 12 16,-6 0 4-16,-3 1 1 0,-6 2 0 0,-3 5 0 16,-3 3 9-16,-6 2 2 0,3 8 0 0,-6 3 0 15,0 6-7-15,0-1-1 0,-3 3 0 0,1-3 0 16,-1-2-11-16,0-3-9 0,-3 3 12 0,3-1-12 0,-3 1 0 15,6 0 0-15,1 0 0 0,-1-3 0 0,6-6 0 16,0-2 0-16,0-5 0 0,3 0 0 16,0-5 0-16,3-4 0 0,0-1 0 0,0-1 0 0,3-5 8 15,3 0-8-15,-3-8 9 0,3 5-9 0,3 0 12 16,0-2-3-16,6 0-1 0,0-3 0 0,0 0-8 16,0 0 12-16,5 0-12 0,1 0 12 15,0 0-4-15,0 2-8 0,0 1 12 0,0 0-4 0,0-1-8 0,-1 4 10 16,1-4-10-16,0 6 10 0,0-3-10 0,-3 3 0 15,3-2 0-15,-3-1 0 0,-4 3 0 0,1 2 0 16,-3-2 8-16,-3 3-8 0,0-3 0 0,0 2 0 16,-3 1 0-16,0 5 0 0,-3-3 0 0,0 6 0 15,-3 2 0-15,3 0 0 0,-6 0 0 0,6-2 0 0,0-1 0 0,0 1 0 16,-3 2 8-16,0 3-8 0,0-6 12 0,0 3-4 16,-3 1 5-16,3-4 1 0,-3 3 0 15,3 0 0-15,0-5 0 0,3 5 0 0,0-5 0 0,0 3 0 16,0-1-5-16,3-7-1 0,0 7 0 0,0 1 0 15,3-6-8-15,0 3 10 0,0-3-10 0,0 1 10 16,0 1-10-16,0 1 10 0,3-5-10 16,-3 2 10-16,-3-2-2 0,0 2 0 0,0-3 0 15,-6 1 0-15,0 0 4 0,-3 2 1 0,-3 0 0 0,-3 0 0 16,-6 1 2-16,0-1 0 0,1 0 0 0,-4 0 0 16,0 3-15-16,0 3 9 0,-3-9-9 0,0 3 8 15,1-2-8-15,2 5-11 0,-3-3 3 0,3 0 0 16,0-2-64-16,1 2-12 0,5 0-2 0,-3 3-830 15,0-10-167-15</inkml:trace>
  <inkml:trace contextRef="#ctx0" brushRef="#br0" timeOffset="43620.826">5184 9262 1389 0,'0'0'30'0,"0"0"6"0,0 0 2 0,0-8 2 0,0-2-32 0,3 4-8 0,0-7 0 0,0 3 0 15,-3-1 95-15,3-5 17 0,0 3 3 0,0 0 1 16,-6-3-12-16,3 3-1 0,0-3-1 0,0 2 0 15,-3-1-16-15,-3 4-3 0,0 0-1 0,-3 1 0 16,3 5-14-16,-3-1-4 0,-3 1 0 0,0 5 0 16,0 5-24-16,0 3-4 0,-3 5-2 0,-3 3 0 0,4 5-25 0,-1 6-9 15,0 5 0-15,0-3 9 0,0 8-9 16,3-3 8-16,0 3-8 0,6-2 8 0,0 2-8 0,0-6 0 16,6 1 0-16,0 3-11 0,3-1 11 0,0-2 0 15,0-3-9-15,3-5 9 0,0-3-16 0,3 0 2 16,-3-5 0-16,6-3 0 0,-9-5-3 15,6-3-1-15,0-2 0 0,-3-6 0 0,3-2 18 0,0 0 0 16,0-1 0-16,0-9 0 0,-1-4 0 16,4 0 0-16,-3 1 0 0,0-6 0 0,3 3 0 0,-3-3 0 15,-3-2 0-15,3 2 0 0,0 3-9 0,-3-3-2 16,0 5 0-16,0-2 0 0,0 8 11 0,0-5 0 16,-3 7 0-16,0 0 0 0,0 3 11 0,-3 3-3 15,0 5 0-15,0 0 0 0,0 0-8 0,0 0 0 0,3 11-12 16,0 2 12-16,0 3 0 0,-1 2 0 0,-2-4 0 0,6 4 12 15,-3 3-4-15,3-2 0 0,0-3 0 0,0 2 0 16,0-2-8-16,0 0 0 0,0 0 0 0,3-3 0 16,0-2 0-16,0 2-9 0,0-3 0 0,-3 1 0 31,3-8-144-31,0 2-29 16,3-5-6-16,-1-3 0 0</inkml:trace>
  <inkml:trace contextRef="#ctx0" brushRef="#br0" timeOffset="43825.818">5574 9148 2055 0,'0'0'45'0,"-3"-5"10"0,-3-3 1 0,0 6 2 16,-3-4-46-16,3 6-12 0,0-5 0 0,-3 5 0 0,3-3 63 0,0 9 10 16,-3-4 3-16,0 4 0 0,0 2-16 0,0 2-4 15,3 3 0-15,-3 3 0 0,1 3-28 0,-1 2-7 16,3 3-1-16,-3 0 0 0,3-1-4 0,0 4-2 15,3-3 0-15,0-1 0 0,0 4 2 0,0-1 1 16,3-2 0-16,0 0 0 16,3-3-36-16,-3 0-7 0,3-2-2 0,3-6 0 15,0 3-5-15,3-8-2 0,-3 2 0 0,3-7 0 16,-3-3-17-16,2-5-3 0,1-1-1 0,0-4 0 16,0-1-64-16,-3-2-12 0,6 0-4 0,-3-6-460 0,-3-2-92 0</inkml:trace>
  <inkml:trace contextRef="#ctx0" brushRef="#br0" timeOffset="44021.819">5553 8834 1807 0,'-6'-19'40'0,"6"14"8"0,-6-3 1 0,3 5 2 0,-3-2-41 0,3 5-10 15,3 0 0-15,-6 5 0 0,3 3 107 0,0 3 19 0,3 5 4 0,-3 0 1 16,6 5-59-16,-3 2-11 0,3 7-2 0,3 1-1 16,0 4-29-16,3 4-5 0,-3 6-2 0,0-2 0 15,3 2-10-15,0-3-1 0,0 3-1 0,2-5 0 16,-2-6 2-16,0 0 0 0,3-2 0 0,-6-3 0 15,0 3-12-15,3-5-11 0,0-4 3 0,0 1 0 16,-3-3-76-16,0-7-14 0,0-4-3 0,0 1-960 16</inkml:trace>
  <inkml:trace contextRef="#ctx0" brushRef="#br0" timeOffset="44657.818">6059 9204 1888 0,'0'0'53'0,"0"0"13"0,0 0-53 0,3-5-13 0,0-1 0 0,-3 6 0 16,0-8 86-16,0 1 14 0,0-4 4 0,0 3 0 16,-3-3-13-16,0 4-3 0,0-1 0 0,-3-3 0 15,0 3-26-15,0 0-6 0,0 0 0 0,0 0-1 16,-3 3-5-16,-3 0-1 0,0 5 0 0,0 2 0 16,0 4-22-16,-2-1-5 0,-1 5-1 0,0 4 0 15,-3-1-7-15,3 5-2 0,0 4 0 0,3 1 0 16,0 4-12-16,3-1 8 0,1 1-8 0,5 2 0 15,3-3 0-15,-3-2 0 0,6 0 0 0,2-3 0 16,4 0 0-16,-3 0 0 0,3-5 0 0,3-2 0 16,0-1-21-16,3-3-1 0,-3-2 0 0,3-2 0 15,0-6-13-15,0-3-2 16,2-2-1-16,-2-3 0 0,0-3-22 0,0 1-5 0,-3-6-1 0,3 2 0 16,0-1-45-16,-6-4-9 0,3 1-1 0,2-6-1 15,-5 3 8-15,-3-6 2 0,0-2 0 0,0-3 0 16,-3-2 57-16,-3-3 12 0,0-3 3 0,-3-2 0 0,0 0 27 0,-3-3 13 15,-3-3-12-15,0 0 12 0,1 6 0 0,-1 2 0 16,0 6 0-16,0 5 12 0,3 5 84 0,-3 5 16 16,6 6 4-16,-3 5 1 0,0 3 27 0,3 2 4 15,0 9 2-15,0 2 0 0,3 2-64 0,0 6-13 16,3 8-2-16,0 2-1 0,3 3-26 0,3 3-6 0,0 3-1 16,3 2 0-16,-3 0-18 0,3 2-4 0,2 1-1 0,1 0 0 15,0 2-6-15,0 0 0 0,-3-5-8 0,0 0 12 16,-3-5-4-16,-3 0 0 0,3-3-8 15,-3-3 12-15,3-2-12 0,-3-5 9 16,-1-1-9-16,-2 1 8 0,3-6-8 0,-6-2 0 0,0-3-12 16,0-3 12-1,6-2-117-15,-6-3-16 0,0 0-3 0</inkml:trace>
  <inkml:trace contextRef="#ctx0" brushRef="#br0" timeOffset="45776.817">6755 9059 2070 0,'0'0'45'0,"0"0"10"0,0 0 1 0,0 0 3 0,0 0-47 0,0 0-12 16,0 0 0-16,0 0 0 16,0 0 95-16,0 0 17 0,9 2 3 0,6 1 1 15,0-1-42-15,6 1-8 0,0-3-2 0,5 0 0 0,4-3 0 0,3 3 0 16,6-2 0-16,2-3 0 0,4-1-48 0,0 1-16 16,-1 0 10-16,1-1-10 0,-3 1 12 0,-4 0-4 15,1 2 0-15,-9-2 0 0,-1 5-8 0,-2 0 0 16,0 0 9-16,-6 2-9 0,-6 1 0 0,6-3 0 0,-7 3 0 0,1-3-8 15,-6-3-9-15,-3 3-2 0,3-3 0 16,0 1 0 0,-6 2-33-16,9-5-8 0,-12 2 0 0,3-2-768 0,6-1-154 0</inkml:trace>
  <inkml:trace contextRef="#ctx0" brushRef="#br0" timeOffset="46274.281">7321 8812 2484 0,'-9'-5'55'0,"9"5"11"0,0 0 2 0,6-5 1 0,-6 5-55 0,3-5-14 0,3-1 0 0,3-2 0 16,0 3 72-16,0 2 11 0,-1-2 2 0,1 2 1 15,6 1-24-15,0 2-5 0,0 0-1 0,3 0 0 16,3 0-17-16,0 2-4 0,-4 4-1 0,1-1 0 15,3 6-16-15,0-3-3 0,6 5-1 0,-6-3 0 16,-4 4-6-16,-2-1 0 0,0 0-8 0,0 3 12 16,-3-3-4-16,3 0-8 0,-3-2 11 0,-3 2-11 15,3-2 10-15,-9 2-10 0,6-2 8 0,-4-1-8 0,-2-2 8 16,3 5-8-16,-3-5 8 0,0 0-8 16,0-2 9-16,3-1-9 0,-6-5 10 0,0 0-10 0,0 8 0 15,6-3 0-15,-6-5 0 0,0 0 0 0,0 5 12 16,3 1-3-16,-3 2-1 0,-3 0 0 0,3-1 8 15,-6 4 0-15,3 2 1 0,-3 0 0 0,-3 1-8 16,3 2-1-16,-8 2-8 0,5 1 12 0,-3 2-12 0,-3 3 9 16,0-3-9-16,-6 3 8 0,6-1-8 0,0 1 0 15,0-3 0-15,4 1 0 0,-7-1 0 0,6 2 0 0,6-1 8 16,0-1-8-16,-3 0 0 0,3-2 0 0,3-1 0 0,3-5 0 16,-6 0-10-16,3 3 10 0,3-5-13 0,-3 0 5 15,3-4-7-15,-3 1-1 0,3 3 0 0,0-6 0 16,0 3-3-16,-6-3-1 0,6 1 0 0,0-1 0 15,0 0-20 1,0-5-5-16,0 0-1 0,0 6 0 0,-3-4-76 0,3-2-15 0,0 0-3 16,0 0-685-16,0 0-137 0</inkml:trace>
  <inkml:trace contextRef="#ctx0" brushRef="#br0" timeOffset="61525.461">2097 6897 1566 0,'0'0'34'0,"0"0"7"0,0 0 2 0,0 0 1 0,0 0-35 0,0 0-9 0,0 0 0 0,9-3 0 16,0 1 111-16,-9 2 20 0,0 0 4 0,9-3 1 15,-3 3-48-15,-6 0-10 0,0 0-2 0,0 0 0 16,0 0-20-16,0 0-4 0,0 0 0 0,6-3-1 16,0 3 4-16,-6 0 1 0,0 0 0 0,-6-5 0 15,6 3-9-15,-3-1-2 0,-3-2 0 0,3 2 0 16,0 3-17-16,-6-3-4 0,9 3-1 0,0 0 0 15,0 0-9-15,0 0-2 0,0 0 0 0,-12 0 0 0,3 0-12 16,9 0 0-16,0 0 8 0,0 0-8 0,0 0 0 0,0 0 0 16,-6 0 8-16,6 0-8 0,0 0 0 0,0 0 0 15,0 0 0-15,0 0 0 0,-9 0 0 0,3-2 0 16,0-1 0-16,3 3 0 0,-6-3 0 0,9 3 0 0,0 0 0 16,-6-2 0-16,1-1 0 0,-4 0 0 0,9 3 0 0,0 0 0 15,0 0 0-15,0 0 0 0,0 0 0 0,-6 3 0 16,6-3-22-16,0 0 2 0,-3 0 1 0,0 5 0 31,3 1-28-31,0-1-5 0,-6 0-2 0,6-5 0 16,0 8-106-16,0-8-22 0,0 8-4 0,0-5-1 0</inkml:trace>
  <inkml:trace contextRef="#ctx0" brushRef="#br0" timeOffset="63178.602">2079 3624 1742 0,'0'0'38'0,"0"0"8"0,0 0 2 0,0 0 1 0,0 0-39 0,3-5-10 0,6 0 0 0,-6 0 0 15,6-3 121-15,-6 0 23 0,-3 0 4 0,6-3 0 16,-6 3-54-16,0 0-11 0,0 0-3 0,0 0 0 16,-9 3-16-16,6 0-3 0,-6 2-1 0,9 3 0 15,-9-2-11-15,0 2-2 0,-3 0-1 0,-3 2 0 16,1 4-38-16,-4-1-8 0,3 3 0 0,-3 0 0 16,0 2 0-16,-3 1 0 0,0-1 0 0,1 4-10 15,-1-1 10-15,0-3 0 0,-9 4 0 0,9-1 0 16,-5-3-12-16,2 1-8 0,3 2 0 0,-6-2-1 15,12-1 12-15,-9-2 9 0,10 0-12 0,-7 0 12 0,6 0-16 16,0 0 4-16,3 0 1 0,3 0 0 0,0-3 3 0,3 3 0 16,3 0 0-16,0 3 0 0,3-1 8 0,0 4-8 15,6-1 8-15,0 3-8 0,3 2 8 0,0 9-10 16,3-4 10-16,0 4-10 0,6 5 10 0,-6-1 0 16,0 6 0-16,-1 3 0 0,7 2 0 0,0 1-12 15,-9-1 4-15,0 0 0 0,3-2 8 0,-3 0 0 16,-3-6 0-16,0 1-8 0,-6-4 8 0,3 1 0 0,3-5-9 15,-6-4 9-15,3 4 0 0,-6-6 15 0,3-2-3 0,0-4 0 16,3-1-12-16,-3-4 0 0,0 1 0 16,0-3 0-16,3-3 0 0,-3-5 0 15,0 0 0-15,0 0 0 0,0 0 0 0,9 0 0 0,-3-5 0 16,-1-3 0-16,4 0 0 0,0 0 9 0,3-3-9 16,3 1 12-16,-6-1-4 0,6-2 0 0,3-3 0 15,0 3 0-15,2-3 2 0,-5 0 0 0,12 0 0 0,-9-2 0 16,6-1 19-16,0 3 4 0,2-2 1 0,1-1 0 15,-6 6-34-15,0-3 0 0,0 3 0 0,0 2 0 16,-10 3 0-16,7 0 0 0,-9 1 0 0,3 1-9 16,-3 1 9-16,-3 2 0 0,0-2 10 0,-3 2-10 15,3 1-41-15,-6 2-15 0,0 0-2 0,3-6-780 16,0 1-156-16</inkml:trace>
  <inkml:trace contextRef="#ctx0" brushRef="#br0" timeOffset="63408.145">1746 4220 2370 0,'0'-6'67'0,"0"6"15"0,3-2-66 0,6-4-16 16,3 1 0-16,6-5 0 15,-7 2 50-15,10-3 6 0,0-2 2 0,6-3 0 0,0-3 20 0,11-2 4 16,-2-2 1-16,9-4 0 0,2 3-37 0,4-2-7 15,-9-1-2-15,2 4 0 0,-8 1-18 0,0 1-4 16,-7 3-1-16,-5 2 0 0,3 0-27 0,-6 5-6 0,-6 1-1 0,0 4-850 16,0 1-170-16</inkml:trace>
  <inkml:trace contextRef="#ctx0" brushRef="#br0" timeOffset="65472.121">1234 8950 1422 0,'0'0'31'0,"0"0"6"0,0 0 2 0,0 0 1 0,0 0-32 0,0 0-8 0,6 5 0 0,9-5 0 16,-9 0 116-16,-6 0 20 0,0 0 5 0,12 0 1 15,-9 3-18-15,-3-3-3 0,0 0-1 0,0 0 0 16,0 0-17-16,0 0-4 0,0 0-1 0,0 0 0 16,0 0-23-16,0 0-5 0,0 0-1 0,0 3 0 15,-6-3-28-15,-3 2-5 0,-3-2-2 16,3 3 0-16,-9 0-11 0,0-3-3 0,3 0 0 0,0 2 0 16,-5 1-9-16,-1 2-3 15,-3-5 0-15,3 0 0 0,-6 0-8 0,3 0 0 16,-2 0 9-16,2-5-9 0,3 5 0 0,-6-3 0 15,3 1 0-15,4 2 0 0,2-3 0 0,-3 0 0 16,3 1 0-16,0-1 0 0,6 3 0 0,0-3 0 0,3 3 0 16,6 0 0-16,-11 3-8 0,8 0 8 0,0 2-8 0,3 3 8 15,-3 2-12-15,6 4 4 0,-3 4 0 0,3 6 0 16,3 2 8-16,3 9-13 0,-6-1 5 0,3 9 8 0,3 4-23 0,-3 6 3 16,6 5 1-16,-6 3 0 15,11 8 19-15,-8 0 0 0,9 2 8 0,-9-2-8 16,3-3-12-16,0 0-8 0,-3-8-1 0,6-2-1 0,-9-6 6 0,3-2 0 15,-3-6 1-15,-3-5 0 0,3 0 5 0,3-5 1 16,-6-3 0-16,0-2 0 0,-6-6 9 0,6-3 14 16,-3-2-3-16,0-3-1 0,3-2-10 0,-6-6 0 15,3 1 0-15,3-6-11 0,0 0 11 0,-6 0 14 0,3-3-3 16,3 3-1-16,-3-5-2 0,-3-3 0 0,3 2 0 0,3-2 0 16,0 0-8-16,0 1 0 0,3-4 9 15,0 3-9-15,3-3 0 0,3 4 0 0,0-7 0 0,3 6 8 16,-3-2-8-16,6 2 9 0,2 0-9 0,4 0 10 15,-3-3-10-15,6 3 0 0,-3-2 0 0,6 2 8 16,-10 3 2-16,7-1 0 0,6 4 0 0,-6-1 0 16,-3 3-10-16,-4 0 0 0,1-3 0 0,-3 3 0 15,0 3 8-15,0 0 4 16,0-3 0-16,-15 0 0 0,0 0-12 0,9 2 0 0,3 1 0 0,-9 0 0 16,-3-3 0-16,0 0-11 0,0 0 1 0,0 0 0 31,0 0-83-31,0 0-17 0,-3 2-3 0,3-2-1139 0</inkml:trace>
  <inkml:trace contextRef="#ctx0" brushRef="#br0" timeOffset="65694.14">662 9929 2167 0,'12'-11'48'0,"-9"9"9"0,12-6 3 0,0 0 0 0,6-3-48 0,0 1-12 0,6-4 0 0,-4 1 0 0,7 0 79 0,-3-3 13 15,3 0 2-15,-1 0 1 0,1 0-57 0,3 1-11 16,-9 1-3-16,-3 1 0 0,2 0-24 0,-2 2 0 16,6 3 0-16,-3 0-770 15,-3 3-150-15</inkml:trace>
  <inkml:trace contextRef="#ctx0" brushRef="#br0" timeOffset="66105.126">1618 9159 2415 0,'0'0'68'0,"0"0"16"0,0 0-68 0,0 0-16 0,0 0 0 0,0 0 0 15,6 0 61-15,-6 0 9 0,0 0 2 0,0 11 0 16,3 2 3-16,0 5 1 0,6 6 0 0,-3 3 0 16,0 2-36-16,3 0-6 0,-1 5-2 0,4 3 0 15,3 0-16-15,-9 0-3 0,9 3-1 0,0 0 0 16,0-1-12-16,6 1 0 0,-6-8 0 0,2 2 0 16,1-5 0-16,3 0 0 0,-6-10 0 0,3-1 0 15,0-2 0-15,-3-2 0 0,2-4 0 0,1-2 0 16,-3-5 0-16,3-1 0 0,-6-2 0 0,0-2 0 15,-3-4 9-15,6-2-1 0,-3 1 0 0,-3-7 0 0,-4-4-8 16,4-1 8-16,6-5-8 0,-9 1 8 0,3-9-8 0,0-2 0 16,-3-6 0-16,0-2 8 0,0-3-8 0,-3-6 10 15,3 4-10-15,-6-4 10 0,-6 4-10 0,6 4-11 16,-3 4 3-16,3 2 0 0,-9 8 32 0,3 2 8 0,0 6 0 16,-3 2 1-16,0 6-33 0,0 0-14 0,6 5 1 15,-9 0 0 1,4 3-77-16,-1 2-15 0,3 1-3 0</inkml:trace>
  <inkml:trace contextRef="#ctx0" brushRef="#br0" timeOffset="81935.16">1555 9088 1743 0,'0'0'49'0,"0"0"11"0,0 0-48 0,0 0-12 0,0 0 0 0,0 0 0 16,0 0 113-16,0 0 20 16,0 0 4-16,0 0 1 0,9-3-42 0,0-2-8 0,3-1-1 0,3 4-1 15,0-4-27-15,6-1-6 16,-9-1-1-16,8 0 0 0,7 0-12 0,-6 0-4 15,-6 2 0-15,6-1 0 0,-3 1-22 0,0 4-5 16,-7-4-1-16,1 6 0 0,0-2-8 0,-3 2 0 0,0 0 0 16,-9 0 0-1,0 0-59-15,9 2-13 0,-6 4-4 0,3-4-717 0,-6-2-144 0</inkml:trace>
  <inkml:trace contextRef="#ctx0" brushRef="#br0" timeOffset="82100.136">1710 8889 2473 0,'-3'-5'54'0,"3"5"11"0,0 0 3 0,0 0 2 15,0-3-56-15,0 3-14 0,0 0 0 0,0 0 0 0,3 8 76 0,3 3 13 16,-6 2 3-16,3 3 0 0,0 5-29 0,6 3-6 16,-3 2-1-16,3 6 0 0,-6 2-39 0,6 1-8 15,0 2-1-15,3-3-903 16,-3 3-180-16</inkml:trace>
  <inkml:trace contextRef="#ctx0" brushRef="#br0" timeOffset="89420.724">8544 8373 1332 0,'0'0'29'0,"3"0"7"0,-3-5 0 0,0 5 1 0,0 0-29 16,-1432-5-8-16,2873-1 0 0,-1435 4 0 0,0-4 75 0,0 1 13 15,-3 0 4-15,-3 5 0 0,0 0 4 0,9-5 2 16,-9 5 0-16,0 0 0 0,0 0-6 0,6 0 0 0,3 5-1 16,-9-5 0-16,0 0-16 0,6 5-3 15,-3 6-1-15,0-3 0 0,-3 2-15 0,-3 4-4 16,-3 1 0-16,0-1 0 0,0 4-18 0,-6 3-4 0,-3-2-1 0,0 10 0 16,-3-5-16-16,0 5-3 0,-3 0-1 0,1 0 0 15,-4 0-9-15,-3 3 10 0,3 2-10 0,0-5 10 16,1 0-22-16,2 1-5 0,0-7-1 0,0 1 0 15,6-5-3-15,0 2-1 0,-3-3 0 0,7-4 0 16,2-4 8-16,0-2 2 0,0 0 0 0,6-3 0 16,3-5 12-16,-3 6-9 0,3-6 9 0,0 0-8 15,0 0 8-15,6 2 0 0,3 1 0 0,-9-3-8 16,9 5 16-16,3 3 4 0,5-3 1 0,4 6 0 16,-3-3 7-16,6 3 2 0,0-1 0 0,0 1 0 0,2 2-4 15,-2 0-1-15,0 0 0 0,0 1 0 0,0-4-9 0,-1 9-8 16,-2-9 9-16,0 4-9 0,-3-4 10 15,0 3-10-15,-3 3 10 0,-6-3-10 16,3 1 11-16,-7 2-11 0,4-3 12 0,-3-3-12 0,-3-4 0 16,0 2 0-16,0-3-15 0,-3 6 5 15,3-6-143-15,-3-5-29 0,0 0-6 0</inkml:trace>
  <inkml:trace contextRef="#ctx0" brushRef="#br0" timeOffset="90505.404">16616 8064 2250 0,'0'0'49'0,"0"0"11"0,0 0 1 0,0 0 3 0,0 0-52 0,0 0-12 16,0 0 0-16,0 0 0 0,0 0 59 0,0 0 9 16,9 0 1-16,0 0 1 0,6 5-10 0,-3 0-1 15,-3 3-1-15,9 0 0 0,3 0-32 0,2 8-6 16,-2-3-2-16,6-2 0 0,3 7 2 0,-1-2 0 15,4-3 0-15,-3 6 0 0,3-3-2 0,-1-3 0 0,7-2 0 0,-3 2 0 16,-12-3-7-16,2 1-2 0,7-3 0 0,-6 3 0 16,0-1-9-16,-3-2 0 0,-4 3 9 0,-2-3-9 15,0 0 8-15,-3-3-8 0,-3 3 10 0,0-3-10 16,0-2 8-16,-3 2-8 0,-9-5 0 0,6 5 9 16,-3 1-9-16,3-1 0 0,0-2 9 0,-6-3-9 15,0 0 8-15,0 0-8 0,0 0 8 0,0 0-8 16,0 0 0-16,0 0 0 0,5 2 0 0,-5-2 8 15,3 0-8-15,-3 0 9 0,0 0-9 16,0 0 10-16,9-2 2 0,-9 2 1 0,0 0 0 0,0 0 0 16,0 0 13-16,0 0 2 0,0 0 1 0,-9 0 0 15,4-3-5-15,-4 3-2 0,3 0 0 0,-6 3 0 16,-3-1-6-16,3 3-2 0,3 3 0 0,-3 3 0 16,0 0-5-16,-6-1-1 0,-5 6 0 0,2 0 0 15,3 2-8-15,-3 4 0 0,-6 1 0 0,6 1 8 16,6 0-8-16,1 0 0 0,-1 2 0 0,3-5-11 15,3 1-59-15,0 1-12 0,-3-4-2 0,3 2-853 16,-3 0-171-16</inkml:trace>
  <inkml:trace contextRef="#ctx0" brushRef="#br0" timeOffset="92972.404">11437 8765 1026 0,'0'0'28'0,"0"0"8"0,0 0-28 0,0 0-8 0,0 0 0 0,0-5 0 16,0 5 88-16,0 0 16 0,0-8 3 0,0 8 1 16,3-6-16-16,-3 6-4 0,0-5 0 0,3-3 0 0,-3 8 9 0,0 0 2 15,0 0 0-15,6-3 0 0,0-2-11 0,-6 5-3 16,0 0 0-16,9 0 0 0,0 0-13 0,0 0-4 16,3 3 0-16,3-3 0 0,3 2-3 0,2 1-1 15,7-3 0-15,3 3 0 0,0-3-16 16,8-3-4-16,4 3-1 0,0-5 0 0,2 2-20 0,1-2-4 15,-3 2-1-15,2-2 0 0,1-3-9 0,-3 3-1 16,-7-1-8-16,1-2 12 0,3 3-12 16,-7 0 9-16,-2 0-9 0,-3-1 8 0,-3 4-8 0,-6-4 0 15,0 4 0-15,-7 2 0 0,1-3 0 0,-3 0 0 16,0 3 0-16,0-2-11 0,-3-1-8 0,-6 3-1 16,3 0-1-16,0-2 0 15,-3 2-26-15,0 0-5 0,3-6 0 0,0 4-806 0,0-1-161 0</inkml:trace>
  <inkml:trace contextRef="#ctx0" brushRef="#br0" timeOffset="93341.404">12175 8413 1944 0,'-12'-3'43'0,"12"3"9"0,-5-2 1 0,-1 2 1 0,6 0-43 0,0 0-11 0,-6-3 0 0,6 3 0 16,0 0 102-16,0 0 18 0,0 0 4 0,0 0 1 16,6 0-59-16,-6 0-12 0,11 3-2 0,1 2-1 15,3-2-8-15,0 2-2 0,0 3 0 0,0-3 0 16,0 3-10-16,3 0-3 0,0-3 0 0,-4 3 0 16,1 0-12-16,0 0-4 0,-3 3 0 0,0-3 0 15,0 2-12-15,0-2 11 0,-6 8-11 0,3-8 10 0,0 8-10 16,-3-8 8-16,-1 8-8 0,-2-6 8 15,0 3-8-15,0-2 10 0,-3 2-10 0,0 3 10 0,0-3-10 16,0 1 0-16,-3 1 9 0,0-1-9 0,0 2 0 0,-2 2 0 16,2-7 0-16,0 7 8 0,-6-5-8 15,3 3 0-15,-3 3-8 0,0-3 8 0,0 0-15 0,0-1 3 16,-6 1 0-16,0 0 0 0,0-3-8 0,0 3-2 16,-2-2 0-16,2 1 0 15,0-4-70-15,3 2-13 0,0-2-3 0,3-1-1027 16</inkml:trace>
  <inkml:trace contextRef="#ctx0" brushRef="#br0" timeOffset="95743.304">12047 10913 2710 0,'-3'-16'60'0,"6"8"12"0,0-2 2 0,3-1 2 0,3-2-60 0,3 0-16 0,0-1 0 0,0 4 0 15,3 2 52-15,6 3 7 0,-6 2 1 0,-1 6 1 16,1 2-39-16,0 3-8 0,0 2-2 0,-9 9 0 16,0-3 0-16,3 8-1 0,-9-1 0 0,-6 7 0 15,-3 4 0-15,-6-2 0 0,-6 2 0 0,0 6 0 16,-2 2-56-1,-4-2-11-15,-3 5-3 0,-6-3-810 0,7 6-163 0</inkml:trace>
  <inkml:trace contextRef="#ctx0" brushRef="#br0" timeOffset="109646.824">9470 8828 421 0,'-3'3'12'0,"3"-3"3"0,0 0-15 0,0 0 0 0,-3 3 0 0,3-3 0 16,0 0 36-16,0 0 5 0,0 0 1 0,3 2 0 15,-6 1 22-15,3-3 5 0,0 0 1 0,0 0 0 16,0 0-9-16,0 0-1 0,0 0-1 0,0 0 0 16,0 0-11-16,0 0-3 0,0 0 0 0,9-3 0 15,-3 3-1-15,-6 0-1 0,0 0 0 0,6-5 0 16,-3 2 28-16,-3 3 5 0,0-8 2 0,0 8 0 15,3-5 2-15,0-3 1 0,-3 3 0 0,-3-3 0 16,3 0-16-16,-3 0-3 0,0-3-1 0,0 4 0 16,0-4-11-16,0 3-2 0,-3-3-1 0,0 1 0 15,3-1-17-15,-6 3-3 0,3-2-1 0,0 2 0 16,0 3 0-16,0-3 0 0,-6 2 0 0,3-2 0 0,0 6-18 16,3 2-8-16,-6-3 8 0,4 6-8 15,-1 2 8-15,-6 3-8 0,3 3 8 0,-3-1-8 0,0 9 0 16,0-1 0-16,0 6 0 0,-3 2 0 0,1 6 0 0,2 3 0 15,0-1 0-15,3 3 0 0,3 0 0 0,-6 8 0 16,9-3-12-16,-3 3 12 0,6-2-9 0,0-4 9 16,3-4 0-16,3-4 0 0,0-1-20 0,6-7 2 0,-3-1 1 15,3-4 0-15,0-5 7 0,0-2 2 0,6-3 0 16,-3-6 0-16,0-2 8 0,5-2 0 0,-2-6-9 0,0-3 9 16,3-2 0-16,-3-3 10 15,0-2-1-15,0-6 0 0,0 0-17 0,-1-2-4 0,-5-4-1 0,3 4 0 16,3-6 27-16,-3 3 6 0,-6 0 0 0,0 3 1 15,3-3-1-15,-3 2-1 0,0 3 0 16,-3 6 0-16,3-3-9 0,-3 2-2 0,0 6 0 0,0 0 0 16,-3 2 8-16,-3 3 2 0,6 0 0 0,0 6 0 15,-3 2-7-15,0 0-2 0,0 7 0 0,0 4 0 16,3 5-9-16,-6 2 0 0,3 4 0 0,-3 1 8 16,3 4-8-16,0 2 0 0,0 3 0 0,0 2 8 15,3-2-8-15,0-3 0 0,0 3 0 0,0-1 0 16,0-4 0-16,6-1 8 0,-4-4-8 0,4-1 0 15,-3-5 0-15,6-1 0 0,-3-4 0 0,0 0 0 16,0-6-20-16,0 0-2 0,0-2-1 0,3-3-750 16,0-3-151-16</inkml:trace>
  <inkml:trace contextRef="#ctx0" brushRef="#br0" timeOffset="118783.844">12845 6349 1717 0,'-3'0'37'0,"3"0"8"0,0 0 2 0,0 0 2 0,0 0-39 0,0 0-10 15,0 0 0-15,6 0 0 0,6 0 60 0,0-5 9 16,6 5 3-16,3-5 0 0,-1 2-13 0,4-2-3 15,3 5 0-15,6-5 0 0,-1-1-11 0,4-2-2 16,0 3-1-16,0-5 0 0,-1 4-14 0,-5 1-4 16,6-3 0-16,-9 3 0 0,2-1-4 0,1 1-2 15,-6 0 0-15,-6 0 0 0,0-1 5 0,3-2 1 16,-7 3 0-16,4 2 0 0,-6-2 13 0,0 0 3 16,-6-1 1-16,3 4 0 0,0-3-33 0,-9 5-8 0,0 0 0 0,6-3 0 15,0 0 9-15,-6 3 0 0,0 0 0 0,0 0 0 16,0 0-9-16,0 0 0 0,-6 6 0 0,0-4 0 31,-6 3-144-31,12-5-28 0,-6 6-6 0,0 2-862 0</inkml:trace>
  <inkml:trace contextRef="#ctx0" brushRef="#br0" timeOffset="119091.917">12842 6572 1710 0,'0'0'37'0,"0"0"8"0,0 0 2 0,0 0 1 0,0 0-38 0,9 0-10 16,-3 0 0-16,3-6 0 0,0 6 83 0,3-5 14 15,3 0 3-15,5-1 1 0,4-1-16 0,-3-4-3 16,6 0-1-16,9 3 0 0,-7-2-24 0,10 2-5 15,-3-3 0-15,0 1-1 0,-4 2-30 0,1-3-5 16,3 1-2-16,-4 2 0 0,-2 2-14 0,0 1 0 0,-6 0 0 0,-3 5 0 16,-1-3 0-16,-2 3-12 0,0-2 12 15,-3 2-10 1,-3 2-25-16,-12-2-5 0,0 0 0 0,9 3-1 16,-3 2-101-16,-6-5-20 15,-3 8-4-15</inkml:trace>
  <inkml:trace contextRef="#ctx0" brushRef="#br0" timeOffset="119721.916">12589 6381 1440 0,'0'0'32'0,"0"0"6"0,0 0 2 0,0-2 0 16,0-4-32-16,0 6-8 0,0 0 0 0,0 0 0 0,0 0 116 0,0-2 21 15,0-4 5-15,0 6 1 16,0 0-34-16,-6-2-6 0,0-1-2 0,6 3 0 0,0 0-45 0,-15 3-8 16,-3 2-3-16,4-2 0 0,-7 5-34 0,3-3-11 15,-3 3 0-15,-3 5 0 0,0 0 0 0,-5 3 0 16,-1 0 0-16,-6 2 0 0,0 1 0 0,-5 2 0 16,-4 3 8-16,0 2-8 0,-5 1 0 0,-1 2 8 0,-2 3-8 0,-4 2 0 15,-2 3 0-15,-1 0 0 16,-2 6 0-16,-4 1 0 0,7 1 8 0,-1 6-8 0,1-4 0 0,2 1 0 15,0 0 0-15,4-1 0 0,-1 1 0 0,7 2-9 16,-4-2 9-16,6 2 0 0,1-2 0 0,-1 2-8 16,0 0-5-16,1 0-1 0,-4 1 0 0,1 2 0 15,-4 0 0-15,0 5 0 0,-2 0 0 0,-1 3 0 16,4 0 14-16,-4-3 0 0,3 5-10 0,-2-2 10 16,-1 0 0-16,1 0 0 0,2 0 0 0,3-3 0 15,4-3 0-15,-1-2 18 0,4-5-3 0,5 0-1 16,0-1 3-16,0-4 1 0,7-6 0 0,-4 0 0 15,3-6-7-15,3-2-2 0,6-2 0 0,4-3 0 16,-1-3 5-16,6-5 1 0,3-3 0 0,3-2 0 16,0-1-15-16,6-5 9 0,-6 1-9 0,3-1 8 15,3-5-8-15,0 0 0 0,0 0 0 0,9-3 0 16,-3 3-27-16,0-2-1 16,0-4 0-16,-6 6 0 0,3-7-128 0,3-1-27 15,-3 2-5-15,-3-2-725 0</inkml:trace>
  <inkml:trace contextRef="#ctx0" brushRef="#br0" timeOffset="120076.896">9922 8408 1360 0,'0'0'30'0,"0"0"6"0,-3-6 2 0,3 6 0 0,0 0-30 0,0-2-8 0,-3-1 0 0,3 3 0 15,0 0 57-15,0 0 11 0,-3 0 1 0,0 0 1 16,0 3-32-16,3-3-6 0,-6 5-2 0,3 3 0 15,-3 3-14-15,0-3-2 0,4 2-1 0,-4 3 0 16,0 1-13-16,0-1 9 0,0 3-9 0,-3 0 8 16,3 5-8-16,-3 0 10 0,-3 0-10 0,6 0 10 15,0 0-10-15,3 1 0 0,-6-1 0 0,6 0 8 16,0 0-8-16,3 0 0 0,-3 0 0 0,3 0 0 16,0-5 0-16,0 3-9 0,3-6 9 0,-3 0 0 15,3 1 0-15,0-4 0 0,0-2 0 0,0 0 9 16,6-3 19-16,-9-5 3 0,0 0 1 0,12 3 0 15,3 0 10-15,0-3 2 0,-3-3 1 0,3 0 0 16,-1 1-7-16,4-4-2 0,-3-2 0 0,0 1 0 16,0-4-12-16,0 0-2 0,6-2-1 0,-7 3 0 15,1-1-12-15,0 0-9 0,0 1 12 0,0-1-12 0,-3 3 8 0,0 3-8 16,0 0 0-16,0-1 0 0,-3 4 0 0,0-1-20 16,-1 3 2-16,-2 0-996 15</inkml:trace>
  <inkml:trace contextRef="#ctx0" brushRef="#br0" timeOffset="121132.516">15551 6543 1164 0,'0'0'32'0,"0"0"9"0,-3-6-33 0,-6 4-8 0,3-1 0 0,6 3 0 16,0 0 69-16,-3 0 12 0,3 0 3 0,0 0 0 15,0 0-12-15,3-5-3 0,3 2 0 0,3 0 0 0,3-2-8 0,5 0-1 16,7-3-1-16,3 3 0 0,9-3-5 0,5-3-1 16,13 0 0-16,6 1 0 0,2-6 6 0,10 0 1 15,8 0 0-15,9 0 0 16,6 1-8-16,10-1-2 0,-1 0 0 0,12 0 0 0,3 0-6 0,-27 8-2 31,9-2 0-31,12-4 0 0,7 4-17 0,11-1-3 0,2 3-1 0,10-2 0 16,3-1-11-16,77-8-2 0,-23 6-8 0,-10-3 12 15,-11 8 2-15,-1-7 0 0,1 4 0 0,-3 0 0 16,2 1 27-16,-2-3 6 0,-3-1 1 0,-7 6 0 16,-2 1-28-16,-3-1-6 0,5 0-1 0,-5 2 0 0,-9-2 5 0,-9 0 1 15,-9 3 0-15,-3 0 0 0,3 2 2 0,-18-5 1 0,-6 3 0 16,-6 5 0-16,-6-5-1 0,-3-3 0 0,-5 5 0 15,-7-2 0-15,-9 0-3 0,-2-3-1 0,-4 0 0 16,-2-3 0-16,2 1-9 0,1 2-8 0,-10 0 12 0,-2-3-12 16,-10-2 0-16,-5 2 0 0,3 1 0 0,-7-1 0 15,1 1 8-15,-3-1 4 0,-3 3 0 16,-4-3 1-16,-2 6-13 0,-9-3 0 0,-3 3 0 0,-3 0 0 16,-6 2 0-16,-6 3 0 0,0 0 0 15,-6-3 0 1,-3 1-83-16,-6-1-16 0,-6 6-3 15,-3-3-824-15,-2 2-165 0</inkml:trace>
  <inkml:trace contextRef="#ctx0" brushRef="#br0" timeOffset="121657.482">15619 6712 1854 0,'-24'3'40'0,"15"-1"9"0,0 1 2 0,1-3 1 0,2 2-41 0,0 1-11 0,0 2 0 0,6-5 0 15,0 0 74-15,6 6 13 16,0 2 2-16,5-3 1 0,4 3-34 0,3-3-8 16,3 0 0-16,3 1-1 0,3-1-7 0,8 0 0 0,7-5-1 0,9 0 0 15,2 0-15-15,7 0-4 0,5 0 0 0,7-2 0 16,8-4 22-16,6 1 4 0,13 0 1 0,5-3 0 16,0 0-18-16,12 0-3 0,6-3-1 0,9 1 0 15,6 2 9-15,6-5 2 0,9 2 0 0,2-5 0 16,1 6-15-16,9-1-2 0,6 3-1 0,2-3 0 15,7 1-2-15,-4-3 0 0,7-3 0 0,-1 0 0 16,1 0-1-16,3 0-1 0,-4 6 0 0,7-4 0 16,2-1 0-16,-2 1 0 0,2-2 0 0,1 1 0 0,-7-1-5 15,-2 2-1-15,-10-1 0 0,-2 1 0 0,-9 1 2 0,0 0 0 16,-4 0 0-16,-8-1 0 16,-12 4 3-16,0-1 1 0,-6 3 0 0,-15 0 0 15,-9 0-3-15,-6 1-1 0,-5-1 0 0,-13 2 0 0,-9 4-10 16,-5-4 8-16,-16 1-8 0,-5 0 8 0,-9 2 9 15,-4-2 2-15,-8 2 0 0,-3 1 0 0,-3-1-28 16,-6 0-6-16,-3 1-1 0,-3 2 0 16,-9 0-66-16,0 0-14 0,0 0-2 0,0 0-834 15,-6 8-168-15</inkml:trace>
  <inkml:trace contextRef="#ctx0" brushRef="#br0" timeOffset="136365.372">12958 8185 1177 0,'0'0'25'0,"0"0"6"0,0 0 1 0,0 0 2 0,0 0-34 0,9 3 0 0,-9-3 0 0,6 5 0 15,-6-5 92-15,0 0 12 0,0 0 3 0,6 3 0 16,-6-3-26-16,0 0-5 0,0 0 0 0,3-8-1 15,3 0 1-15,0 0 0 0,-6-2 0 0,0-1 0 16,0-5-12-16,-6 0-3 0,0 0 0 0,3 1 0 16,-9-4-22-16,3 3-5 0,-3-5-1 0,3 5 0 15,-6 0-1-15,4 0-1 0,2 1 0 0,-6 4 0 16,0-2-3-16,3 5-1 0,3 0 0 0,-6 3 0 16,9 2-7-16,-9 3 0 0,9 3-1 0,-3 4 0 15,1 1-8-15,-4 3-2 0,6 0 0 0,3 7 0 0,-3 6-9 16,0 5 0-16,-3 5 0 0,3 9 8 0,-3 4-8 15,3 12 0-15,6-1 0 0,0 8 0 0,0-3 0 0,0 4 0 16,0 1 0-16,9-2 0 0,-3-2 0 0,0 2 0 16,3-13 0-16,3 5 0 0,-3-10 0 0,-3-1 0 15,0-7 0-15,-4 2 8 0,4-7-8 0,-6-1 0 16,9-5 0-16,-9 0 0 0,0-2 0 0,0-3 0 16,0-8 0-16,0-1 0 0,-3-1-15 0,-3-6 2 15,6 2 0-15,0-10 0 16,0 0-34-16,-6 0-6 0,1 0-2 0,2-10-716 0,-3 2-143 15</inkml:trace>
  <inkml:trace contextRef="#ctx0" brushRef="#br0" timeOffset="136671.383">12592 8744 2026 0,'0'0'57'0,"0"0"14"16,0 0-57-16,15-6-14 0,0 1 0 0,3 0 0 0,0-3 68 15,2-3 12-15,1 1 1 0,0 2 1 16,3-8-25-16,-3 8-5 0,0-3 0 0,2-2-1 0,-2 3-24 0,0 2-5 15,0-3-1-15,-6 6 0 0,-3-3-21 0,0 3 0 16,-4-1 0-16,1 4 0 16,-3-1-35-16,-3 0-8 0,-3 3-1 0,0 0-672 15,0 0-133-15</inkml:trace>
  <inkml:trace contextRef="#ctx0" brushRef="#br0" timeOffset="137333.37">12940 8614 2026 0,'0'0'44'0,"0"0"10"0,0 0 2 0,3 8 1 0,0 0-45 0,3 3-12 0,0-1 0 0,-3 3 0 16,3 3 56-16,0 0 10 0,0 3 2 0,3-1 0 15,-3 1-37-15,-6 2-7 0,3-3-2 0,0 1 0 16,3-3-22-16,0-3 9 0,0 0-9 0,0-2 0 16,-3-1 8-16,0-2-8 0,3-5 0 0,-6-3 0 15,0 0 10-15,0 0-2 0,11 0 0 0,-2-5 0 16,3-6 7-16,-6 0 1 0,3-2 0 0,-3-3 0 15,3-2 4-15,-3-3 2 0,0 2 0 0,-3-5 0 16,3 3-10-16,-6 0-1 0,0 0-1 0,-3 5 0 16,0 0 0-16,3 6 0 0,0 2 0 0,-3 2 0 15,0 1 16-15,0 2 3 0,3 3 1 0,0 0 0 0,-3 6-22 0,3 2-8 16,0 0 0-16,0 2 0 0,3 3 0 0,0 1-15 16,3-1 2-16,0 0 0 0,0 3 21 0,3 0 4 15,-3 0 0-15,0-1 1 0,3 1-13 0,-3-2 0 16,0-1 0-16,-1-3 0 0,4 1 0 0,-3-3 0 15,0-3 0-15,-6-5 0 0,0 0-8 0,9 3-5 16,-3 0-1-16,0-3 0 0,0-3 22 0,0 0 5 16,3-5 1-16,-3-2 0 0,3-1-14 15,-3-2 0-15,0-3 0 0,-3 0 0 16,3-2 0-16,-3-1 0 0,3 1 0 16,0-1 0-16,0 6 0 0,-3 0 0 0,2-3 0 0,-5 5 0 15,3 3 0-15,0 0 0 0,0 3 0 0,-3 5 0 0,0 0 0 16,0 0 0-16,0 0 0 0,0 0 0 0,3 8 0 0,0 3 0 0,0-1 0 15,0 1 0-15,3 2 0 0,-3 0 0 0,0-2 0 0,0 2 0 16,3-2 0-16,-3-1 0 0,3 1 0 0,-3-3 0 16,0 0 0-16,0-1 0 0,0-1 0 0,0-1 0 15,-3-5 0-15,0 0 0 0,6 0 0 0,-6 0 0 16,0 0 0-16,6-3 0 0,3-2 0 0,-3-3 0 16,-3 0 0-16,3 0 0 0,0-2 0 0,0-3 0 15,-3 2 0-15,3-2 0 0,-1-1 0 0,-2 4 0 16,3-1 0-16,-6 1 0 0,3-3 0 0,-3 5 0 15,0 0-10-15,3 2-2 0,0-2 0 0,3 6 0 16,-6-1 12-16,0 3 0 0,0 0 0 0,0 0-8 16,0 0 8-16,0 0 0 0,9 8 0 0,0-3-8 15,0 3 8-15,-9-8 0 0,9 8 0 0,0 3 0 16,0-3 0-16,-3 0 0 0,0 0 0 0,0 0 8 16,0-1-16-16,-3-1-4 0,0 2 0 0,0-3-771 15,-3 3-154-15</inkml:trace>
  <inkml:trace contextRef="#ctx0" brushRef="#br0" timeOffset="137993.958">14071 8090 2206 0,'-9'-13'48'0,"1"5"11"0,8 3 1 0,-6-3 3 0,3 3-51 0,0-1-12 0,3 4 0 0,0-1 0 16,0 3 84-16,0 0 15 0,0 0 2 0,3 5 1 0,6 3-52 0,-4 8-10 15,4 3-3-15,0 4 0 0,0 4-14 0,0 5-3 16,0-1-1-16,-3 4 0 0,3 2-11 0,0 0-8 15,-3-3 12-15,0 1-12 0,-3-4 0 16,0-2 0-16,0-2 0 0,0-1 0 16,-3-2 0-16,0-3-16 0,0-2 5 0,0-3 1 15,-3-6 10-15,3 1 0 0,-3-3-9 0,3-3 9 0,0-5 0 16,0 0 0-16,0 0 8 0,3-5-8 0,0-3 0 16,0-5 0-16,3-1 0 0,0-1 0 15,0-1 0-15,0 0 0 0,5 0-11 0,-2 0 11 0,-3 0 0 16,6 3 0-16,0 2 0 0,0 3 0 0,0 1 0 0,0 4-13 0,0 0 3 15,0 3 1-15,0 0 9 0,-3 6-8 0,2-1 8 0,-2 0-8 16,0 3 8-16,-3 0 0 0,0 0 0 0,0 2-8 16,0 1 8-16,-3 0 0 0,3-1 0 0,-6 1 0 15,0-1 0-15,0 1 0 0,0 0 0 0,0-1 0 16,-6-2 12-16,0 3-3 0,0-3 0 16,-6 0 0-16,0-1 6 0,0-1 1 0,1-4 0 0,-1 1 0 15,3 0-4-15,0-1 0 0,0-2 0 0,3 0 0 16,6 0-12-16,-6 0-10 0,6 0 2 0,0 0-827 15,0 0-165-15</inkml:trace>
  <inkml:trace contextRef="#ctx0" brushRef="#br0" timeOffset="138609.962">15000 8363 2066 0,'0'0'45'0,"0"0"10"0,0 0 1 16,0 0 3-16,0 0-47 0,0 0-12 0,0 0 0 0,0 0 0 0,0 0 109 0,6-3 20 15,0 0 4-15,3-2 1 0,12 2-47 0,-6 3-10 16,5-5-1-16,4 3-1 16,3-4-21-16,-3 1-4 0,6-3-1 0,2 3 0 15,-2-1-17-15,6 4-3 0,-6-3-1 0,-1 2 0 0,1-2-20 16,-3 5-8-16,-3-3 0 0,0 0 9 0,-7 3-20 0,-2 0-4 16,-3 0-1-16,0 0 0 15,0 0-33-15,-6 0-7 16,3 0-2-16,-6 0 0 0,-3 0-122 0,0 0-24 0,6-2-4 0,-6 2-2 0</inkml:trace>
  <inkml:trace contextRef="#ctx0" brushRef="#br0" timeOffset="138852.97">15345 8106 2079 0,'-15'-8'59'0,"9"6"13"0,12-4-58 0,-6 1-14 0,0 2 0 0,0-2 0 16,0 2 94-16,0 3 16 0,0 0 3 0,0 0 1 15,0 0-30-15,9-2-5 0,3-1-2 0,3 3 0 16,0 0-35-16,0 3-7 0,0 2-2 0,0 3 0 15,-3-3-1-15,2 6 0 0,1-3 0 0,0 5 0 16,-6 0-12-16,3 0-2 0,-3 1-1 0,3 2 0 16,-6-1-7-16,3 4-2 0,-3-3 0 0,0 0 0 15,0-3-8-15,-3 0 8 0,3 3-8 0,-3-3 8 16,2-2-8-16,-2 2-9 0,-3-2 9 0,3-1-13 16,0 1-21-16,-3-3-4 15,-3 0-1-15,3 2 0 0,-3-2-133 0,-2 0-26 16,-1 0-6-16,-3 3 0 0</inkml:trace>
  <inkml:trace contextRef="#ctx0" brushRef="#br0" timeOffset="139282.965">14220 9405 2167 0,'0'0'48'0,"0"0"9"0,0 0 3 0,0 0 0 0,0 0-48 0,0 0-12 0,-3-8 0 0,0 0 0 16,3-2 68-16,0-1 10 16,0 0 2-16,-3 1 1 0,0-1-33 0,0 1-6 0,-3 4-2 15,3 1 0-15,-6 2 4 0,4 1 0 16,-4 4 0-16,0 4 0 0,-3 2-20 0,3 2-3 16,-3 4-1-16,0 1 0 0,0 4 10 0,0 2 2 0,0 0 0 0,3 0 0 15,3 3-32-15,-3 0 0 0,7 0 0 0,-1 0 0 16,6-6 0-16,-1 1 0 0,1-3 0 0,6-3 0 15,0 0 0-15,0-5 0 0,0 0 0 0,0-3 0 16,0-5-20-16,3-2-9 16,0-4-3-16,0-2 0 0,0-2 20 0,0-4 3 0,-1-1 1 0,4-1 0 15,-6-3 8-15,3 1 0 0,0 2 0 0,-3-3 0 16,0 3 0-16,0 1 0 0,-3 4 0 0,0 0 0 16,3 3 0-16,-3 3 8 0,0 0-8 0,0 5 11 15,-3-3 17-15,3 6 4 0,-1 0 1 0,1 2 0 16,0 0-17-16,0 3-4 0,3 0-1 0,-6 0 0 15,3 3-11-15,0-4 10 0,3 4-10 0,0-3 10 16,0 0-26-16,3-3-4 0,-3 3-2 0,3-3-854 16,3-2-172-16</inkml:trace>
  <inkml:trace contextRef="#ctx0" brushRef="#br0" timeOffset="139448.956">14619 9201 2516 0,'0'0'56'0,"0"0"11"0,0 0 2 0,0 0 1 0,0 0-56 0,0 8-14 0,-3 3 0 16,3-1 0-16,0 4 48 0,3 2 6 0,3 2 2 0,-3 3 0 16,0 0-43-16,3 3-13 0,3 0 8 0,-3 0-8 15,0 0 8-15,3-1-8 0,-3-1 9 0,0 1-9 32,0-4-52-32,-1 2-16 0,-2 3-3 0,0-6-699 0,-3-2-140 0</inkml:trace>
  <inkml:trace contextRef="#ctx0" brushRef="#br0" timeOffset="139597.955">14586 9524 1796 0,'12'-10'40'0,"-9"7"8"0,6 0 1 0,-3-2 1 0,6 0-40 0,-3-1-10 0,3 1 0 0,0-3 0 16,3 0 79-16,-3 0 13 0,5-2 4 0,-2 2 0 15,3 2-52-15,0-1-11 0,3-4-1 0,-6 3-685 16,3 0-137-16</inkml:trace>
  <inkml:trace contextRef="#ctx0" brushRef="#br0" timeOffset="139950.958">15015 9159 2203 0,'0'0'48'0,"0"0"11"0,0-5 1 0,0 5 2 0,0 0-50 0,0 0-12 16,0 0 0-16,0 0 0 0,6 8 100 0,-3 0 16 16,0 5 4-16,-3 3 1 0,3 5-57 0,0-3-11 15,-6 6-2-15,3-3-1 0,6 3-30 0,-6 0-5 16,6 2-2-16,-6-2 0 0,0 0-13 0,0 0 0 15,0-3 0-15,3 0 0 0,-3 0-14 16,6-2-6-16,-6-6 0 0,0 0-1 0,0-2 5 0,0-11 2 16,0 0 0-16,0 0 0 0,0 0 14 0,3-8 0 15,0-3 0-15,0 1-9 0,0-3 9 0,5-1 0 16,-8 4 0-16,6-3 0 0,3 2 0 0,-3-2 0 0,3 2 0 16,3 3 8-16,-3 0-8 0,6 3 0 0,-3 0 0 15,3 2 0-15,0 0 0 0,0 1 0 0,-1-1 0 16,1 6 0-16,0-1 0 0,-3 1 0 0,3 5 0 15,-6-3-8-15,0 3 8 0,3 0 0 16,-12 3 8-16,6-1-8 0,-3 1 0 0,-3 0-8 0,-3-1 0 0,0 3 0 16,0 1 16-16,-3-1 3 0,-9 0 1 0,6 3 0 15,-6-3 0-15,3 0 0 0,-3 1 0 0,0-4 0 16,3 1-12-16,4-3 12 0,-7 0-12 0,3-3 12 16,0-2-76-16,6-1-14 0,-3-2-3 15</inkml:trace>
  <inkml:trace contextRef="#ctx0" brushRef="#br0" timeOffset="140166.958">15479 9021 2923 0,'9'-5'64'0,"0"8"14"0,3-1 2 0,3 4 2 0,3 2-66 0,3 5-16 16,-1 0 0-16,4 8 0 0,0 3 56 0,-3 5 7 15,3 6 1-15,-9 2 1 0,-1 2-32 0,-2 4-6 16,0-4-2-16,-3 9 0 0,-9 5-17 0,0 2-8 15,-6 1 8-15,-3 0-8 0,-6 2 0 0,1 0 0 16,-4-2 0-16,-6-1 0 0,0 3 0 0,0 0-11 0,-3-5 11 0,4-2-12 31,-4-6-56-31,0-6-11 0,-3-2-2 0,-2-5-1274 0</inkml:trace>
  <inkml:trace contextRef="#ctx0" brushRef="#br0" timeOffset="140751.966">12643 7508 1656 0,'0'0'36'0,"0"0"8"0,0 0 2 0,-12 5 0 0,3 9-37 0,0-4-9 0,0 9 0 0,0 5 0 15,0 5 90-15,-3 5 16 0,3 14 3 0,0 5 1 16,3 5-28-16,0 13-6 0,-2 6 0 0,2 10-1 16,3 3-23-16,0 11-5 0,0-1-1 15,3 4 0-15,6 1-46 0,6 1 0 0,2-11 0 16,4-7 0-16,3-4 0 0,6-7 9 0,3 0-1 16,-7-8 0-16,4-11 3 0,3-3 0 0,0-4 0 0,-3-9 0 15,-1-5 0-15,1-5 0 0,-3-1 0 0,-3-4 0 16,0-3-2-16,-7-6 0 0,1-2 0 0,-3-8 0 15,-3-3-98-15,-3 1-20 0,-3-4-4 16</inkml:trace>
  <inkml:trace contextRef="#ctx0" brushRef="#br0" timeOffset="146263.247">14577 10630 1760 0,'6'-5'39'0,"-3"2"8"0,0-2 1 0,3-1 1 0,0 1-39 0,0 0-10 0,-3-3 0 0,3 3 0 0,0 2 133 16,-3-2 25-16,-3 5 5 0,0 0 1 0,0 0-44 0,0 0-9 16,0 0-2-16,0 0 0 15,0 0-42-15,0 0-9 0,0 0-2 0,0 0 0 0,0 0 5 0,0 0 1 16,0 0 0-16,0 0 0 16,0 0-38-16,-3-3-8 0,0 0-2 0,-3 1 0 0,0-1 0 15,-3-2 0-15,0 2 0 0,-3 1 0 0,-5-4-6 16,-1 1-8-16,-3 2 11 0,-3-2-11 15,-3 2 8-15,0 1-8 0,4-1 0 16,-4 6 0-16,-3-3 0 0,3 2 0 0,1-2 0 16,-1 6 0-16,3-6 0 0,3 5 0 15,0-2 0-15,3-1 0 0,1 4 0 0,-1-4 0 0,6 1 0 16,3-1 0-16,0 1 0 0,0 0 0 0,6-3 0 0,3 0-9 16,0 0 9-16,0 0-8 0,0 0 8 0,0 5-8 0,-3 3 8 0,6 0 0 0,-3 3 0 0,3 4-8 15,0 1 8-15,0 0-10 0,0 5 10 16,0 6-10-16,3-1 10 0,-3 6 0 0,0 5 0 0,0 3-8 15,6-1 8-15,-6 1 0 0,0 2 0 0,0 1 0 16,3-4 0-16,-3 1 0 0,0-3 0 0,-1-2 0 16,4 2 0-16,-3-8 0 0,0 2 0 0,0-1 0 15,-3-1 0-15,3-8 0 0,0 0 0 0,-3 0 0 16,0-2 0-16,0-1 0 0,0-2 0 0,0-5 0 16,0-1 0-16,0-5 0 0,0 3 0 0,0-8 8 15,0 0-8-15,0 0 0 0,0 0 0 0,0 0 8 16,0 0-8-16,6 0 0 0,3 0 0 0,3-5 0 15,0 0 0-15,3 0 0 0,3-3 0 0,3-3 0 16,-1 3 8-16,7-3 1 0,3 6 0 0,0-3 0 0,0 0 4 0,-1 3 1 16,-2-3 0-16,0 3 0 0,-6 2-14 0,0 3 11 15,-4-2-11-15,-2 2 10 0,0 2-10 0,-6-2 8 16,3 0-8-16,-3 3 8 0,0-1-8 0,-6 1 0 16,-3-3 9-16,6 3-9 0,-6-3 0 0,3 2 0 15,-3-2 0-15,3 3 8 0,-3-3-8 0,0 0-16 16,0 0 4-16,0 0 0 15,0 0-18-15,0 0-4 0,0 0-1 0,0 0 0 16,-9-3-127-16,3-2-26 0,0 0-4 0,-3 0-1043 0</inkml:trace>
  <inkml:trace contextRef="#ctx0" brushRef="#br0" timeOffset="146519.256">14205 11056 2728 0,'0'0'60'0,"0"0"13"0,6-5 3 0,3 5 0 0,3-6-61 0,3 4-15 0,6-1 0 0,3 0 0 16,2 1 74-16,7-4 12 0,0 4 2 0,3-1 1 15,-1-2-26-15,4 0-6 0,-6 2-1 0,-3-2 0 16,-1-1-26-16,-2 4-6 0,-3-1 0 0,-3 0-1 16,-3 3-13-16,-6-2-2 0,-1-1-8 0,1 3 12 15,-6-3-4-15,3 1 0 0,-6 2-8 0,-3 0 12 16,0 0 1-16,0 0 0 0,3-3 0 0,-3 3 0 31,0 0-61-31,0 0-12 0,0 0-2 0,0 0-917 0,0 0-183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8-30T17:34:37.47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17851 4114 597 0,'0'0'12'0,"0"0"4"0,0-5 0 0,0-3 2 0,0 2-18 0,0 1 0 15,0-3 0-15,-2 3 0 0,-1 0 35 0,0 2 3 16,3 3 1-16,0-5 0 0,0 5 11 0,-3-6 2 16,-3 4 1-16,6 2 0 0,0 0-21 0,0 0-5 0,-3-3-1 15,3 3 0-15,0 0-38 0</inkml:trace>
  <inkml:trace contextRef="#ctx0" brushRef="#br0" timeOffset="1802.005">17753 3908 1948 0,'-24'5'55'0,"19"0"13"0,-4-2-55 0,-3-1-13 15,-9 1 0-15,9 0 0 0,0-3 46 0,0 2 6 16,-6-2 2-16,9 3 0 0,9-3-29 0,-9 0-5 0,0-3-2 0,-5 3 0 16,8-2 4-16,-6 2 1 15,12 0 0-15,0 0 0 0,-3-3-5 0,3 3-1 0,0-8 0 0,0 0 0 16,6-2-7-16,3-4-2 0,0 1 0 15,8-8 0-15,10 0 1 0,6-6 0 0,6 1 0 0,8-6 0 16,-2-2-9-16,8-3 0 0,7-6 0 0,6 1 0 16,8 0 0-16,-3-3 0 0,4-3-8 0,2 1 8 15,6-1 0-15,4 3 0 0,-1 0 0 0,0 3 0 16,4-1 0-16,-1 6 10 0,3 0-1 0,1 0 0 16,-4 3 19-16,-3 7 4 0,3-7 1 0,-5 7 0 15,-4 4-7-15,-2 9-2 0,-7 4 0 0,0-1 0 16,-2 6-1-16,-7 5-1 0,1 3 0 0,-7 10 0 0,-8-3-10 15,-3 9-1-15,-7 5-1 0,-8 0 0 0,-3 7 22 0,-9 1 5 16,-6 2 1-16,-6 11 0 0,-12 6 21 0,-6 10 4 16,-12 10 1-16,-12 8 0 0,-8 9-19 0,-10 7-3 15,-8 8-1-15,-4 8 0 0,-2 3-14 0,-1 5-3 16,1 0-1-16,-1 3 0 0,4-8-7 0,8-1 0 16,13-4-1-16,5-11 0 0,12-11-15 0,12-5 0 15,6-11 8-15,15 1-8 0,9-9-8 0,9-4-5 16,9-1-1-16,8-11 0 15,10 1-29-15,3-11-5 0,5 0-2 0,1-5 0 16,8 2 0-16,0-7 0 0,7-1 0 0,-1-2 0 0,1 0 28 0,-4 0 6 16,1 2 0-16,-1-2 1 0,0 2 15 0,-2 1 0 15,-1-1-10-15,-2 3 10 0,-4 0 0 0,-2 0 0 16,-1 3 8-16,-5 0-8 0,3 0 20 0,-7 5 0 0,-8-3-1 0,2 6 0 16,-8 2-1-16,0 0 0 0,-6 1 0 0,-9-1 0 15,2 3-5-15,-11 0-1 0,-3 5 0 0,-3 1 0 16,-12 4 4-16,-3 3 0 0,-12 3 0 0,-5 3 0 15,-10 4 1-15,-9 1 1 0,-5 8 0 0,-16 0 0 16,-5 2-2-16,-7 3 0 0,-5 3 0 0,-6-1 0 16,-1 1 2-16,-5 0 0 0,-6-3 0 0,-3 2 0 15,-3-2-6-15,5 0-2 0,-2-5 0 0,-3-3 0 16,3-2-10-16,0-6 8 0,6 0-8 0,-1-5 8 16,1-6-8-16,6-4-9 0,8-6 9 0,7-8-13 15,12-6-5-15,-1-9-1 0,10-7 0 0,5-9 0 16,6-1-49-16,10-10-9 15,2-9-3-15,6-4 0 16,6-8 5-16,0-9 1 0,4-2 0 0,2-3 0 0,6-5-15 16,-3 0-3-16,0-2-1 0,3-1 0 0,-6 3 93 0,0-2 32 0,-6 2 0 0,-2 0 0 15,-7 5 84-15,-9 0 16 0,-8 6 3 0,-7 5 1 0,-12 0-14 16,-5 5-2-16,-6 5-1 0,-10 6 0 0,-8 3-71 0,-3 4-15 16,0 4-2-16,-7 2-1 0,-11 2-8 0,6 1-2 15,9 2 0-15,0-2 0 0,-6-3-11 0,8 0-9 16,4-3 12-16,6-2-12 0,6-3 0 0,2-5 0 15,1-3 0-15,-1-5 0 0,4 0-22 0,6-9-2 16,2-4 0-16,1 0 0 16,-1-6-64-1,1-2-14-15,5-3-2 0,4-3-1 0,2 0 55 0,4-7 11 0,5-3 3 0,0-1 0 0,10-4 36 0,2 2 0 16,-3-8 0-16,7 3 0 0,2-3 32 0,6-2 13 0,3-6 3 16,0 6 1-16,6-3-11 0,4 0-2 15,8-6-1-15,-6 6 0 0,6-2-14 0,3 4-2 0,0 1-1 16,0 2 0-16,6-3-10 0,0 4-8 0,2 4 9 15,-2 1-9-15,3 2 0 0,0 3 8 16,-3 2-8-16,6 3 0 0,-3 0 0 0,3 6 0 0,-9-1 0 0,9 3 0 16,-9 5 0-16,9 3-8 0,-3 0 8 0,0 5-10 15,3 1-4-15,-4 2-1 0,7 0 0 0,3 2 0 16,0-2 3-16,9 0 0 16,3-3 0-16,5-2 0 0,4-3 2 0,12 0 1 0,2-3 0 0,7-2 0 15,2-1 9-15,7-2 0 0,5-2-9 0,6-6 9 16,1 0 0-16,-1 3 0 0,-2-3 0 0,2 2 0 0,6 1-8 15,-8 3 8-15,-13 2 0 0,1 2 0 0,-4 4 0 16,-5 4 0-16,-7 3 0 0,-8 3 0 0,0 8 0 0,-7 0 0 16,1 8 0-16,-12 5 0 0,-9 0 0 0,0 5 0 15,8-2 0-15,-2 5 0 0,-12 0 0 16,3 0 0-16,3 0 0 0,3 0 0 0,3 0-9 16,-3-3 9-16,-4-2-12 0,7-3 12 15,3-5-85-15,0-6-11 16,-3 1-1-16,0-6-792 0,-4-5-159 0</inkml:trace>
  <inkml:trace contextRef="#ctx0" brushRef="#br0" timeOffset="2142.014">16667 2587 2833 0,'-15'-13'80'0,"9"5"18"0,-3-5-78 0,3 0-20 0,3 5 0 0,0 0 0 16,-3-5 24-16,6 7 2 0,0 6 0 0,0 0 0 16,0 0 10-16,0 0 1 0,3 11 1 0,3 10 0 15,3 0-15-15,0 6-3 0,3 10-1 0,0-3 0 16,0 9-7-16,3 4 0 0,-3 1-1 0,2 5 0 15,1 2-11-15,-6-12 10 0,0 2-10 0,3 5 10 16,-3-5-10-16,0 2-9 0,-3 1 9 16,3-3-13-16,0-3-12 15,-6-2-3-15,3-3 0 0,-3 8 0 0,3-11-8 0,-3-5-1 0,0-7-1 0,-3-6 0 16,3-3-152-16,-1-8-30 0,-2-5-7 0</inkml:trace>
  <inkml:trace contextRef="#ctx0" brushRef="#br0" timeOffset="2496.008">17021 3074 2257 0,'0'0'49'0,"0"0"11"0,3-8 1 0,3 3 3 0,-6 5-51 0,6-5-13 16,3 2 0-16,0 3 0 0,0 3 32 0,0-1 3 15,0 6 1-15,2 0 0 0,1 5-8 0,-3 1-2 16,-3 2 0-16,3-1 0 0,3 1-16 0,0 8-10 16,-3-5 12-16,-3 2-12 0,0-3 9 0,0-5-9 15,0-2 0-15,-3 0 9 0,-9-6-9 0,3 0 0 16,3-5 0-16,0 0 0 0,9-5 0 0,0-3 0 15,-6-5 0-15,0 2 0 16,0-5 0-16,6-2 0 0,-6-6 0 0,5 0 8 0,4-5 4 0,-3 0 1 0,0-3 0 0,3-5 0 16,3 3-13-16,-3 2 9 0,0 11-9 0,-3 0 8 15,0 8 0-15,0 7-8 0,0-4 12 0,-1 7-4 16,-2 11 15-16,3 0 2 0,-3 2 1 16,3 4 0-16,-3 2-9 0,3 5-1 0,0 3-1 0,0 2 0 15,6 0-15-15,-9 1 0 0,3 2 8 0,-3-3-8 16,9-2 0-16,-7 0 0 0,1 0 0 0,3-8 0 15,3 0-20 1,-3-6-8-16,3 1 0 0,-3-6-1 0,3-2-58 0,0-3-11 16,-6-6-2-16,5-4-1 0,1-6-54 15,-3 0-10-15,0-8-3 0,0-5-410 0,3-3-82 0</inkml:trace>
  <inkml:trace contextRef="#ctx0" brushRef="#br0" timeOffset="2665.059">17652 2159 2343 0,'-9'-13'52'0,"9"13"10"0,0 0 2 0,0 0 2 0,-6 2-53 15,6 9-13-15,0-6 0 0,0 8 0 16,3 3 48-16,3 8 8 0,0-3 0 0,3 11 1 0,0 2-31 0,3 11-6 16,3 6-2-16,6 15 0 0,-7 0-2 0,7 0-1 15,0-3 0-15,-3-4 0 0,3-4-15 0,-3 1 0 16,0-9 0-16,-7 4 0 16,1-14-94-16,-3 0-22 0,0-8-4 0,-6-5-597 0,0-6-120 15</inkml:trace>
  <inkml:trace contextRef="#ctx0" brushRef="#br0" timeOffset="2822.057">17485 2643 2660 0,'0'0'59'0,"0"0"12"0,-6 5 2 0,6-5 1 0,0 0-59 0,6-5-15 0,3 0 0 0,0-3 0 16,3 0 14-16,3-5 0 0,9-6 0 15,3-2 0-15,-7 2 14 0,10-7 2 0,6-6 1 0,-6 6 0 16,2-6-23-16,-2 5-8 0,0 1 0 0,-3 0-832 15,0 2-172-15</inkml:trace>
  <inkml:trace contextRef="#ctx0" brushRef="#br0" timeOffset="3985.175">16012 11593 3360 0,'-30'11'96'0,"21"-3"19"0,0-6-92 0,3 1-23 16,6-3 0-16,0 0 0 16,15-3-21-16,6-2-9 0,6-6-2 0,12-5 0 15,8-2-31-15,16-9-6 0,5-4-2 0,19-9 0 0,14-5 39 0,6-8 8 16,6-8 2-16,12-5 0 0,18-8 10 0,9-5 3 16,5-6 0-16,13-5 0 0,6 3 9 0,-1-1 12 0,7 4-2 15,5 4-1-15,-2 6-9 0,-3 14 0 0,-4 7 0 0,-11 13 0 16,-15 8 24-16,-10 11 2 0,-8 8 1 15,-18 13 0-15,-17 13 6 0,-13 6 2 0,-12 12 0 0,-17 14 0 16,-15 8 13-16,-16 11 2 0,-14 10 1 0,-12 10 0 16,-9 14-6-16,-14 8-1 0,-7 5 0 15,-9 8 0-15,-3 6-16 0,-2 2-3 0,-7-3-1 0,7 0 0 16,5-5-14-16,9-8-10 0,6-5 12 16,12-5-12-16,9-9 0 0,12-4 0 0,18-9 0 15,6-5 0-15,6-5-19 0,17-11-1 0,1 3 0 0,11-5 0 31,13-4-24-31,2-1-6 0,6-6-1 0,3-3 0 16,7-5 6-16,-4-3 1 0,0 3 0 0,-6 1 0 0,-2-1 30 0,-10-3 14 0,-8 8-12 0,-10 3 12 16,-8 0 0-16,-10 3 0 0,-14 2 0 0,-9 6 0 15,-15 2 40-15,-15 5 2 0,-12 6 1 0,-14 8 0 16,-13 2-2-16,-20 9 0 0,-13 2 0 0,-14 7 0 0,-15 9-25 0,-12 3-6 16,-21 4-1-16,-3 6 0 0,-3-7-9 0,-5 4 0 15,-10 0-10-15,0-4 10 0,4-7 0 0,-4-4 0 16,3-3 0-16,6-11 0 0,7-8-12 0,8-7 12 15,3-14-13-15,6-5 5 16,15-13-21-16,-3-9-4 0,-3-7-1 16,9-5 0-16,12-9-23 0,-1-7-5 0,4-8-1 15,3-9 0-15,9-7 22 16,5-8 4-16,10-8 1 0,5-10 0 0,1-6 18 0,6-6 4 0,2-7 1 0,6-2 0 16,4-7 5-16,2-4 8 0,-2-8-13 0,2-1 5 0,0 1 8 0,1-3 0 15,-4 3 0-15,1 0 0 0,-4 2 42 0,-3 6 7 16,-5 4 2-16,-7 1 0 0,-8 6 14 0,-3 1 3 15,-4 7 1-15,1 1 0 0,-6 7-5 0,-1-1 0 16,1 2-1-16,12 1 0 0,5 2-26 0,7-4-5 0,5-1 0 16,16 0-1-16,5-5-16 0,12-6-3 0,12-7-1 0,15-11 0 15,9-6-11-15,18-2-12 0,3-8 2 0,14-2 1 32,13-6-25-32,8-2-5 0,10-4-1 0,-1 7 0 15,4-6-22-15,2 10-5 0,-3 6-1 0,-2 5 0 0,-1 8 12 16,-11 10 1-16,-10 9 1 0,-5 13 0 0,-15 13 31 0,-7 7 7 0,-11 12 0 0,-9 10 1 15,-6 8 7-15,-9 13 8 0,-11 6-13 0,-7 10 5 16,-9 11-84-16,0 5-16 0,-2 5-3 16,-1 3-678-16,3 0-136 0</inkml:trace>
  <inkml:trace contextRef="#ctx0" brushRef="#br0" timeOffset="4437.176">17640 9413 2876 0,'-6'-3'64'0,"6"3"12"0,-3-8 4 0,-3 3 0 0,-3 0-64 0,-3 2-16 0,-2 3 0 0,5 3 0 31,-3-1 19-31,0 4 1 0,-6-1 0 0,9 6 0 0,-3 2-20 0,0 0 0 16,3 6 0-16,0 4 0 0,3 7 0 0,6-7 0 15,6 1 0-15,3-3 0 16,6 0-39-16,6 1-5 0,6-4 0 0,3 1-1 15,2-6 5-15,4 0 2 0,0-2 0 0,-1-1 0 0,-2-2 22 0,-6-2 5 0,-3-1 1 0,3 5 0 16,-10 4 31-16,1 2 7 0,-3-3 0 0,-9 8 1 16,-3 5 36-16,-3 3 7 0,-3 3 2 0,-3 0 0 15,-6 2-16-15,0 6-3 0,0 0-1 0,-2 5 0 16,-7-11-30-16,6 0-7 0,-9-4-1 0,6-4 0 16,0-2-16-16,6-11-9 0,1 0 1 0,2-5 0 15,6 0-133-15,3-8-27 16,-6-2-4-16</inkml:trace>
  <inkml:trace contextRef="#ctx0" brushRef="#br0" timeOffset="4611.196">18045 9299 3057 0,'-3'-2'87'0,"3"2"18"16,0 0-84-16,-3 2-21 0,6 4 0 0,-3-1 0 0,3 5 0 0,3 4 0 16,0 2 0-16,3 13 0 0,-3 0 14 0,0 5-2 15,3 3 0-15,-3 3 0 0,-3 5-1 0,3 5-1 16,-4-8 0-16,-2 3 0 15,0 0-45-15,0 0-9 0,-2-2-1 0,2-4-1 16,-6 1-130-16,0-6-25 0,-3-2-6 0,0-5-857 16</inkml:trace>
  <inkml:trace contextRef="#ctx0" brushRef="#br0" timeOffset="4948.177">18113 9773 2250 0,'3'-5'49'0,"6"-3"11"0,0-6 1 0,6 1 3 0,0 0-52 0,3-3-12 0,3 3 0 0,0-3 0 16,2 3 61-16,4 2 10 0,-3-2 1 0,0 5 1 15,-3-3-17-15,-1 6-3 0,-2 0-1 0,3 5 0 16,-3 0-28-16,3 2-5 0,-6 1-2 0,3 2 0 16,-4 3-17-16,4 0 0 0,-3 5 0 0,3 1 0 15,-3-1 0-15,3-2 8 16,-3 2-8-16,0-3 0 0,-4 4 8 0,4-4-8 0,-6 3 0 0,3-5 0 16,-3 3 8-16,3-6-8 0,-6 0 0 0,3-2 0 15,-3 0 8-15,0-6-8 0,0 0 0 0,0-2 0 16,0 0 9-16,0-6-9 0,-3-2 0 0,3-3 9 15,-3-2-18-15,2-1-4 0,-2-2-1 0,3-3 0 16,-3 3-10 0,3 2-3-16,0 4 0 0,0-1 0 0,0 0 11 15,0 5 1-15,0 1 1 0,3 2 0 0,-6 0 14 0,3 3-9 0,3 5 9 16,-3 0-8-16,-6 0 8 0,6 2 0 0,3 3 0 0,-3 3 0 0,6 0 0 0,-9 3 0 16,3 0 0-16,-4-1 8 0,4 1-8 0,-3-1-8 15,0-4 8-15,0 1-12 16,3 1-144-1,-6 0-28-15,3-2-7 0</inkml:trace>
  <inkml:trace contextRef="#ctx0" brushRef="#br0" timeOffset="5612.175">19000 9461 1634 0,'0'0'36'0,"0"0"7"0,0 0 1 0,0 0 3 0,6 5-38 0,0-2-9 0,0 2 0 0,-3-2 0 16,3 2 48-16,3-3 7 15,3 1 1-15,-3 0 1 0,3-1-42 0,0-2-15 0,0 0 9 0,3 0-9 16,2-2 8-16,-2-1-8 0,0-2 8 0,0 0-8 16,0-1 0-16,9-4 0 0,-6-1 8 0,-1 0-8 15,4 1 30-15,-6-1 4 0,3-2 1 0,-6 2 0 16,0 1 22-16,-3-1 5 0,0 1 1 0,-3 2 0 16,-3 3 12-16,-3-3 2 0,0-3 1 0,0 6 0 15,-3-1-23-15,-3 1-5 0,0-3-1 0,0 3 0 16,-3 2-20-16,0 1-4 0,0 2-1 0,0-3 0 15,0 3-15-15,0 0-9 0,3 3 10 0,-3 2-10 0,6-2 0 0,0-1 0 16,-3 3 0-16,6 1 0 0,0-6 0 0,6 10 0 16,-3-2-11-16,0 6 11 0,3-4 0 15,3 3 0-15,-3-2 0 0,6 5 0 16,-3 2-12-16,6 1 12 0,-3 2-12 0,3 5 12 0,-3 1 0 16,0 2 0-16,2 5 0 0,-2 1 0 0,-3 2 0 15,3 3 0-15,-6-3 8 0,-6 0-8 0,3 2 8 0,0-4-8 16,-3-1 8-16,-3 0-8 0,0 3 8 0,0-2-8 15,-3-9 8-15,3 1-8 0,0-1 8 0,0 1-8 16,3-3 8-16,-3-6-8 0,-6 1 0 0,6-4 0 16,-3-1 0-16,3-4 0 0,-3 1 11 0,3-9-3 0,3-2-8 0,0 0 12 15,0 0-12-15,0-2 0 0,0-9 0 0,0 1 0 16,6-9 0-16,0-5 0 0,-3-5 0 0,3-5 0 16,0-6 0-16,3-5 0 0,0-5 0 0,3-6 0 15,0-7 0-15,3-3 0 0,0-3 0 0,6 0 0 16,-1 0 0-16,-2 6 0 0,3 2 0 0,0 5 0 15,0 9 0-15,0 5 16 0,-4 2-4 0,4 8 0 16,-6 3 4-16,6 8 1 0,0 2 0 0,0 6 0 16,-1 2-3-16,-2 4-1 0,0 1 0 0,3 6 0 15,-6 6-13-15,3 1 0 0,-3 1 0 0,3 3 0 16,-4 8 0-16,-5 2 0 0,0 2 0 0,3 1 0 16,-6 0 16-16,0 3-2 0,-3-1-1 0,0-2 0 15,-6 0 15-15,3 5 4 0,-3-5 0 0,-3-1 0 16,3-4-16-16,0 5-2 0,0-3-1 0,-3-8 0 15,0 6-57 1,3-4-12-16,-3-4-3 0,3-3-849 0,0 5-171 16</inkml:trace>
  <inkml:trace contextRef="#ctx0" brushRef="#br0" timeOffset="8712.202">6675 5529 2646 0,'0'0'58'0,"-9"0"12"0,3 3 2 0,3-6 3 0,0 1-60 0,12-6-15 15,6-3 0-15,12-5 0 0,11-8-12 0,7-7-4 16,9-9-2-16,11-8 0 0,12-7 18 0,13-3-12 16,5-6 12-16,12-5-10 0,12-2 10 0,15-3 0 15,12-3-9-15,3 0 9 0,6 1 0 0,2 2 16 16,7 2-2-16,6 3-1 0,2 1-13 0,4 4 0 15,-3 3 0-15,2 6 0 0,-5 4 9 0,5 6-9 0,1 3 8 16,-3 8-8-16,-7 5 0 0,-11 7 0 0,0 4-9 0,-12 5 9 16,-6 7 12-16,-6 6 10 0,-12 6 2 0,-12 2 0 15,-9 5-2-15,-6 8 0 0,-14 6 0 0,-10 7 0 16,-11 6 5-16,-13 10 1 0,-8 5 0 0,-15 12 0 16,-6 4 3-16,-12 14 1 0,-12 15 0 0,-9 6 0 15,-9 5-7-15,-11 11-1 0,-10 7 0 0,-3 6 0 16,-5 3-8-16,-1 0-1 0,4-1-1 0,2 3 0 15,3-2-3-15,10-9-1 0,8-9 0 0,3-4 0 16,15-8-10-16,9-10 8 0,12-10-8 0,9-9 8 0,12-8-8 16,12-7 0-16,8-9 9 0,13-10-9 0,17-8-12 15,3-7-8-15,10-9 0 0,8-5-1 16,3-8 12-16,6-3 9 0,0-5-12 0,-6 0 12 16,4-3-8-16,-4 3 8 0,-12 3 0 0,-6-1 0 0,-2 4 0 15,-13 10 0-15,-11 2 0 0,-10 6 0 0,-11 5 0 16,-15 5 0-16,-15 4-10 0,-15 14 10 15,-15 1 27-15,-15 19 10 0,-14 2 3 0,-16 3 0 0,-14 7-1 0,-13 9 0 16,-17 7 0-16,-9 4 0 0,-18 4-12 0,-3 3-3 16,-8 3 0-16,-13 2 0 0,3 1-6 0,-9-1-2 15,-5 3 0-15,-1-2 0 0,1-1-6 0,-1-5-2 16,-3-2 0-16,10-9 0 0,-1-5-8 0,0-2 8 16,4-3-8-16,2-8 8 0,0-8-8 0,9-11-16 0,9-4 4 0,7-14 1 15,-1-8-1-15,12-6 0 0,0-9 0 0,11-12 0 16,13-7-4-16,0-11-2 0,-3-8 0 0,9-8 0 31,5-13-16-31,7-8-3 0,3-8-1 0,5-8 0 16,1-10-4-16,2-6-1 0,16-2 0 0,-7-6 0 0,-2-5 25 0,5-2 5 0,7-6 1 15,2 3 0-15,1-3 12 0,-1 2 13 0,0 1-2 0,-5 3-1 16,2-1 7-16,1 0 2 0,-1 6 0 16,-5 2 0-16,-1 1 4 0,3 4 1 0,1 4 0 0,2 2 0 15,1 7-5-15,-1 1-1 0,-2 3 0 0,5-1 0 16,0 3-6-16,4 1 0 0,5-1-1 0,3 3 0 15,4-3-11-15,8-3 10 0,3 3-10 0,3-2 10 16,6-1-22-16,6-2-4 0,7 0 0 0,4 0-1 16,4 2-1-16,3-2 0 0,9 3 0 0,0-1 0 15,6 1 6-15,0 2 2 0,5 3 0 0,1 2 0 0,0 3 10 16,-3 6-10-16,0-1 10 0,2 3-10 0,-2 3 2 16,0 2 0-16,-3 3 0 0,-3 3 0 0,-1 2 8 0,4 0 0 15,-3 0-9-15,-3 1 9 0,3 2 0 0,0-3-11 16,5 3 11-16,1-6-8 15,3 1-23-15,-3-3-4 0,2 0-1 16,4-5-870-16,3 2-174 0</inkml:trace>
  <inkml:trace contextRef="#ctx0" brushRef="#br0" timeOffset="9251.196">6824 3730 2408 0,'0'0'68'0,"0"0"15"0,-6 0-67 0,6 0-16 0,-9 3 0 0,6 2 0 16,-3 3 24-16,3 8 0 0,-3 3 1 0,6 4 0 16,0 12-17-16,0 4-8 0,0 6 0 0,0 6 8 15,3 7-8-15,3 8 0 0,-3 0 9 0,3 6-9 16,-3-1 0-16,6-5 0 0,-3-2 0 0,3-3 0 16,-3-6 16-16,2-5-2 0,4-7 0 0,0-9 0 15,-3-5-27-15,6-5-6 0,-3-6-1 0,0-4 0 16,6-4 20-16,-3-7 0 0,3-6 0 0,-4-2 0 15,10-8 0-15,3-3 8 0,-6-3-8 0,3-4 12 16,5-1-4-16,1 0 0 0,0 0-8 0,0 3 12 0,-1-3-12 0,1 3 9 16,0 0-9-16,0 2 8 0,-6 1-8 0,2 2-17 15,-5 0 4-15,0 3 1 16,-3 2-49-16,-3 3-10 0,-3 0-1 0,3 0-1 16,-6 3-19-16,-4-3-4 0,-2 3-1 0,0-3 0 15,0 3 33-15,-3-1 6 16,-3 1 2-16,3 5 0 0,-3-5 56 0,3 0 0 0,0 5 0 0,0 0 8 0,0 0 34 0,0 0 7 15,0 0 2-15,0 0 0 0,0 0 2 0,3 7 1 0,6 1 0 0,0 6 0 16,0-1 2-16,-3 0 1 0,0 3 0 0,3 0 0 16,9 0-35-16,-9 0-7 15,0 2-2-15,0-5-680 0,3 3-136 0</inkml:trace>
  <inkml:trace contextRef="#ctx0" brushRef="#br0" timeOffset="9647.21">7496 3722 2444 0,'-23'3'54'0,"14"0"11"0,3-1 3 0,0 1 0 0,-3-3-55 0,3 3-13 0,-3 2 0 0,6 0 0 16,3 0 12-16,-3 6-1 0,0 0 0 0,3-1 0 15,6 6-58-15,3 3-11 0,-3-4-2 0,3 1-1 16,0 3-149-16,6-3-30 15,2 0-5-15,-5-3-2 0,-3-5 131 0,6 2 27 16,6 1 5-16,0-6 0 0,0 3 46 0,-1-3 9 0,1 3 1 0,3-2 1 16,-3 2 79-16,-3-3 15 0,-3 3 3 0,0-3 1 0,2 0 54 15,1 1 11-15,-6-1 3 0,3 0 0 0,0 1-24 16,3-1-5-16,-3 0-1 0,0-2 0 0,-1 2-53 16,1 0-10-16,3 1-2 0,-3-1-1 0,3 0-35 0,-3 1-8 15,0 2 0-15,3-3 0 0,-4 5 0 0,-2-2 0 16,-6 6 0-16,3-4 8 0,3 3 5 0,-12 1 1 15,-3 1 0-15,0 7 0 0,0-4 26 0,-3 1 4 16,-3 2 2-16,-6 0 0 0,1 3-15 0,-7 0-3 0,6-3-1 16,-6 0 0-16,3-5-19 0,0 0-8 0,3-6 0 0,-2-2 8 31,5-5-87-31,-3-6-17 0,3-2-4 0,9-8-961 16</inkml:trace>
  <inkml:trace contextRef="#ctx0" brushRef="#br0" timeOffset="9802.198">8110 3217 2484 0,'-18'5'55'0,"12"1"11"0,0 2 2 0,0 2 1 0,3 6-55 0,-6 5-14 0,0 6 0 0,3 4 0 15,0 4 40-15,0 7 6 0,0-2 1 0,0-1 0 16,6 4-29-16,3-1-6 0,0 3 0 0,3 0-1 16,3-3-11-16,3 3-9 0,6-2 9 0,-3-1-13 15,0-2-175-15,2-9-36 0,-2 1-6 16</inkml:trace>
  <inkml:trace contextRef="#ctx0" brushRef="#br0" timeOffset="10136.197">8127 3691 2314 0,'-6'-6'65'0,"9"1"15"0,3-3-64 0,-3 0-16 16,0-2 0-16,6-6 0 0,6 8 40 0,0-8 4 15,0 5 0-15,0 1 1 0,-3-1-15 0,3 1-3 16,5-1-1-16,-5 3 0 0,-9 3-26 0,9 2 0 15,-6 0 0-15,-3 6 0 0,3 0 0 0,-3 2 0 0,-6 3 0 0,6 5 0 16,-6-2 16-16,0 5-1 16,0-3-1-16,0 0 0 0,9-2 10 0,-9 7 1 15,6-5 1-15,-3 1 0 0,9-6-2 0,-3 7 0 16,2-7 0-16,4 3 0 0,0-3-24 0,0-3 0 16,6 1 0-16,-6-1 0 0,6-3-11 0,-1 4-7 15,-2-4-2-15,-3 4 0 0,0-1 0 0,0 0 0 0,-3 1 0 0,-3 1 0 16,-3 1 12-16,0 11 8 0,-6-3-12 0,-3 2 12 15,0 4 0-15,-6-1 0 0,-9 2 0 0,3 1 0 16,0 0 36-16,0 0 5 0,-6 0 1 0,4-3 0 16,2 0-33-16,-3-5-9 0,3 0 0 0,0 0 0 15,3-3-32-15,-3-3-12 0,6-2-1 0,0-2-733 16,4-4-146-16</inkml:trace>
  <inkml:trace contextRef="#ctx0" brushRef="#br0" timeOffset="10587.196">7181 4177 2505 0,'0'0'55'0,"-6"-2"11"0,3-1 2 0,3 3 4 0,3-3-58 0,-3 3-14 0,-3-5 0 0,3 0-1111 16</inkml:trace>
  <inkml:trace contextRef="#ctx0" brushRef="#br0" timeOffset="15047.202">9145 11545 2592 0,'-9'6'57'0,"9"-6"12"0,0 0 3 0,12 2 0 0,3 4-58 0,9-1-14 0,6-5 0 0,14-5 0 16,13-3 0-16,8-3 0 0,10-13-9 0,11-5 9 16,9-11-8-16,19-5 8 0,5-5 0 0,15-8-9 15,8-3 9-15,7-8 0 0,9-5 0 0,3 3 0 16,-4-3 0-16,4 2 0 0,6 9 0 0,-12 5 0 15,-1 5 0-15,-8 8 0 0,-9 10 0 0,-15 9 0 0,-12 13 0 0,-14 13-8 16,-19 13 8-16,-15 5-8 0,-14 17 8 0,-15 18 11 16,-21 10-3-16,-12 22 0 0,-15 13 58 0,-15 10 11 15,-18 25 3-15,-11 7 0 0,-12 11 4 0,-10 7 2 16,-5 6 0-16,0 6 0 0,-1-1-21 0,7-5-4 16,5 0-1-16,7-8 0 0,2-8-21 0,16-10-5 15,5-9-1-15,13-9 0 0,11-12-22 0,12-10-11 0,12-11 10 0,9-7-10 16,11-9 0-16,13-5-12 0,6-10 1 0,8-6 0 31,16-5-13-31,5-8-2 0,16-8-1 16,-1-2 0-16,9-6 15 0,6-8 2 0,7-5 1 0,-1-3 0 0,0-5 9 0,-3 0 0 15,3-8-9-15,-9 6 9 0,-11-1 0 0,-7 3-11 0,-14 3 11 0,-13 2-8 16,-14 5 8-16,-3 9 0 0,-13-1 0 16,-14 12 0-16,-15 7 14 0,-14 8-2 0,-16 7 0 15,-21 9 0-15,-14 8 2 0,-21 10 0 0,-10 11 0 0,-17 3 0 16,-15 10-2-16,-11 3-1 0,-13 13 0 0,-6 0 0 15,-6 3 2-15,-2 0 1 0,2-1 0 0,-3-2 0 16,-2-2-2-16,2-9 0 0,4-10 0 0,8-5 0 16,9-14-12-16,6-8 0 0,0-12 0 0,12-14 0 15,6-8-12-15,6-16 2 0,6-13 0 0,6-11 0 16,6-10-54-16,3-11-10 0,6-10-2 16,-1-11-1-16,19 0 14 0,0-11 3 0,2-7 1 0,7-6 0 15,-1-5 1-15,4-3 0 0,2-2 0 0,4 2 0 0,5-8 58 0,1 1 0 16,-4-1 10-16,6-2-1 0,4-3 39 0,2 0 7 15,-5 0 1-15,8-3 1 0,-9 1 4 0,10-1 1 16,8 1 0-16,6 4 0 0,-3 1-25 0,3 2-5 16,13-2 0-16,-1 0-1 0,6 2-17 0,6 0-3 15,3-2-1-15,9-3 0 0,6-3-10 0,2 1 0 16,1 2 0-16,12-5 0 0,15-1 0 16,-1-1-11-16,4-1 11 0,3 0-8 15,5-3-20-15,7-2-4 0,5 5-1 0,-2-2 0 16,5 2-22-16,-2 0-4 0,-1 0-1 0,-3 5 0 15,1 3-4-15,-7 3-2 0,-2 0 0 0,-6 5 0 16,-4 8 14-16,-5 8 2 0,-9 7 1 0,-7 12 0 0,-8 4 33 16,-6 9 8-16,-6 10 8 0,-9 6-13 0,-6 4 43 0,-6 12 9 0,-5 4 1 0,-4 6 1 15,-3 8 3-15,-6 8 1 0,0 0 0 0,1 2 0 16,2 6-33-16,0-3-12 0,6 0 9 0,4-2-9 16,5-1 0-16,6-5-17 0,3-2 2 0,6-6-1288 15</inkml:trace>
  <inkml:trace contextRef="#ctx0" brushRef="#br0" timeOffset="15501.215">9324 10223 2599 0,'-6'-19'57'0,"3"11"12"0,0-2 3 0,3-1 0 0,-3 0-57 0,3 1-15 16,0 2 0-16,-3 3 0 0,3 5 35 0,0 0 4 15,-6 0 1-15,0 2 0 0,3 6-30 0,-3 0-10 16,-3 5 0-16,3-2 9 0,0 7-9 0,0-2 0 16,-2 3 0-16,-1 2 0 0,3 0 0 0,-3 0 0 15,3 3 0-15,-6 0 0 0,3 2-19 0,0 1 1 0,-3-1 0 16,0 1 0-1,-3-1-28-15,0-2-6 0,4 2 0 16,-4-4-1-16,0 1 30 0,3-4 7 0,-3-3 0 0,3 2 1 0,3-4 15 16,0 1 0-16,-3 4 0 0,6-8 0 0,0 2 0 0,3-3 0 15,3 9 0-15,3-6 0 0,6 3-8 0,3 8 8 0,0-6 0 0,6 6-9 16,3 0 9-16,0 2 0 16,5 1 0-16,1 2 0 0,6-5 0 0,-3 2 11 0,-1-2-3 15,7 0 0-15,0-6 25 0,0-2 5 0,-4-3 1 0,4 3 0 16,-3-5-7-16,-9-3-2 0,-1 0 0 0,-2-3 0 15,0 0-12-15,-6 1-2 0,-3-4-1 0,-3 1 0 16,-3 0-4-16,0-3-1 0,-6 0 0 0,0 0 0 16,0 0-23-16,3-8-5 0,-3 0-1 0,0 0-796 15,-3-5-159-15</inkml:trace>
  <inkml:trace contextRef="#ctx0" brushRef="#br0" timeOffset="15848.283">9199 11027 2077 0,'-18'18'45'0,"15"-12"10"0,0 2 1 0,0 2 4 0,0-5-48 0,0 1-12 0,3-6 0 0,0 0 0 16,9-6 56-16,0 6 10 0,-3-10 2 0,9-3 0 16,0-9-13-16,6-1-3 0,-1-6 0 0,1-3 0 15,0-3-17-15,3-4-4 0,6-1-1 0,-9 0 0 16,5 3-22-16,1-2-8 0,-3 2 0 0,-3 2-771 15,-3 1-161 1</inkml:trace>
  <inkml:trace contextRef="#ctx0" brushRef="#br0" timeOffset="16104.275">9562 10191 2329 0,'0'0'51'0,"0"0"10"0,0 0 3 0,0 0 2 0,0 0-53 0,0 0-13 16,0 0 0-16,3 8 0 0,3 2 42 0,0 4 6 16,3 7 0-16,3 3 1 0,3 2-5 0,3 8-2 15,-1 6 0-15,1 5 0 0,3 3-6 0,6 2-2 16,-3 3 0-16,2 0 0 0,-5 2-22 0,0 1-4 15,9-1 0-15,0-2-8 16,-4-2-99-16,-2-6-26 0,3-3-6 0,-6-10-1 16,0-3 8-16,0-5 2 0,-7-6 0 0</inkml:trace>
  <inkml:trace contextRef="#ctx0" brushRef="#br0" timeOffset="16429.163">9955 10455 1947 0,'-6'14'43'0,"3"-6"9"0,-3 2 1 0,3 6 2 0,3 0-44 0,0 5-11 0,0 3 0 0,3 0 0 16,0 2 80-16,3-2 15 0,6-3 2 0,0 0 1 15,0 0-38-15,3-2-8 0,2-3-2 0,1-3 0 16,0-5-26-16,3 3-6 0,-3-9-1 0,0 1 0 16,3-3-6-16,-1-5-2 0,1-1 0 0,0-4 0 15,0 2 0-15,-9-5 0 0,0-3 0 0,-6 0 0 16,3 0 0-16,-3-3 0 0,-1-2 0 0,-2 3 0 15,-8-3 0-15,5-3 0 0,-3 0 0 0,-3 0 0 16,-3-2 3-16,-6 2 0 0,-6 0 0 0,-3-2 0 0,3 2-12 16,-3 5 0-16,-2 3-12 0,2 3 12 15,0 3-18-15,3 4 4 0,-6 4 1 0,7 4 0 0,-1 1-8 16,3 5-2-16,0-3 0 0,3 6 0 16,3-3-19-16,9 2-4 0,3 1-1 15,3-1-684-15,6-2-137 0</inkml:trace>
  <inkml:trace contextRef="#ctx0" brushRef="#br0" timeOffset="17216.19">10372 10302 2390 0,'-3'5'52'0,"-3"3"12"0,-6 5 1 0,3 6 3 0,0-1-55 0,-3 6-13 0,0 3 0 0,6-1 0 16,0 3 53-16,0 0 8 0,3 0 2 0,3-2 0 15,3-1-35-15,3-2-8 0,-3-3 0 0,6-2-1 16,0-3-19-16,3-3 0 0,3-2 8 0,0-1-8 15,-3-2 0-15,3-5 0 16,-1-3 0-16,1 0-9 0,0-6-7 0,-3-2 0 16,0-2-1-16,3-3 0 0,-3-3 0 0,-3-3 0 0,-3 1 0 15,0-3 0-15,0-6 17 0,-3 1-10 0,-3-3 10 0,-3-1-8 16,0-1 8-16,-3 7 0 0,0-5 0 0,0 10 0 16,-3 3 0-16,3 3 0 0,-3 3 0 0,3 2 8 15,-3 2 0-15,9 6 0 0,0 0 0 0,-6 0 0 16,3 6 1-16,-3 2 1 0,6-3 0 0,0 8 0 15,3 0-10-15,3 3 0 0,0 0 0 0,0 5 0 16,3-2 0-16,3-1 0 0,-3 3 0 0,6-5 0 16,-3 0 0-16,5-3 0 0,-2 1 0 0,3-1 0 0,-3-5-8 15,3-3 8-15,0 0 0 0,0-2 0 0,-1-3 0 0,-2-3 0 16,0-2 0-16,-3-5 0 0,3 2 0 0,-3-8-9 16,-6-3 9-16,0 1 0 0,3-6-16 0,-6 0 3 15,-6-2 1-15,0-6 0 0,0 0 0 0,-3-2 0 16,-3-9 0-16,0-4 0 0,-3-1 12 15,-3-10-12-15,0-3 12 0,0-2-12 16,-2 2-16-16,5 3-2 0,-3 2-1 0,6 11 0 0,-3 5 31 0,3 11 0 16,3 3 0-16,-3 7 0 0,3 6 36 0,3 5 11 15,-3 5 1-15,6 3 1 0,-3 8-11 0,6 8-2 16,0 5-1-16,0 3 0 0,6 8-20 0,0 2-4 16,3 3-1-16,6 6 0 0,-3 2-1 0,6 0 0 15,2 2 0-15,-2 1 0 0,0 0-9 0,3-1 8 0,-3-2-8 0,2-2 8 16,1-6-8-16,0-3 0 0,-3-5 0 0,0-5 0 15,-3-3 0-15,0-5 0 0,-7-3 0 0,1-2 8 16,0-9-8-16,-3-2 0 0,0-2 0 0,-6-4 0 16,3-4 0-16,0-3 0 0,-3-3 0 0,-3 0-11 15,3 0-4-15,0 0-1 0,-3-2 0 0,3 4 0 16,-3-2 16-16,3 1 0 0,-3-1-10 0,3 0 10 16,-3 0 0-16,0-3 8 0,0 6 0 0,3-5 0 15,0-1-8-15,0 1-11 0,-3 2 3 0,6 3 0 16,-6-1 8-16,3 1 0 0,0 0 0 0,3 2 0 15,-3 3 0-15,3-2 0 0,-1 2 0 0,4 0 0 16,-3 3 14-16,3 2-2 0,3 0 0 0,0 1 0 16,0 2-12-16,3 5 0 0,-3-2 0 0,0 7 0 15,6 1 8-15,-9 5-8 0,-1 0 0 0,1 5 0 16,-3 0 9-16,3 0-9 0,0 5 8 0,3-2-8 16,-12 0 0-16,6 0 0 0,-6 0 0 0,0 0 0 15,-6-3 0-15,0 0 0 0,3-3 9 0,-3 1-9 0,0-1 9 0,0 1-9 16,-3-6 12-16,-6 0-12 15,4-2-25-15,-7-3-12 0,-3 0-3 16,-3-3-762-16,3-5-153 0</inkml:trace>
  <inkml:trace contextRef="#ctx0" brushRef="#br0" timeOffset="17394.373">10669 9947 2797 0,'0'0'61'0,"6"-8"13"0,3-5 2 0,0 0 4 0,3-3-64 0,3-5-16 0,6-3 0 0,3 3 0 16,-1-5 62-16,7-1 10 0,0-5 1 16,0 1 1-16,-1 2-42 0,1-1-8 0,-3-1-1 0,0 2-1 15,3 2-22-15,-4 3 0 0,-2 0 0 0,0 6 0 32,0-1-116-32,-3 1-24 0,-1 2-4 0</inkml:trace>
  <inkml:trace contextRef="#ctx0" brushRef="#br0" timeOffset="18556.373">8496 14440 1454 0,'0'0'32'0,"9"0"6"0,-9 0 2 0,0 0 1 0,15 0-33 0,0 0-8 0,0 2 0 0,0 4 0 15,-3-1 129-15,3 3 24 0,-3 0 5 0,3 5 1 16,-1 3-26-16,1 5-5 0,-3 0 0 0,0 8-1 15,0 3-51-15,-3 2-9 0,0 6-3 0,-3 5 0 16,-6 5-35-16,3 6-7 0,-3 7-2 0,-3 4 0 16,-3 4-5-16,0 8-2 0,-3 9 0 0,-3-4 0 15,-3 4-13-15,-12 2 8 0,-5-3-8 0,-1 5 0 16,-6-7 9-16,-2-3-9 0,-7 5 8 0,-3-10-8 16,-2 0 16-16,-7 2-1 0,-8 1-1 0,-1-6 0 15,-2-13 19-15,-4-3 4 0,-2-11 1 0,18-18 0 16,-4-5-12-16,-8 0-2 0,-4-11-1 0,-5-2 0 0,-4-8-23 0,1-9 9 15,-9-7-9-15,-39-13 0 0,9-6 0 0,6-8 0 16,3-5 0-16,3-2 0 0,8-17-8 0,4 6 8 16,6-3-13-16,9 3 5 0,14 2 8 0,7-2 0 15,8-3 0-15,6 3-8 0,10 0 8 0,8 0 11 16,9-3-3-16,6-8 0 0,9-8-8 0,6-2 10 16,12-1-10-16,3-4 10 0,6-6-10 0,9-3 0 0,14-7 0 0,4 4 0 15,11-1 0-15,7-9 0 0,2 3 0 0,7 2 0 16,2 8 10-16,4 4 0 15,5-1 0-15,0 5 0 0,0 11-10 0,-5 8 0 16,-1 10 0-16,-2 9 0 0,-4 2 0 0,-14 10 0 0,-4 9 0 16,-5-1 0-16,-1 6 0 0,-17 8 0 0,-3 2 0 15,-6 3 0-15,-1 0 0 0,1 3 0 16,-6 2 0-16,-9 1 0 0,-9 2 0 0,15 0 12 0,-6 0-2 0,-9 0 0 31,0 0-31-31,0 0-7 0,0 0 0 0,0 0-1 16,-9 5-159-16,0-2-31 0,0-1-6 0</inkml:trace>
  <inkml:trace contextRef="#ctx0" brushRef="#br0" timeOffset="18874.37">7071 13434 2504 0,'0'0'71'0,"0"0"16"0,-6 0-70 0,6 0-17 16,0 0 0-16,0 0 0 0,-9 0 36 0,9 0 3 15,15 6 1-15,0-6 0 0,0 0 12 16,5 0 4-16,4 0 0 0,3-3 0 0,9 0-23 16,-7 3-4-16,1-2-1 0,6 4 0 0,0-2-3 15,2 3-1-15,-2 0 0 0,-3 2 0 0,3 0-24 0,-7 6 0 16,7 2 0-16,-3 3 0 0,-4 0 0 0,4 5 0 16,-6 0 0-16,0 3 0 0,-3 0 12 0,-4 2-4 15,-2 1 0-15,0-4 0 0,-3 4-8 0,-3-3 0 16,-3-3 0-16,0 5 8 0,0-5 0 0,-3-2 0 0,-3 2 0 0,-3 0 0 15,0-2 0-15,0 2 0 0,-6-2 0 0,0 2 0 16,-3 0-8-16,3 0 0 0,-3-2 0 0,3 2-11 31,-3 0-108-31,0-3-21 0,3-2-5 0,3 3-1055 0</inkml:trace>
  <inkml:trace contextRef="#ctx0" brushRef="#br0" timeOffset="19774.369">4440 14789 1947 0,'0'0'43'0,"-3"0"9"0,-9-3 1 0,6 1 2 0,0-6-44 0,-3 0-11 0,3 2 0 0,-3 1 0 16,9 0 108-16,0 2 20 0,-3 1 4 0,3 2 1 16,0 0-59-16,0 0-12 0,3 7-2 0,9 4-1 15,3 2-21-15,0 6-4 0,5 5-1 0,1-1 0 16,-3 4-14-16,3 5-3 0,9 5-1 0,-9 0 0 15,8-3-15-15,-8 0 9 0,9 1-9 0,-9-3 8 16,0-3-8-16,2 0 8 0,1 0-8 0,-3 0 8 16,-6-5-8-16,0-3 0 0,-3-8 0 0,0 6 0 15,-3-1-24-15,-3-2 4 0,-1-8 0 0,-2 3 0 16,-3-11-90-16,0 5-18 0,0-5-3 16,-3 3-962-16</inkml:trace>
  <inkml:trace contextRef="#ctx0" brushRef="#br0" timeOffset="20110.372">4353 15358 2271 0,'0'0'50'0,"0"0"10"0,0 0 3 0,9-3 1 0,0-2-52 0,6-3-12 15,0-5 0-15,3-3 0 0,0-3 68 0,8-5 10 0,4 1 2 0,0-7 1 16,6 1-19-16,-4-5-4 0,7-3-1 0,-6-3 0 16,3 1-21-16,-7 7-5 0,-2 3-1 0,-3 0 0 15,3 2-18-15,-1 1-3 0,-5 2-1 0,0 3 0 16,-3 2-8-16,3-2 8 0,-3 5-8 0,-3 3 8 15,-4 2-8-15,-2 6 8 0,-6 0-8 0,-3 5 8 16,0 0-18-16,0 0-4 0,0 0-1 0,0 0 0 16,-3-3-117-16,3 3-23 0,0 0-5 0</inkml:trace>
  <inkml:trace contextRef="#ctx0" brushRef="#br0" timeOffset="20721.37">5017 15122 2084 0,'0'35'46'16,"3"-27"10"-16,-3-8 1 0,0 0 1 0,0 0-46 0,3 0-12 0,0 0 0 0,-3 0 0 16,3-6 80-16,0 1 15 0,3 2 2 0,0-2 1 15,-3 2-46-15,3 1-10 0,0 2-2 0,0-6 0 16,0 6-8-16,0 6-3 0,-1-6 0 0,1 0 0 0,0 0-9 0,0 0-3 15,-6 0 0-15,3 0 0 0,3 2-5 0,-3 4 0 16,-3-6-1-16,0 0 0 0,0 0-3 0,0 0-8 16,0 10 12-16,-3-4-4 0,-6 1-8 0,9-7 8 15,-3 8-8-15,-3 0 8 0,3-2-8 0,3-6 0 16,0 0-10-16,0 0 10 0,0 0-14 0,-6-6 3 16,-2 6 1-16,5-5 0 0,0 2 2 0,3 3 0 15,0 0 0-15,-3-2 0 0,0-4 8 0,3 6 0 0,0 0-9 16,-3-2 9-16,0-3-12 0,0 5 3 15,3 0 0-15,0 0 0 16,0 0-27-16,0 0-4 0,0 0-2 0,0 0-1116 16</inkml:trace>
  <inkml:trace contextRef="#ctx0" brushRef="#br0" timeOffset="22990.372">5035 14352 2258 0,'0'0'64'0,"0"0"14"0,0 0-62 0,0 0-16 15,0 0 0-15,0 0 0 0,3-2 111 0,-3 2 19 16,0 0 4-16,0-6 1 15,0 4-79-15,0 2-16 0,0 0-4 0,6-3 0 16,-6 3-28-16,0 0-8 0,3-3 0 0,-3 3 0 16,0 0-24-16,0 0-10 0,3 0-2 0,-3 0-771 15,0 0-154-15</inkml:trace>
  <inkml:trace contextRef="#ctx0" brushRef="#br0" timeOffset="23257.506">5344 14498 2289 0,'0'26'50'0,"-3"-5"10"0,0-7 3 0,0-1 2 16,0 0-52-16,-2-5-13 0,-1-8 0 0,-3 3 0 16,3 2 53-16,6-5 8 0,0 0 2 0,-6 0 0 15,-3 3-47-15,9-3-16 0,0 0 9 0,-3 2-756 16,3 4-151-16</inkml:trace>
  <inkml:trace contextRef="#ctx0" brushRef="#br0" timeOffset="23741.504">5222 13866 2041 0,'0'0'44'0,"0"0"10"0,-6 2 2 0,0-2 2 0,1 0-46 16,-4-2-12-16,6-1 0 0,3 3 0 16,-6 0 93-16,6 0 17 0,0 0 3 0,0 0 1 15,3 8-54-15,3 2-12 0,5 6-1 0,1 3-1 16,0-1-30-16,3 6-7 0,9 0-1 0,0 5 0 15,3-2-8-15,-4 2 12 0,-5 0-12 0,9-3 12 16,-6 1-12-16,0-4 0 0,0 1 9 0,-4 0-9 0,1-3-15 0,-3 0-7 16,0-5-2-16,-3 0-755 15,-3 0-151-15</inkml:trace>
  <inkml:trace contextRef="#ctx0" brushRef="#br0" timeOffset="24942.519">5094 13887 1886 0,'0'26'41'0,"0"-26"9"0,0 0 2 0,0 5 1 0,0-5-42 0,0 0-11 16,6 0 0-16,-3-2 0 0,3-1 76 0,0-5 14 16,3-2 2-16,6-4 1 0,-3-4-13 0,6-1-4 15,-3-4 0-15,-3-1 0 0,2-3-19 0,7 3-4 16,-6 1-1-16,9-1 0 0,-6 5-28 0,-3 3-5 16,0 1-2-16,-3 4 0 0,-1 0-17 0,1 4 0 15,-3 1 0-15,-3 1 0 16,3 2-72-16,-3 6-14 0,3 2-3 0,-6 1-669 15,0-1-134-15</inkml:trace>
  <inkml:trace contextRef="#ctx0" brushRef="#br0" timeOffset="25557.508">5335 14112 962 0,'-8'-48'27'0,"8"48"7"0,0 18-34 0,0-2 0 0,-3-8 0 0,3 0 0 16,-3-5 84-16,3-3 9 0,0 0 3 0,3 3 0 15,-3-3-20-15,0 0-4 0,0 0-1 0,0 0 0 16,0 0-10-16,8-6-1 0,1 4-1 0,-9 2 0 16,12-8 3-16,-3-3 1 0,0-2 0 0,3 2 0 15,-3-2 4-15,3 0 1 0,0-6 0 0,-3 6 0 16,6-3-11-16,-6 3-1 0,2 0-1 0,-2 2 0 16,-6 1-34-16,3 4-6 0,0-2-2 0,-6 8 0 15,0 0-45-15,0 0-8 0,0 0-3 0,0 0-1007 16</inkml:trace>
  <inkml:trace contextRef="#ctx0" brushRef="#br0" timeOffset="25913.506">5672 13630 2000 0,'0'0'56'0,"6"3"14"0,-6-3-56 0,0 0-14 0,0 0 0 0,0 0 0 15,0 0 108-15,0 0 20 0,3 2 3 0,3-2 1 16,6 3-68-16,-3 0-12 0,2-1-4 0,7 1 0 16,0 0-21-16,6 2-5 0,0 0-1 0,3 0 0 15,-7-2-13-15,7 2-8 0,-3-2 8 0,0 2-8 16,-3-2 0-16,-3 0 0 0,-1 2 0 0,1-2 0 16,0-1-107-16,-6 4-22 15,0-6-5-15,0 2-915 0</inkml:trace>
  <inkml:trace contextRef="#ctx0" brushRef="#br0" timeOffset="26124.508">5818 13511 2271 0,'-18'26'50'0,"12"-15"10"0,0 0 3 0,3-3 1 0,-3 2-52 0,3 1-12 16,3 2 0-16,0-2 0 0,3 2 71 0,0 0 11 0,0 3 2 15,3-3 1-15,0 3-48 0,-3 3-9 0,0-4-3 0,3 4 0 16,3-3-25-16,-6 2 0 0,0-4 0 0,0 4 0 31,0-2-91-31,3 2-23 0,-4-2-5 0</inkml:trace>
  <inkml:trace contextRef="#ctx0" brushRef="#br0" timeOffset="26625.506">6035 13122 1646 0,'0'0'47'0,"-3"-3"9"15,0-2-44-15,3 5-12 0,-3-5 0 0,3 5 0 16,0 0 99-16,0 0 17 0,0 0 4 0,0 0 1 15,0 0-21-15,0 0-5 0,0 0-1 0,0 0 0 0,6-3-22 0,-6 3-5 16,0 0-1-16,0 0 0 0,0 0-22 0,0 0-4 16,0 0 0-16,0 0-1 0,0 0-21 0,0 0-4 15,0 0-1-15,0 0 0 16,-3 3-5-16,-3 2 0 0,3-2-8 0,-3 2 12 0,0-2-12 0,-3 2 0 16,0 3 0-16,0 0 0 15,-3-3 0-15,4 3 0 0,-4 0 0 0,0 3 0 0,3-3-11 0,-3 2 2 16,0-2 0-16,3 0 0 0,-3 3-9 0,3-3-2 15,0 0 0-15,0 2 0 0,-3-5 8 0,6 3 2 16,1 0 0-16,-1 0 0 0,0-2 10 0,6 1-10 16,0 1 10-16,0 0-10 0,6 0 10 0,-3 0-8 0,3 3 8 0,5-1-8 15,-2 1 8-15,3 2 0 0,-3 3 0 0,6-3 0 16,0 3 0-16,0 0 0 0,0 3 0 0,3-4-8 16,-4 4 8-16,7-1 0 0,-3 1 0 0,0-1 0 15,0 4 0-15,0-4 0 0,3-2 0 0,-4 3 0 16,1-4 0-16,-3 1 0 0,-3-2 0 0,0-4 0 15,3 3 0-15,-6-2 0 0,0 0 0 0,-3-4 0 16,6 1 0-16,-6 0 0 0,-3-2 0 0,-1-1-8 16,4 0-34-16,-6-5-6 0,0 0-2 0,-6 5-695 15,4-2-139-15</inkml:trace>
  <inkml:trace contextRef="#ctx0" brushRef="#br0" timeOffset="26796.506">6086 13514 2149 0,'0'0'47'0,"0"0"9"0,0 0 3 0,5-6 2 0,1-2-49 0,0 1-12 15,3-4 0-15,0 0 0 0,3-2 87 0,-3-3 14 16,0 3 3-16,6 0 1 0,-3-3-59 0,0 3-12 16,0-1-2-16,0 4-1 15,-1-1-104-15,1 1-21 0,-3-1-4 0</inkml:trace>
  <inkml:trace contextRef="#ctx0" brushRef="#br0" timeOffset="27027.506">6487 13244 2358 0,'0'0'52'0,"6"0"10"0,0-5 2 0,6-3 3 0,0 0-54 0,3-6-13 0,0-1 0 0,3-7 0 15,3 1 99-15,-1-3 17 0,4 1 3 0,-3-4 1 16,6-2-60-16,0 5-12 0,-1-2-3 0,-2-1 0 16,-6 6-30-16,3 0-7 0,0 8 0 0,-3-3-8 15,-7 5 0-15,1 3 0 0,0-2-12 0,0 2 3 16,-3 3-155-16,-3 5-30 0,-6 0-6 0,6-6-908 16</inkml:trace>
  <inkml:trace contextRef="#ctx0" brushRef="#br0" timeOffset="27351.562">6717 12770 2000 0,'0'0'56'0,"-6"6"14"0,-3-1-56 0,9-5-14 16,0 0 0-16,0 0 0 15,0 2 84-15,0-2 13 0,0 0 3 0,6 3 1 0,3-3-34 0,2 0-7 16,-2 0-2-16,6-3 0 0,0 1-14 0,-3-3-4 15,3 5 0-15,0-8 0 0,6 2-11 0,-3 4-2 16,-1-1-1-16,1-2 0 0,0-1-10 0,0 6-3 16,3-5 0-16,-6 5 0 0,-3 3-13 0,2-1 11 0,-2 1-11 0,3 2 10 15,-6 3-10-15,-3 0 0 0,3 0 0 0,-3 3 0 16,-3-1-8-16,-3 4 8 0,0-1-10 0,0 0 10 16,3 3 0-16,-9-3 0 0,-3 3-8 0,3 0 8 15,0-3 0-15,0 3 0 0,-3-3 0 16,0 3 0-16,-3 0 0 0,4-3 0 0,-1 3 0 0,0 3 0 31,0-1-20-31,0-5-12 0,0 6-1 0,3-3-1 16,0-6-122-16,0 9-25 0,3-11-5 0</inkml:trace>
  <inkml:trace contextRef="#ctx0" brushRef="#br0" timeOffset="27912.508">7294 12106 2588 0,'0'0'57'0,"6"-5"12"0,-6 0 3 0,3-1 0 0,-6 1-58 0,3 5-14 16,0 0 0-16,0 0 0 0,0 0 52 0,0 0 7 16,0 0 1-16,0 0 1 0,0 0-26 0,-3 0-6 0,-6 3-1 15,9-3 0-15,0 0-17 0,-9 8-11 16,-3 0 12-16,0 2-12 0,-3-2 8 0,4 0-8 16,-4 0 0-16,-3 0 0 0,-3 2 0 0,3 1 0 15,6-3 0-15,-6 3 0 0,0-1 0 0,4 1 10 16,2-1-10-16,0 4 8 0,0-4-8 0,0 1 0 0,3 2 0 0,0-2 0 15,6 2-12-15,0 0-4 0,-3-2 0 0,6-1-1 16,3 3-1-16,3-2 0 0,-3 2 0 0,3-2 0 16,6-1 18-16,-3 4 0 0,0-4 0 0,-3 3 0 15,0 1 0-15,9-1 0 0,2 0 0 0,-2 0 0 16,-3 3 0-16,3 0 0 0,3 0 0 0,0 2 0 16,0-2 0-16,-3 0 0 0,-1 3 0 0,1-3 0 15,3 2 0-15,-6-2 0 0,0 3 0 0,-6 2 0 16,6-5 0-16,-3 2 0 0,0 1 0 0,-3-4 0 15,0-1 0-15,0-1 0 0,-3-3 8 0,3 1-8 16,-12 0 0-16,6-3 0 0,0-8 8 0,0 0-8 16,0 0 0-16,-3 5 9 0,3-5-9 0,0 0 8 15,0 0-8-15,0 0 0 0,0 0-10 0,0 0 10 16,0 0-32-16,0 0-1 0,0-5 0 0,0 5 0 16,-6-6-20-16,0 1-4 0,0 2-1 0,3 1-714 15,-9-1-142-15</inkml:trace>
  <inkml:trace contextRef="#ctx0" brushRef="#br0" timeOffset="28170.512">7252 12551 2253 0,'0'0'49'0,"3"-3"11"0,0 0 1 0,-3 3 3 0,6-8-51 0,-3 3-13 0,6-3 0 0,-3 3 0 16,6-6 86-16,-3 1 14 0,3-1 4 0,0 1 0 15,3-1-47-15,-6-2-9 0,2 0-1 0,1 2-1 16,0 0-30-16,-3 1-7 0,0 2-1 0,-3 0 0 16,3 3-24-16,-6-1-4 0,3 1-2 0,-6 5-801 15,0 0-160-15</inkml:trace>
  <inkml:trace contextRef="#ctx0" brushRef="#br0" timeOffset="29181.514">19500 4138 2379 0,'3'-19'52'0,"3"11"12"0,3-2 1 0,3-4 2 0,6-1-54 0,3-1-13 0,3-3 0 0,5 1 0 16,4-4 59-16,6 1 9 0,6 0 1 0,8-3 1 15,7 3-30-15,5-3-7 0,1 1-1 0,5-1 0 16,3 0-11-16,13 0-2 0,-1 3-1 0,6 2 0 16,1 1-10-16,5 5-8 0,3 5 12 0,-6-5-12 15,1 10 10-15,-1 6-10 0,-3-1 8 0,0 9-8 16,-2 2 8-16,-10 3-8 0,-3 2 0 0,-8 6 8 16,-1 3 14-16,-14-1 2 0,2-2 1 0,-17 5 0 15,0 0-25-15,-12-2 0 0,-4-1 0 0,-8 0 0 0,-12 1 23 0,3 2-1 16,-12 0 0-16,-6 0 0 0,-5 3 10 0,-4 2 3 15,-9 3 0-15,-9 3 0 0,-2 2-7 0,-4-2 0 16,-3 2-1-16,-2 3 0 0,-4-2-15 0,-5 4-4 16,-4 4 0-16,-2-1 0 0,2 0-8 0,1 0 8 15,-1 1-8-15,-5-4 8 0,2 4-8 0,1-4-9 16,2-2 9-16,-2 0-13 16,2 0-13-16,7-5-2 0,5-3-1 0,6-8 0 0,7-3 5 0,2-4 0 0,0-7 1 0,12-4 0 31,4-3-145-31,5-5-30 0,6-9-6 0</inkml:trace>
  <inkml:trace contextRef="#ctx0" brushRef="#br0" timeOffset="29488.504">20774 4516 2948 0,'-15'-3'65'0,"13"1"14"0,-4 2 2 0,0-3 1 0,-3 0-66 0,3 3-16 0,-3 0 0 0,3 6 0 16,-3-1 18-16,-3 3 0 0,-3 5 0 0,-6 3 0 15,6 3-18-15,-5 7 8 0,-1 3-8 0,3 3 0 16,-3 2 0-16,-3 3 0 0,-3 0 0 0,-2 3 0 16,2 0 0-16,0-1 0 0,-3 4 0 0,7-1 0 0,2 0 0 15,0 1 0-15,3-1 0 0,0-2 0 0,6-3 0 0,0 0 0 16,9-5 0-16,0-1 0 0,3-4 12 16,3-3-2-16,3-1 0 0,12-1 0 0,6-4-1 0,0-2 0 15,6 0 0-15,-1-3 0 0,10-2-9 0,0-3 0 16,-1-3 0-16,7 0 8 0,3-2-8 15,2-3 0-15,-5-3 0 0,0-2 0 0,5-3 0 16,-8 0 0-16,-9 0 0 0,-1-3 0 16,4 4-106-16,-6-4-26 0,-9 3-6 0,-4-3-1 15</inkml:trace>
  <inkml:trace contextRef="#ctx0" brushRef="#br0" timeOffset="29905.51">22075 3376 2581 0,'-12'-3'56'0,"12"3"12"0,0 0 3 0,0 0 2 0,0 0-58 0,0 0-15 16,0 0 0-16,3 0 0 0,3-5 49 0,3 0 7 15,3-1 2-15,3-2 0 0,6-5-5 0,2 3-1 16,4-1 0-16,18-5 0 0,0-2-27 0,-1 4-5 16,-5-2-2-16,0 3 0 0,-10 0-8 0,-2 2-2 15,0 1 0-15,-3 2 0 0,-3 3-24 0,-10-1-4 16,4 4-2-16,-6-1 0 16,0 0-118-16,-3 3-23 0,-6 0-5 0,0 0 0 0</inkml:trace>
  <inkml:trace contextRef="#ctx0" brushRef="#br0" timeOffset="30104.51">22212 3072 2530 0,'-18'-8'56'0,"12"2"11"0,0-2 2 0,0 3 3 0,3 0-58 0,3 5-14 15,0 0 0-15,0 0 0 0,0 0 67 0,6 5 10 0,3 3 3 0,0 3 0 16,6 7-30-16,0 3-6 0,0 6 0 0,0-1-1 16,0 9-19-16,2-1-4 0,1 3-1 0,-9-5 0 15,3-3-7-15,0 3-2 0,0 2 0 0,0 3 0 16,-3-3-10-16,6-4 0 0,-6 4 0 0,2 3 0 15,1-3-27 1,-3-10-7-16,-3 0-2 0,0-3 0 0,3-8-125 0,-6 1-26 0,3-4-5 0,0 1-925 16</inkml:trace>
  <inkml:trace contextRef="#ctx0" brushRef="#br0" timeOffset="30360.522">22775 3019 2394 0,'0'-3'52'0,"0"6"12"0,0-3 1 0,0 0 3 0,0 2-55 0,0-2-13 0,-3 6 0 0,0-6 0 15,0 2 38-15,0 3 5 0,0 1 1 0,0 2 0 16,0 0-44-16,-3 2 0 0,6 1-8 0,0 2-744 16,-3 0-149-16</inkml:trace>
  <inkml:trace contextRef="#ctx0" brushRef="#br0" timeOffset="30500.522">22977 3336 2602 0,'0'0'57'0,"0"0"12"0,0 0 3 0,0 0 1 0,0 0-58 0,0 0-15 0,0 0 0 0,0 0 0 16,0 0 38-16,0 0 5 0,0 0 1 0,0 0-842 15,0 0-168-15</inkml:trace>
  <inkml:trace contextRef="#ctx0" brushRef="#br0" timeOffset="31037.508">21983 4373 1735 0,'0'0'38'0,"0"0"8"0,0 0 2 0,0 0 0 0,3 8-38 0,0 3-10 15,0-1 0-15,0 9 0 16,0-1 96-16,0 9 16 0,0-1 4 0,3 3 1 16,0 0-41-16,0 6-9 0,-4 2-2 0,7 0 0 15,-3 0-36-15,0 0-7 0,3-3-2 0,-3 1 0 0,3-6-20 0,-3-3 8 16,3 1-8-16,0-6 0 16,-3-3-38-16,3-2-12 0,-3-5-2 0,3-1-648 15,-6-4-130-15</inkml:trace>
  <inkml:trace contextRef="#ctx0" brushRef="#br0" timeOffset="31611.502">22138 4595 2055 0,'0'0'45'0,"0"0"10"0,0 0 1 0,9 6 2 0,-4 2-46 0,1 0-12 0,3 5 0 0,0-3 0 15,0 6 59-15,0 0 9 0,0 0 3 0,0 3 0 16,3-1-45-16,-3 1-9 0,0-4-1 0,0 1-1 15,0-2-15-15,3-4 8 0,-7 3-8 0,4-5 0 16,0-2 12-16,-3-1-4 0,0 0-8 0,-6-5 12 16,0 0-12-16,6-3 8 0,0 1-8 0,-3-6 0 15,3 0 9-15,-3-5-9 0,3 0 8 0,-3-6-8 16,3-2 19-16,-3 0-2 0,0-6 0 0,-3 1 0 16,3-1-17-16,0 3-14 0,0 3 2 0,0 5 1 15,0 1 2-15,0 4 0 0,0 0 0 0,3 6 0 16,-3 0 9-16,-3 5-8 0,9 0 8 0,-3 5-8 0,-1 0 8 0,1 1 0 15,0 4 0-15,0 1-8 0,3 2 8 0,-3 0 0 16,0 1 0-16,0 1 0 0,-3-1 0 0,3-1 0 16,0 0 0-16,0-2 0 0,0-1 0 0,0-2 0 15,0-2 0-15,0-4 0 0,-6-2 0 0,0 0 0 16,6-2 0-16,3-6 0 0,-3 0 0 0,0-3 0 16,-3-2 0-16,0 0 0 0,2-3 0 0,-2 0-13 15,3-3 1-15,-6 1 1 0,3-3 11 0,0-1 8 16,0-7-8-16,-3 0 11 0,0-2-11 0,0-7 0 15,0-1 0-15,0 2 0 16,0 0-28-16,0 5 1 0,0 3 1 0,0 5 0 0,0 6 11 0,3 4 3 16,-3 4 0-16,0-1 0 0,3 6 28 0,-3 5 7 15,0 0 1-15,0 0 0 0,0 8 6 0,6 2 2 16,-6 9 0-16,3 2 0 0,3 6-2 0,0 2 0 0,0 0 0 0,3 5 0 16,-3-5-12-16,3 0-2 0,0 0-1 0,3-2 0 15,0-3-15-15,0 0 0 0,-4-6 8 0,4 1-8 16,-6-4 0-16,6-1 0 0,-3-1 0 0,0-3 0 15,-3-2-10-15,3-2-2 0,-3-1 0 0,3-2 0 16,-9-3-48 0,0 0-9-16,6-3-3 0,-6 3-643 0,0-5-129 0</inkml:trace>
  <inkml:trace contextRef="#ctx0" brushRef="#br0" timeOffset="32023.512">22510 4524 2264 0,'0'0'50'0,"0"0"10"0,0 0 3 0,9-5 0 0,-3-1-51 0,11-2-12 0,-5-5 0 0,3 3 0 16,0-4 68-16,-6 4 10 0,0 2 2 0,3-3 1 15,0 1-58-15,0 2-12 0,0-3-3 0,-1 1 0 16,1-1-107-16,0 0-21 0,3 1-5 16,-6-1-1-16</inkml:trace>
  <inkml:trace contextRef="#ctx0" brushRef="#br0" timeOffset="32407.52">22825 4140 1868 0,'0'0'41'0,"0"0"9"0,0 0 2 0,0 0 0 0,0 0-42 0,0 0-10 0,0 0 0 0,0 0 0 16,0 0 85-16,0 0 15 15,0 0 4-15,3 0 0 0,3 3-29 0,0 2-6 0,3 1-1 0,-3-1 0 16,3 0-28-16,0 3-7 0,3 0-1 0,-3 0 0 16,3 0 7-16,2 0 1 0,-5 0 0 0,6 2 0 15,-3-2-40-15,3 3 0 0,0-1 0 0,0 1 0 16,0-3-80-16,0 0-20 0,-4-3-4 0,4 1-645 16,-6-6-130-16</inkml:trace>
  <inkml:trace contextRef="#ctx0" brushRef="#br0" timeOffset="32598.521">23066 4080 2026 0,'0'0'44'0,"0"0"10"0,-6 0 2 0,-3 0 1 0,6 2-45 16,-3 1-12-16,0-1 0 0,1 4 0 0,-1 2 88 0,0 2 16 15,0-2 4-15,0 5 0 0,-3 1-52 0,3 4-11 16,0 1-1-16,-3 2-1 0,3 0-34 0,0 5-9 15,3-2 0-15,-3 0 0 0,6 0-8 0,-6 0-7 16,3-3-1-16,0 0-736 16,3 0-148-16</inkml:trace>
  <inkml:trace contextRef="#ctx0" brushRef="#br0" timeOffset="32966.515">23197 3714 1810 0,'-3'-2'40'0,"3"2"8"0,-6 0 1 0,0 0 3 0,3-6-42 15,0 4-10-15,0 2 0 0,0 2 0 0,0 4 116 0,3-1 20 16,-3 6 5-16,6 5 1 0,3 2-66 0,0 1-12 16,3 4-4-16,0 4 0 0,-3-1-8 0,6 1-1 15,-3-1-1-15,-3 1 0 0,-3-4-34 0,9-1-6 16,-6 1-2-16,-3-1 0 0,6-4-8 0,-3 1-11 15,0-1 3-15,0-5 0 16,-3-2-132-16,2 0-25 0,-2-4-6 0</inkml:trace>
  <inkml:trace contextRef="#ctx0" brushRef="#br0" timeOffset="33525.513">23474 3950 2034 0,'0'0'44'0,"0"0"10"0,0 0 2 0,0 8 1 0,3 0-45 0,3 0-12 0,-6 0 0 0,3-3 0 16,6 3 66-16,-6-3 11 0,3 0 3 0,-6 1 0 16,3-1-53-16,-3-5-11 0,12 5-1 0,-6-2-1 15,-6-3-14-15,3 0 11 0,6 0-11 0,-1-3 10 16,-8 3-10-16,6 0 12 0,0-5-12 0,3 0 12 16,-6-1-12-16,3 1 12 0,-3-3-12 0,6-2 12 15,-9 2-12-15,9-6 0 0,-3 1 0 0,-3 0 0 16,-3-3 8-16,3 3-8 0,-3-3 0 0,0 0 8 15,0 3-8-15,0 2 0 0,0 1 0 0,0 4 0 16,0 1-12-16,0 5 12 0,0 0-12 0,0 0 12 16,0 0 0-16,0 0 0 0,0 0 0 0,9 5 0 15,-6 3-15-15,-3 0 5 0,6 3 1 0,-3-3 0 16,6 0 9-16,-9 0 0 0,9 0-9 0,0 0 9 0,-6 0 0 0,8-1 0 16,-5 1 0-16,-3-2 0 0,6-4 0 0,3 1 0 15,-3-3-9-15,3 0 9 0,-3 0 0 0,0-3 0 16,3-2 0-16,-3 2 0 0,0-2 0 0,-3 0 0 15,0 2 0-15,-6-2 0 0,9-3-22 0,-9 0 2 0,8-3 1 16,-5 1 0 0,-3-6-14-16,6 3-3 0,-3-3-1 0,-3-3 0 15,0 1 3-15,0-6 1 0,0 3 0 0,6-3 0 0,-3-5 15 0,-3 2 3 0,0 1 1 0,0 0 0 16,0 2 14-16,0 0 0 0,0 5 0 0,-3 4 0 16,3 4 29-16,-6-2 12 0,6 0 3 15,0 5 0-15,0 2 19 0,0 6 4 0,0 0 1 16,0 0 0-16,0 8-32 0,0 3-5 0,6 2-2 15,-3 6 0-15,0-1-17 0,0 3-4 0,3 0-8 16,0 6 12-16,-3-11-12 0,6 8 0 0,-6-3 8 0,6 0-8 16,3 0 0-16,-6 0 0 0,3 0 0 0,0-5 0 15,-3 0 0-15,3-3 0 0,-1-2 0 0,-2 0 0 16,0-4-17-16,3-1-7 0,-3-1 0 0,0-2-710 16,-6-3-142-16</inkml:trace>
  <inkml:trace contextRef="#ctx0" brushRef="#br0" timeOffset="33690.513">23819 3646 2120 0,'6'-14'47'0,"-3"9"9"0,0-5 3 0,12-1 0 0,-3 0-47 0,0-5-12 16,0 3 0-16,9-5 0 0,-1 2 56 0,7 0 10 16,-3-5 2-16,6 2 0 0,0 6-42 0,-1-3-8 15,4 3-2-15,-6 2 0 0,0 1-16 0,-4 2-9 16,-2 3 1-16,-9 2-705 15,6 11-141-15</inkml:trace>
  <inkml:trace contextRef="#ctx0" brushRef="#br0" timeOffset="33962.545">22551 5471 2646 0,'-15'5'58'0,"9"1"12"0,6-6 2 0,0 0 3 0,0 0-60 0,0 0-15 0,0 0 0 0,9-8 0 16,6-3 43-16,3-2 5 0,9-3 2 0,6-5 0 16,5-3-7-16,7 0-2 0,6-10 0 0,-4 2 0 15,1 0-33-15,-3 1-8 0,-1-4 0 0,1 3 0 16,2 6 0-16,-2 2 0 0,-9 6 0 0,0-1 0 31,-1 3-127-31,-11 6-21 0,3 2-4 0,-12-3-1013 0</inkml:trace>
  <inkml:trace contextRef="#ctx0" brushRef="#br0" timeOffset="34222.51">22944 4931 2191 0,'0'0'62'0,"0"0"14"0,0 0-61 0,0 0-15 16,0 0 0-16,0 0 0 0,0 0 56 0,12 0 8 15,-6 0 1-15,3 3 1 0,6-3-13 0,-6 0-2 16,6 3-1-16,3-1 0 0,-1 1-32 0,4 2-6 16,0-2-2-16,0 2 0 0,0 0-2 0,3 1-8 0,-4-1 12 0,1 3-4 15,-3 0-8-15,0 5 0 0,0-8 9 0,-6 9-9 16,3-4 11-16,-6 1-3 16,2 2 0-16,-5 0 0 0,-3 1 3 0,3 1 0 15,-6 1 0-15,0 3 0 0,0-6 0 0,-6 6 0 0,3-4 0 16,-3 1 0-16,-5-2-11 0,8-1 12 15,-6 0-12-15,0-2 12 0,0-1-22 0,3-2-4 16,-3 0-1-16,0-3-785 0,3 1-158 0</inkml:trace>
  <inkml:trace contextRef="#ctx0" brushRef="#br0" timeOffset="34458.508">23513 4426 2487 0,'0'0'55'0,"0"0"11"0,0 0 2 0,0 8 2 0,3 0-56 0,3 3-14 15,0 2 0-15,0 0 0 0,-3 3 46 0,11 5 6 16,-2-2 2-16,0 2 0 0,0 5-22 0,9-2-5 16,-6 5-1-16,0 0 0 0,3 0-18 0,-1 3-8 15,-2-6 8-15,-3 4-8 0,-3-4 0 0,9-2 0 16,-6-3-14-16,-12 0 5 15,9-5-127-15,0-3-24 0,-9-2-6 0,0-3-894 16</inkml:trace>
  <inkml:trace contextRef="#ctx0" brushRef="#br0" timeOffset="35009.916">23778 4683 1713 0,'0'0'48'0,"0"0"12"0,3 5-48 0,6 0-12 0,-9 1 0 0,8 2 0 15,-5-3 111-15,3 0 20 0,-3 0 4 0,6 1 1 16,-9-6-58-16,0 0-11 0,0 0-3 0,6 2 0 16,0-2-25-16,3-2-6 0,-9-1-1 0,0 3 0 15,9-3-32-15,-6-2 0 0,6 0 0 0,-9-3 0 16,9 3 12-16,-9-3-12 0,6 0 12 0,-3-3-12 16,0 1 0-16,-3-4 0 0,0 1 0 15,9-3-12-15,-9 3 12 0,0 0-11 0,9 2 11 0,-9-5-10 16,3 6 10-16,3-1-13 0,-6 1 5 0,3 4 8 15,-3-4-12-15,0 7 12 0,0 3-10 0,0 0 10 16,0 0 0-16,0 0 0 0,0 0 0 0,8 8 0 16,1-3 10-16,-6-2 5 0,6 5 1 0,-6 0 0 15,3 0-26-15,-3 0-5 0,6 0-1 0,-9 2 0 16,15-5 16-16,-12 1 0 0,0 2 0 0,9-3-9 0,-3-2 9 0,-3-1 0 16,-3 4 0-16,9-4 0 0,-6-2 0 0,3-2 0 15,-1-1 0-15,-2 0-8 0,3-2-1 0,3 0 0 16,-3-3 0-16,0-3 0 15,0 6-18-15,-6-11-3 0,6 8-1 0,0-8 0 0,-6 3 6 0,3-6 1 16,-3 1 0-16,3-3 0 0,-3 2 7 0,0-10 1 16,0-3 1-16,-3 1 0 0,0-1 3 0,0 3 1 0,0 0 0 15,-3 8 0-15,3 2 0 0,-3 3 0 0,0 6 0 16,-3-1 0-16,6 6 51 0,0 5 9 16,0 0 3-16,0 0 0 0,0 0 4 0,0 8 2 15,0 5 0-15,0 3 0 0,0 5-22 0,0 3-5 0,6 0-1 16,-3 5 0-16,0 2-5 0,3 1-1 15,-3-3 0-15,6 3 0 0,-3-6-4 0,-1 1-2 16,4 2 0-16,3-8 0 0,-3 0-10 0,0 0-8 0,3-2 9 0,-3-3-9 16,0-3 0-16,0-2 0 0,-6-1 0 0,6-4-809 15,0-4-156-15</inkml:trace>
  <inkml:trace contextRef="#ctx0" brushRef="#br0" timeOffset="35189.01">24093 4434 2505 0,'0'0'55'0,"0"0"11"0,0 0 2 0,3-8 4 15,6 0-58-15,0 0-14 0,0-2 0 0,3-1 0 0,6-2 33 0,0 0 4 16,-4-3 1-16,7-3 0 0,0 1-7 0,3 2-2 16,0-5 0-16,-6 5 0 15,2 0-29-15,-5 3 0 0,9-1 0 0,-9 4-811 16,6-1-163-16</inkml:trace>
  <inkml:trace contextRef="#ctx0" brushRef="#br0" timeOffset="54523.986">9842 4807 1848 0,'-12'8'52'0,"12"-8"12"0,0 0-52 0,0 0-12 0,0 0 0 0,0 0 0 16,0 0 101-16,0 0 18 0,0 0 3 15,0 0 1-15,0-11-32 0,0 1-7 0,0-9 0 0,-3-2-1 16,0-3-12-16,0-2-3 0,3-3 0 0,3-3 0 16,0-5-13-16,3 0-3 0,3-3-1 0,0-2 0 15,3-3-13-15,6-5-2 0,-4 2-1 0,10-2 0 16,0 0-8-16,0-3-2 0,6 2 0 0,2-2 0 15,1-7-5-15,3-1-2 0,5-3 0 16,1 1 0-16,0-1-4 0,5 1-1 0,1-1 0 16,0 3 0-16,2 1-13 0,1 7 8 15,-9 5-8-15,2 0 0 0,7 6 0 0,-10 2 0 0,10 3 0 0,0 8 0 16,-1 0 0-16,4 5 0 0,-7 6 0 0,7 2 0 16,-3 3 0-16,5 7 0 0,1-1 0 0,-1 4 0 15,4 6 0-15,-4-1 0 0,-5 6 0 0,0 3 0 16,-10-1 0-16,7 1 0 0,-3 2 0 0,-7 0 0 15,1 1 0-15,-3 1-10 0,-4-1 10 0,1 4-8 0,-3-2 8 16,-3 5 0-16,-4 3 0 0,-5 2 0 0,0-2 0 0,-6 5 0 16,-3 3 10-16,-6 2-10 0,-3 1 16 0,-3 2-4 15,-3 3 0-15,-6 2 0 0,-3 3-4 0,-3 5 0 16,-5 3-8-16,-4 3 12 0,-6-3-12 0,0-1 9 16,7 1-9-16,-4-2 8 0,0-1-8 0,0 3 0 15,-2 0 0-15,-1 2 8 16,3-2-8-16,-15 0 0 0,4 0 0 0,-7 0 0 0,0 0 8 15,-2 2-8-15,-1-2 8 0,1 0-8 0,-1 0 8 0,6-8-8 16,4-5 8-16,-1-3-8 0,0-3 16 16,4-7-3-16,8-6 0 0,9 0 0 0,-3-5-13 0,6-6 8 15,7-2-8-15,2 0 0 16,3-8-39-16,6 0-13 0,0 0-4 0,3-5 0 16,6-6-99-16,-3 1-20 0,5-3-4 0</inkml:trace>
  <inkml:trace contextRef="#ctx0" brushRef="#br0" timeOffset="55605.236">10723 4736 2059 0,'0'-14'45'0,"3"6"10"0,-3 1 1 0,0-7 2 0,0 1-46 0,3-3-12 0,0 3 0 0,-3 0 0 15,0-1 112-15,3 7 20 0,0-4 4 0,0 3 0 16,3 0-52-16,-6 5-12 0,0 1-1 0,0 2-1 16,0 0-23-16,0 0-5 0,-3 2-1 0,3-2 0 15,3 11-17-15,-6 0-3 0,0 2-1 0,0 3 0 16,0 2-20-16,0 1 9 0,-3 5-9 0,-3-1 0 16,0 4 0-16,0-1 0 0,-3 3 0 0,0-2 0 15,-3-1-10-15,0 3-6 0,1-2 0 0,2-1-1 16,0 1 6-16,0-3 2 0,0-3 0 0,3-3 0 15,3 1 9-15,0-1 0 0,3-2 0 0,0-3-8 16,3-2 8-16,3-3 0 0,3 0 0 0,3 0-8 16,0 0 8-16,3-8 0 0,0 2 0 0,3 1 0 15,3-3 12-15,-1 0 2 0,4-3 0 0,0 1 0 16,0 2-2-16,6-6-1 0,-1 4 0 0,1-1 0 16,3 1 9-16,-6-1 3 0,0 0 0 0,-1 1 0 0,1-1-2 15,-3 3 0-15,-6 3 0 0,0-1 0 0,0-2-21 0,-6 6 9 16,3-6-9-16,-3 5 0 0,-4-3 10 0,1-2-10 15,-6 0 8-15,0 0-8 0,0 0 0 0,0 0 0 16,0 0-14-16,3 6 5 16,-3-6-119-16,0 0-23 0,0 0-5 0</inkml:trace>
  <inkml:trace contextRef="#ctx0" brushRef="#br0" timeOffset="56627.242">12143 3590 1220 0,'3'-3'34'0,"-3"3"9"0,0 0-35 16,3-5-8-16,0 0 0 0,0 0 0 16,2-3 133-16,-2-3 25 0,-3 3 5 0,3-2 1 15,0-1-26-15,-3 3-5 0,-3-5-1 0,0 2 0 0,3-2-25 0,-5 2-6 16,-1 1-1-16,-3-1 0 0,0 3-28 0,0 0-5 15,0 6-2-15,0-1 0 0,-6 3-22 0,3 3-5 16,-3 5-1-16,-3-3 0 0,1 8-17 0,-1 0-4 16,0 3-1-16,0 3 0 0,0-1-7 0,0 3-8 15,3 1 11-15,0-1-11 0,4 8 0 0,2-5 0 16,3 2 0-16,0 1 0 0,3-1 0 0,3 3 0 16,3 3 0-16,0 0-9 0,3-9 9 0,3 1-8 15,0-3 8-15,-1-2-8 0,4-3 8 0,3-3 0 0,3-2-9 16,3-1 9-16,3-4-8 0,0-1 8 15,-4-5-10-15,4 2 10 0,9-2 0 0,-3 0 0 16,2-2 0-16,-2 2 0 0,0 0 0 0,-6 2 0 0,0-2 0 16,-1 3 0-16,1 0 0 0,-3 2 0 15,-6 0 0-15,0 3 0 0,0-2 0 0,-3 1 10 0,-6 4-10 0,2-3 8 16,-2 3-8-16,-3-1 12 0,-3 3-12 0,0 1 12 16,0-1-1-16,-6 3 0 0,-2-3 0 0,-1 3 0 15,0 0 3-15,-3 0 1 0,-6-3 0 0,0 3 0 16,0 0-3-16,-3-1 0 0,-2 1 0 0,-1-2 0 15,-3-1-12-15,3-5 11 0,-3 2-11 0,4-2 10 16,2-2-10-16,3-1 0 0,3 0 0 0,-3-2 0 16,6-1-42-16,0-2-1 0,3 0 0 15,9 0 0-15,0 0-153 0,0-10-32 0,3-1-5 16</inkml:trace>
  <inkml:trace contextRef="#ctx0" brushRef="#br0" timeOffset="56936.242">12473 3847 2493 0,'-12'10'71'0,"6"-4"15"0,3-1-69 16,0 3-17-16,-3 0 0 0,0 5 0 0,3 3 71 0,-3 0 10 15,6 0 3-15,0-1 0 0,0 4-38 0,6-3-7 16,-3 0-2-16,3 0 0 0,0-1-5 0,0-1-2 16,6-4 0-16,0 1 0 0,3-3-30 0,0-3 0 15,0 0 0-15,0-2 0 0,2-3 0 0,1-3-8 16,-3-2 8-16,3-3 0 0,0 0 0 0,-3-2 8 0,0-1 0 0,-4-2 1 15,1 0-9-15,-3-3 10 0,0 2-10 0,-6-4 10 16,0 2-2-16,-6-2-8 0,3-1 12 0,-6 3-4 16,-3-2 2-16,0-1 0 0,0 1 0 15,1 4 0-15,-7 4-10 0,0-1 12 0,0 1-12 0,3 4 12 16,-3-2-12-16,3 6 0 0,-3 2 0 0,0 0 0 16,1-3 0-16,-1 6 0 0,0-1 0 0,3 1 0 31,-3 0-72-31,6-1-12 0,0 4-4 0,0-1-764 0,0 0-154 0</inkml:trace>
  <inkml:trace contextRef="#ctx0" brushRef="#br0" timeOffset="57203.241">12714 3778 1998 0,'0'0'44'0,"12"5"8"0,-3-5 3 0,3 5 1 0,0 1-44 0,0-1-12 0,0 6 0 0,-1-6 0 15,1 0 120-15,-3 6 21 0,3-3 5 0,0 0 1 0,-3 2-72 0,0-2-15 16,-3 0-2-16,3 3-1 0,0-1-36 0,-3 1-7 15,0-3-2-15,0-3 0 0,-3 3-3 0,0-3-1 16,-3-2 0-16,0 2 0 0,0-5-8 0,0 0 10 16,0 0-10-16,0 0 10 0,-3-5-10 0,-3 0 0 15,3-3 9-15,0-3-9 0,-3 1 36 0,0-6 4 16,0 0 0-16,0-5 0 0,3 0-22 0,-3-3-4 16,0 3-1-16,3-1 0 0,-3 1-13 0,6 3 9 0,0-1-9 0,0 1 8 15,0-1-8-15,0 6 0 16,6-3 0-16,-3 0 0 0,3 3-28 0,0 0 3 15,3 2 0-15,3-2-857 0,0 5-171 0</inkml:trace>
  <inkml:trace contextRef="#ctx0" brushRef="#br0" timeOffset="57458.599">13036 3408 2228 0,'0'0'63'0,"0"0"14"0,0 0-61 0,0 0-16 0,-3-3 0 0,3 3 0 16,3 3 88-16,-3-3 14 0,0 0 3 0,0 0 1 15,6 10-38-15,2 1-7 0,-2 2-1 0,3 5-1 16,0-2-27-16,0 3-6 0,3 5-1 0,-6-6 0 16,-3 11 6-16,6-5 1 0,-3 5 0 0,0 0 0 15,-3 0-20-15,3-5-4 0,0 0-8 0,3 5 12 16,-3-5-12-16,0 0 0 0,0-3 0 0,2-3 0 0,1 1 0 0,0-8 0 16,0-4 0-16,0 4 0 0,0-6 0 0,3-5-8 15,-3 0 8-15,3-5-13 16,-6 0-15-16,6-1-4 0,-3-1 0 0,0-4 0 15,-3-2-44-15,2-3-10 0,-5 3-2 0,3 5-698 16,0-8-140-16</inkml:trace>
  <inkml:trace contextRef="#ctx0" brushRef="#br0" timeOffset="57656.601">12991 3696 2707 0,'3'3'60'0,"-3"-3"12"0,0 0 2 0,0 0 2 0,0 0-61 0,0 0-15 0,9-6 0 0,0 1 0 16,3 0 31-16,0-6 3 0,5 6 1 0,1-3 0 16,0-8 4-16,0 3 1 0,0 2 0 0,0 6 0 15,0-8-30-15,-4 2-10 0,-2-2 0 0,0 8 9 32,-3-1-61-32,3-2-12 0,-6 3-2 0,3 5-1195 0</inkml:trace>
  <inkml:trace contextRef="#ctx0" brushRef="#br0" timeOffset="58455.601">13592 3101 1937 0,'6'-11'55'0,"-3"8"12"0,3-2-54 0,3 0-13 0,-3 0 0 0,3-1 0 16,0-2 156-16,-3 3 29 16,3 0 6-16,-3-1 1 0,0 4-68 0,-3-4-14 15,-3 6-2-15,0 0-1 0,0 0-71 0,0 0-13 0,0 0-3 0,0 0-1 16,-6 6-3-16,6-6 0 0,-6 8 0 0,-6-3 0 16,0 3-16-16,3-3 0 0,-6 1-11 0,3-1 11 15,-6 0-12-15,3 0 12 0,-5-2-12 0,5 5 12 16,0-5-8-16,-6 2 8 0,6 0 0 0,0-5 0 15,0 3-13-15,0 2 4 0,1 0 1 0,2-5 0 16,3 0 8-16,0 0 0 0,-3 0 0 0,3 6 0 16,3-6 0-16,6 0 11 0,0 0-3 0,-6 0 0 15,6 10-8-15,-3-7 0 0,3 8 0 0,0-6 0 16,3 8 0-16,3-2 0 0,0 7 0 0,-3-2 0 16,9 3 0-16,-3 4 0 0,3-4 0 15,-3 10 0-15,0 0 0 0,-1 0 0 0,-5 0 0 0,6 6 0 16,3-12 0-16,3 9 0 0,-6-8 0 0,-3 5 0 15,0-8 0-15,-3 3 0 0,9-5 0 0,-3-1 0 0,-3-2 0 16,0 3 0-16,-3-6 0 0,3 3 0 16,0-3 0-16,-3 3 0 0,-3-3 0 0,0-2 0 15,6 2 0-15,-6-3 0 0,0 4 0 0,0-4 0 0,0-5-11 0,0 3 3 16,-6-2 0-16,6 4 0 0,0-4 8 0,-3-1 0 16,-3-2 0-16,6-3 0 0,-6 5 0 0,6-5 0 15,0 0 0-15,0 0 0 0,0 0 14 0,0-5-2 16,0-3 0-16,6 8 0 0,0-6 20 0,-3 4 4 0,-3-12 1 0,11 12 0 15,-2-4-28-15,-3 1-9 0,3 0 0 16,3 0 0-16,-3 2 0 0,3-2 0 0,0-1 0 0,0 6 0 16,-3 0 0-16,3-5 0 0,-3 5 0 0,2 0 0 15,-2 0 13-15,0 0-4 0,0 0-1 0,0 0 0 16,0 0-8-16,0 0 10 16,-3 0-10-16,3 0 10 0,-3 0-10 0,0 0 8 0,0 0-8 0,0 0 8 15,0 0-8-15,-3 0 0 0,-3 0 0 16,0 0 0-1,0 0-69-15,6 0-7 0,0 0 0 0,-6 0-834 0,0 0-166 0</inkml:trace>
  <inkml:trace contextRef="#ctx0" brushRef="#br0" timeOffset="59340.596">13982 3201 928 0,'3'0'20'0,"-3"0"5"0,0 0 1 0,0 0 0 0,0 0-26 0,6-5 0 16,-3-3 0-16,-3 8 0 15,0 0 65-15,6-5 8 0,-6-1 2 0,0 6 0 0,3-5 35 0,-3 5 7 16,3-8 2-16,-3 8 0 0,3-5 4 0,-3 5 1 16,6-5 0-16,-6-1 0 0,0 6-16 0,0 0-2 15,0 0-1-15,0 0 0 0,0 0-20 0,0 0-4 16,0 0-1-16,0 0 0 0,6 11-28 0,-6-6-5 0,0 3-2 0,0 3 0 15,-3 2-19-15,-3-8-4 0,0 11-1 0,0-3 0 16,0-2-11-16,-3 2-2 0,-3 3-8 0,3-3 12 16,-3 3-12-16,0-3 0 0,3-2-12 15,-2 7 12-15,-1-4-15 0,3 1 4 0,-6-1 1 16,6-4 0-16,0 1 10 0,-3-3 0 0,3-3 0 16,0 6 0-16,3-9 0 0,-3 4 0 0,3-6 0 0,0 5 0 15,6-5 0-15,0 0 0 0,0 0 0 16,0 0 0-16,0 0 0 0,0 0 12 0,0 0-4 15,0 0 0-15,0 0 1 0,3-5 1 0,6-1 0 0,0 4 0 16,3-4-10-16,0 6 12 0,0 0-12 0,0 0 12 16,3 6-1-16,-3-4 0 0,3 4 0 0,2-1 0 15,1 5 10-15,3-2 3 0,-6-2 0 0,0 4 0 16,0-2-8-16,0 3 0 0,-3-3-1 0,-3-6 0 16,2 9-15-16,-2-3 11 0,-3-3-11 0,0 3 10 15,-6-8-10-15,6 11 0 0,0-6 9 0,-6-5-9 16,0 0 0-16,0 0-18 0,0 0 3 0,0 0 1 15,0 0-71-15,0 0-15 0,0 0-2 0,0 0-781 16,0 0-156-16</inkml:trace>
  <inkml:trace contextRef="#ctx0" brushRef="#br0" timeOffset="60340.592">14173 2937 1663 0,'0'0'36'0,"0"0"8"0,0 0 2 0,0 0 1 0,0-8-38 0,0 8-9 0,0-6 0 0,0 6 0 16,0 0 118-16,0 0 22 0,0-5 4 0,0 5 0 16,0 0-52-16,0 0-10 0,3-3-2 0,-3 3-1 15,0 0-42-15,0 0-8 0,0 0-1 0,0 0-1 16,3 3-11-16,-3-3-3 0,5 5 0 0,-2 1 0 0,-3-6-13 0,6 2 8 16,-6-2-8-16,0 0 0 0,9 0 0 0,-3 6 8 15,3-6-8-15,0 0 0 0,-3-3 0 0,3 0 11 16,-3 1-11-16,3-6 10 0,3 5 0 0,-3 0 0 15,0-2 0-15,-3 0 0 0,6 2-2 0,-4-5 0 0,1 6 0 16,-3-1 0-16,-6-5-8 0,9 5 12 0,-6 1-12 16,-3 2 12-16,3-3 1 0,-3 3 1 0,0 0 0 15,9 0 0-15,-9 0 2 0,0 0 0 0,6-5 0 16,-6 5 0-16,0 0 0 0,3-3 0 0,3 3 0 0,-3-2 0 16,3-1-3-16,-6 3 0 15,3-3 0-15,-3 3 0 0,0 0-1 0,0 0 0 0,0 0 0 16,0-5 0-16,6 2-3 0,-6 3-1 0,0 0 0 15,0 0 0-15,0 0 0 0,0 0-8 0,0 0 12 0,0 0-4 16,0 0 0-16,0 0-8 0,0 0 12 0,3 8-4 16,-3 3-8-16,0-3 8 0,0-8-8 0,3 8 8 15,-3 2-8-15,3-2 0 0,0 5 0 0,0-5 8 16,0 3-8-16,0 0 0 0,3 2 0 0,0 0 0 16,-3 0 0-16,6 3 0 0,-9 3 0 0,11-4 0 15,-5 4 0-15,0-3 0 0,-3 2 0 0,3-2 0 16,0 0 0-16,3 3 0 0,0-9 0 0,-3 6 0 0,0-3 0 15,0 6 0-15,0-6 0 0,0-5 0 0,0 3 0 0,0-1 0 16,-3 1 8-16,3-3-8 0,-3 2 0 16,0-2 0-16,3 0 0 0,-3 3 0 0,0-3 0 0,0-3 8 15,0 3-8-15,-3 0 0 0,3-3 0 0,-1 3 0 16,-2-8 8-16,0 8-8 0,0-3 0 0,6 1 0 16,-6-1 0-16,0-5 0 0,3 3 0 0,0 2 8 15,-3-3-8-15,0-2 0 0,0 0 8 0,0 0-8 16,0 0 0-16,0 0 8 0,0 0-8 15,0 0 0-15,0 0 0 0,0 0 8 0,3 6-8 0,-3-6 10 16,0 0-10-16,0 0 10 0,0 0 5 0,0 0 1 16,0 0 0-16,0 0 0 0,0 0-2 0,0 0 0 15,0 0 0-15,0 0 0 0,0 0 0 0,3 2 0 16,-3-2 0-16,0 0 0 0,0 0-2 0,0 0-1 0,0 6 0 0,-3-1 0 16,0 0 0-16,-3-2 0 0,0 5 0 0,1-5 0 15,-4 2-11-15,3 3 0 0,-6-3 0 0,-3 3 0 16,3 0 0-16,0 0 0 0,6 2 0 0,-9 1 0 15,3-3-73 1,-3 3-17-16,4 2-3 0,-1-5-1322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8-30T17:37:27.14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16616 1212 655 0,'0'0'14'0,"0"0"3"0,9-6 1 0,-3 1 1 0,0 2-19 0,0-7 0 0,0-3 0 0,0 5 0 0,6-11 61 0,-6 11 9 16,-3-2 2-16,0 2 0 0,0-5 48 0,3 5 9 16,3-6 3-16,-9 9 0 0,-3-8-16 0,3 8-2 15,6-3-1-15,-3-3 0 0,-3 8-40 0,0-10-8 16,-3 3-1-16,3 2-1 0,0 0-16 0,-3 2-3 0,-6-7-1 0,3-5 0 16,6 4-5-16,-3 1-1 0,-6 0 0 0,0-8 0 15,-3-3 10-15,6 3 1 0,-3-3 1 0,-6 8 0 16,0-10-13-16,3 7-4 15,-2 6 0-15,-1-6 0 0,6-7 5 16,0 13 1-16,-3-1 0 0,3 1 0 0,-3 0-11 0,-3 2-3 16,0 4 0-16,3 7 0 0,1-6-14 0,-1 12-10 0,-3 1 12 15,3 4-12-15,3 8 0 0,-6 2 0 0,6 5 0 16,-3 1 0-16,0 4 0 0,3 1 0 0,0 8 0 16,-3 18 0-16,1 0 0 0,5 8 0 0,0 1 0 0,6-4 0 15,0 6 0-15,0 2 0 0,6 6 0 0,-3-3 0 16,6 8 0-16,-4-8 0 0,1 3 0 0,3-6 0 15,-3 1 0-15,0-6 0 0,3 0 0 0,-6-3 0 16,0-2 0-16,6-5 0 0,-6-3 0 0,0-8 0 16,-6 0 10-16,3 2-10 0,0-12 8 0,3 2-8 15,-6-8 9-15,-3 0-9 0,0-3 10 0,6-10-10 16,-3 0 0-16,-3-3 0 0,0-2 0 0,0-6 0 16,6-5-27-16,-3 6-11 0,-9-12-2 0,9 4-789 15,-2-4-158-15</inkml:trace>
  <inkml:trace contextRef="#ctx0" brushRef="#br0" timeOffset="383.003">16054 1683 2048 0,'0'0'45'0,"9"0"10"0,3-8 1 0,5 2 1 0,4-4-45 0,3-3-12 0,3 5 0 0,0-6 0 15,2 1 72-15,4 5 12 0,0-5 2 0,0 0 1 16,-1 0-56-16,-2 2-11 0,-3 3-3 0,0 0 0 16,-1 3-17-16,1-3 8 0,-3 3-8 0,-3-1 0 15,0-2 11-15,-3 3-11 0,-6-3 10 0,2 8-10 16,-8-5 13-16,3 5-3 0,-3-5-1 0,3 2 0 16,-9 3-1-16,0 0-8 0,0 0 12 0,0 0-4 15,-3-5-39-15,3 5-8 0,0 0-1 0,3 0-1035 16</inkml:trace>
  <inkml:trace contextRef="#ctx0" brushRef="#br0" timeOffset="1835.003">21373 1331 570 0,'-3'0'16'0,"3"0"4"0,0 0-20 0,0 0 0 0,0 0 0 0,0 0 0 0,0 0 15 0,0 0-2 16,0 0 0-16,0 0 0 0,0 0-13 0,0 0 0 16,0 0 0-16,0 0-10 0,0 0 10 0,0 0 0 15,0 0 0-15,9 0 0 0,-9 0 59 0,0 0 7 16,0 0 2-16,9 0 0 0,-4-6 4 0,-5 6 2 16,0 0 0-16,6 0 0 0,-6 0 8 0,0 0 2 15,0 0 0-15,0 0 0 0,9-2-1 0,-3-9 0 0,-6 11 0 0,0 0 0 16,0-8-25-16,3 0-5 15,-3 3-1-15,0-3 0 0,0-2-7 0,0 2-1 16,-3-6-1-16,0 1 0 0,0 3-24 0,0 2-5 0,-3-6-1 16,3 1 0-16,-2-5-5 0,-4 2-8 15,0 5 11-15,0 3-11 0,-3-5 16 0,3 8-3 0,-3-3-1 16,-3 8 0-16,-3-5-3 0,6 5-1 0,-3 0 0 16,1 5 0-16,-1-3-8 0,3 9 0 15,-3 2 0-15,-3-5 0 0,3 5 0 0,0 1 0 0,0 4 0 0,3-5 0 16,1 1 16-16,-1 4 2 0,0 1 0 0,3 2 0 15,-6 0-27-15,9 3-6 0,-3 2-1 0,3 1 0 16,0 4 16-16,3-4 0 0,0-9 0 0,3 9-9 16,3-6-4-16,-3-2-1 0,3-4 0 0,3 1 0 15,3-2 22-15,0-1 5 0,0-5 1 0,6-3 0 16,-3 3 2-16,0-8 1 0,5 0 0 0,-2 0 0 0,6 0-17 16,-3-8 0-16,3 3-11 0,0-3 11 0,0 2 0 15,-4-4 0-15,4-3 0 0,-3-1 9 0,0 1 2 0,-3 0 0 16,3 0 0-16,-6-3 0 0,0 0-11 0,-1 3 0 15,-2 0-10-15,0-1 10 0,-6 1 0 0,0 5 0 16,3-5 0-16,-3 5 10 0,-3-5-2 0,0 7 0 16,0-7 0-16,-3 5 0 0,0 3-8 0,3 0 12 15,-3-1-12-15,0 4 12 0,-3-3-4 16,6 5 0-16,0 0 0 0,-6 0 0 0,0 0 0 16,6 0 0-16,-3 5 0 0,0 3 0 0,0 0-8 0,3 2 0 15,-3-2 0-15,3 3 0 0,3 5 0 0,-3 2 0 16,3 1 9-16,3-1-9 0,0 6 8 0,-3 13-8 15,0 0 8-15,3 3-8 0,0-1 20 0,0 1-1 16,0 0 0-16,-3-8 0 0,3 7-19 0,0-7-19 0,-3 2 4 0,0-2 1 16,0 3 14-16,-3 2 0 0,3 2 0 0,3-7 0 15,-6 2 0-15,0-2 0 0,0-5 8 0,-3 4-8 16,0-9 0-16,-3 1 10 0,0-2-10 0,-3 1 8 16,3-6 4-16,-6-1 1 0,0 4 0 0,0-6 0 15,-5 0 4-15,2-2 1 0,-3 0 0 0,-6-1 0 16,-3 3 2-16,0-5 0 0,1-2 0 0,2-1 0 15,-3 3 5-15,3-6 2 0,0 1 0 0,7 0 0 16,-1-3-16-16,0 0-3 0,3 0-8 0,0-3 12 16,0 0-12-16,3 1 0 0,3 2 0 0,-3-5 0 31,3 2-80-31,4-2-23 0,-1 5-4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8-30T17:59:31.78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14045 6892 1314 0,'0'0'37'0,"0"0"8"0,0 0-36 0,0 5-9 0,3 3 0 0,0 0 0 0,-3 0 73 0,3 2 13 15,-3-4 2-15,8 2 1 0,-5 0-17 0,3-3-3 16,0 0-1-16,0-2 0 0,3-1-16 0,0-4-3 16,3-1-1-16,3-2 0 0,-3-3 6 0,9-3 1 15,0-4 0-15,2-1 0 0,-2-6-11 0,-3 4-1 16,0-1-1-16,6-4 0 0,-3-4-7 0,2-2-2 16,1-3 0-16,0-2 0 0,-3-3-11 0,6-13-2 0,-4-1-1 15,-2-2 0-15,-3 3-5 0,-3-3-1 16,-6 0 0-16,-3-2 0 0,0-1-4 0,-3 3-1 0,-3 6 0 15,-3 2 0-15,0 8 12 0,0 2 3 0,-6 6 0 16,3 5 0-16,0 6 12 0,-3-1 2 0,-3 9 1 16,0-1 0-16,3 6-18 0,0 5-4 15,-2 0-1-15,-1 8 0 0,0 2-2 0,0 6 0 0,-3 8 0 16,0 5 0-16,0 6-13 0,3 4 0 0,-3 9 0 0,9 2 0 16,-5 6 0-16,5-1 0 0,-6 6 0 0,9 3 0 15,0-1 0-15,0-2 0 0,6-3 0 0,-3-5 0 16,6 0 0-16,3-3 0 0,-3-2 0 0,5-8 0 15,-2-3 0-15,3-3 0 0,0-2 0 0,0-6 0 16,3 1 0-16,0-6 0 0,-3-3 0 0,3 1 0 16,-3-6-12-16,2-5 4 0,1 3 8 0,0-9-13 15,-3 4-64 1,3-6-13-16,0-3-2 0,0-2-712 0,0-3-143 16</inkml:trace>
  <inkml:trace contextRef="#ctx0" brushRef="#br0" timeOffset="312.007">14732 6640 2109 0,'0'0'46'0,"0"0"10"0,-3 6 1 0,3-1 3 0,-3 0-48 16,3 1-12-16,0 2 0 0,0-8 0 0,6 5 48 0,0-3 6 16,3 1 2-16,0-6 0 0,3 3-20 0,-3-2-3 15,3-3-1-15,0-1 0 0,-3-2-12 0,2 0-2 16,-2-2-1-16,3-1 0 0,-3 1-8 0,0-4-1 0,0 1-8 0,-3 0 12 15,0-3-12-15,-3 3 0 0,-3 0 0 0,0 5 0 16,-3 0 8-16,0 2-8 0,-3-1 0 0,0 7 9 16,-3 0-9-16,0 0 0 0,0 5 0 0,0 3 0 15,-3 5 13-15,4 0-2 0,-4 6-1 0,0 2 0 16,0 0 6-16,0 3 2 0,3 2 0 0,0 1 0 16,3-1-18-16,3 1 8 0,0 2-8 0,0 0 0 15,6-3 0-15,3 3 0 0,0-2 0 0,0-6 0 16,3 0 0-16,0 0 0 0,3-2 0 0,-3-6 0 15,3-2-15-15,3-3 3 0,2-3 1 0,1-2 0 16,3-3-10-16,-3-3-3 0,3-2 0 0,0-3 0 16,-1-6-83-1,1 1-17-15,-3-5-3 0,0-3-537 0,0-3-108 0</inkml:trace>
  <inkml:trace contextRef="#ctx0" brushRef="#br0" timeOffset="532.994">15265 5974 2482 0,'0'0'70'0,"-3"5"16"0,0-2-69 0,-3 5-17 0,3 0 0 0,-3 5 0 0,0 3 28 0,0 5 1 16,0 5 1-16,0 6 0 0,0 0 22 0,0 5 4 15,3 5 0-15,-3 0 1 0,3 3-27 0,1 6-6 16,-4-1 0-16,6-2-1 0,0-1-9 0,0-2-2 16,6-2 0-16,-4-6 0 0,4 0-12 0,0-6 0 0,0 1 0 15,3-5 0-15,0-6 0 0,3 0-18 16,-3-5 4-16,-3-3 1 15,3 0-32-15,3-13-7 0,-3 0 0 0,-9 0-1 16,6 0-49-16,9-10-10 0,-6-1-1 0,-4 0-927 0</inkml:trace>
  <inkml:trace contextRef="#ctx0" brushRef="#br0" timeOffset="700.997">15214 6561 2340 0,'0'0'66'0,"0"-5"15"0,3-3-65 0,3-3-16 0,0-2 0 0,-3 2 0 16,9 1 20-16,-3-3 0 0,6-1 0 0,0-1 0 16,3-1 12-16,5 0 4 0,-2 3 0 0,0-1 0 15,0 1-92-15,3-3-17 0,-3 3-4 0,-1 5-1 16</inkml:trace>
  <inkml:trace contextRef="#ctx0" brushRef="#br0" timeOffset="1119.166">16610 6455 1695 0,'-3'-13'37'0,"6"5"8"0,6 0 2 0,0-5 1 0,0 2-39 0,3 1-9 0,6-1 0 0,3 3 0 15,0 3 79-15,-4 2 13 0,-2 1 4 0,3 4 0 16,3 4-31-16,-3 4-5 0,-6 3-2 0,0 6 0 15,0 5-26-15,-4 0-4 0,1 2-2 0,-6 3 0 16,-3 3 11-16,0 2 3 0,0-2 0 0,-6-3 0 16,-5 0-16-16,2-2-4 0,0 2 0 0,-3-3 0 15,-12 1-8-15,3-4-1 0,-6 4-1 0,4-6 0 16,2-5-10-16,0 0 0 0,-6 2 0 0,3-7 8 16,9-3-26-16,0 0-6 0,4-6 0 0,-4-2-1 15,9-2-134-15,3-6-26 0,3-5-6 0,3-6-438 16,3-2-88-16</inkml:trace>
  <inkml:trace contextRef="#ctx0" brushRef="#br0" timeOffset="1336.167">17009 6334 2250 0,'9'-16'49'0,"-9"13"11"0,-3-2 1 0,0-1 3 0,-3 1-52 0,0 0-12 16,0 5 0-16,-9 0 0 0,1 3 110 0,-1 2 19 16,6 3 4-16,-6 2 1 0,-3 4-65 0,3 1-13 15,3 4-2-15,0 5-1 0,-3 0-25 0,3 5-4 0,1 2-2 16,2 1 0-16,6 0-13 0,0 2-9 15,0-2 12-15,3-3-12 0,6 3 0 0,3-3 0 16,-3-3 0-16,2 1 0 0,4-3 0 0,3-3 0 0,3-3 0 16,-3-2 0-16,-3-3-17 0,6-2-1 15,6-3 0-15,2-5 0 16,4-1-21-16,-3-2-4 0,0-2-1 0,2-1-803 0,7-8-161 0</inkml:trace>
  <inkml:trace contextRef="#ctx0" brushRef="#br0" timeOffset="1495.188">17551 6574 2210 0,'0'0'63'0,"9"-8"13"15,6 3-61-15,3 0-15 0,-4-3 0 0,4-3 0 16,0 1 61-16,6 4 10 0,-9-2 1 0,6 3 1 16,-6 0-34-16,-1 0-7 0,7-3-2 0,-12 2 0 15,6 1-53-15,-3 5-10 0,-3 0-3 0,-3 5-1040 16</inkml:trace>
  <inkml:trace contextRef="#ctx0" brushRef="#br0" timeOffset="1636.192">17539 6762 2311 0,'0'0'51'0,"0"0"10"0,0 0 3 0,12 0 0 0,3-5-51 0,0 5-13 16,-6-8 0-16,8 3 0 0,7-1 36 0,-3 1 5 15,3-3 1-15,3-2 0 0,2-1-18 0,1 3-4 16,0-3-1-16,3 3 0 15,-9-2-83-15,8-6-17 0,1 8-3 0</inkml:trace>
  <inkml:trace contextRef="#ctx0" brushRef="#br0" timeOffset="2006.257">18640 6209 2484 0,'0'0'55'0,"-9"3"11"0,-6 2 2 0,1 3 1 0,-1 0-55 0,-6 5-14 0,-3 0 0 0,3 6 0 16,-6 5 55-16,7 0 8 0,-1 5 1 0,0 0 1 15,3 3-30-15,3-6-7 0,3 6 0 0,3-3-1 16,6 0-27-16,-3-3 0 0,3 1 0 0,3-3-11 16,3-6 11-16,3 1 8 0,0-3-8 0,0-3 11 15,3-5-31-15,0-6-7 0,3 1-1 0,0-6 0 16,3-2-3-16,0-5-1 0,3-4 0 0,-1-2 0 0,-2 1 32 0,0-9 0 15,6 0 0-15,-6 0 0 0,0-2-9 16,0-1 9-16,-3 3-8 0,-4 3 8 0,-2 3-16 0,3 4 3 16,-9 7 0-16,6-1 0 0,-6 2 29 0,6 1 5 15,-6 5 2-15,0 0 0 0,0 8 12 0,0 5 2 16,0-2 1-16,0 5 0 0,3 0-19 0,3-1-4 16,0 4-1-16,0-1 0 0,3 1-14 15,0-3 0-15,3 2 0 0,3-2 0 0,0 0-24 16,0-3 0-16,5 1-1 0,-5-4-791 15,0 1-159-15</inkml:trace>
  <inkml:trace contextRef="#ctx0" brushRef="#br0" timeOffset="2196.262">19209 6135 2728 0,'-12'-5'60'0,"9"2"13"0,-3-2 3 0,6 5 0 0,0 0-61 0,0 0-15 0,-6 8 0 0,0 0 0 16,3 2 42-16,0 9 6 0,0-1 0 0,0 4 1 15,3 1-13-15,0 1-4 0,3 0 0 0,3 2 0 16,3-2-20-16,0 0-4 0,3 0 0 0,0-3-8 16,-3 5-11-16,0-10-9 0,-3 0-1 0,-1 0-1 15,4 0-162-15,-6-3-33 0,0-2-7 0</inkml:trace>
  <inkml:trace contextRef="#ctx0" brushRef="#br0" timeOffset="2709.259">18953 6506 2386 0,'6'-8'52'0,"-6"8"12"0,0 0 1 0,9-8 3 0,3 2-55 0,2-2-13 16,-2 0 0-16,6-2 0 15,3 2 25-15,0-5 3 0,3 2 0 0,0-5 0 16,2 3-28-16,4-3-14 0,3-2 2 0,3 2 0 0,-1-3-4 0,1 1-1 16,3-3 0-16,2-1 0 15,-2 1-143-15,-3-5-28 0,-4-1-5 0,1-4-2 16,-3-4 47-16,0-4 10 0,-6-4 2 0,-4 1 0 15,-2-3 61-15,-6 3 13 0,3 5 2 0,-3 2 1 0,-3 9 226 0,-3 4 45 0,-3 4 8 16,0 5 3-16,3 0 7 0,-9 5 2 0,0 2 0 0,3 6 0 16,0 0-120-16,-6 11-23 0,3 5-5 0,0 8 0 15,0-1-54-15,0 12-10 0,0 4-3 0,6 9 0 16,-3 2-5-16,0 1 0 0,3-4-1 16,0 1 0-16,0-3-11 0,3 0 0 15,0 0 0-15,-6-6 0 0,3 1 0 0,-3-8 0 0,3 0 0 16,-3-9 0-16,0 1 0 0,0-8 12 0,0-5-4 15,3-3 0-15,-3-8-8 0,6 0 12 0,0-6-12 0,3-4 12 16,-1-3 0-16,1-3 0 0,0-3 0 0,0-5 0 16,3-2-12-16,-3 2 0 0,3 3 0 0,3 2 0 15,3 1-12-15,0 2 1 0,-4 3 1 0,-2 2 0 16,0 3 10-16,-3 3 0 0,3 0 0 0,-3 2 0 16,-9 3 0-16,12 0 14 0,0 5-3 0,-3 3-1 15,3 0 10-15,-6 3 1 0,3 2 1 0,-1 3 0 16,-2 0-14-16,3 0-8 0,-3 2 8 0,0 1-8 15,-3 2 11-15,3-3-3 0,-6 3 0 0,0-2 0 16,-3 2 4-16,-3-2 0 0,0 2 0 0,-3-3 0 0,-5 1 6 0,-1-3 2 16,-6 0 0-16,0 2 0 0,-6-2-12 0,-3-3-8 15,4 0 9-15,-4 3-9 0,3-5 0 0,-6 2-10 16,1-2 0-16,5-1-978 16,-3-2-196-16</inkml:trace>
  <inkml:trace contextRef="#ctx0" brushRef="#br0" timeOffset="4223.144">15152 8598 2810 0,'-9'-13'80'0,"9"13"17"0,0-3-77 0,0 3-20 0,0 0 0 0,0 0 0 16,0 0 0-16,3 11 0 0,0 2 0 0,0 8 0 0,0 3 14 0,-3 8 9 16,3 0 1-16,-3 5 1 0,0 0-9 0,0 0-1 15,3 0-1-15,3-6 0 0,0 1-14 0,0-3 0 16,-6-5 0-16,9-3 0 0,-3-5 0 0,2-5 8 15,1-1-8-15,3-4 0 0,-6-6 0 0,9-3 9 16,-6-8-9-16,3 1 8 0,-3-6 4 0,6-5 0 16,-9 0 0-16,3-6 0 0,3-2-12 0,-4-5 0 0,-2-3 0 0,0-3 8 15,3 0-8-15,-9 9 0 0,6-1 0 0,-3 5 0 16,3 4-12 0,0 4 12-16,-6 3-12 15,0 6 12-15,3-1-10 0,-3 3 10 0,0 3 0 16,0 5-9-16,0 0 9 0,0 0-12 0,0 0 12 0,6 8-12 15,-3 2 12-15,3 3-13 0,3 3 5 0,0 3 8 0,-6-3-13 16,9 5 5-16,-3 0 8 0,-3 0-13 0,9 3 13 0,-7 0 0 16,1-3 0-16,3 3 0 0,0-6 0 0,0 4 0 15,0-4 0-15,0-2 0 0,0-3 0 0,-3-2 0 0,3-3 0 0,-3 0 0 16,-1-6-18-16,1-2-1 0,3 0 0 0,-3-5 0 16,-3 0-19-16,3-6-4 0,3-2-1 0,-3-6 0 15,0-4 27-15,-3-7 6 0,0-1 1 0,3-6 0 16,-3 0 9-16,-3-3 0 0,0-2 0 0,0-3 0 15,0 2 0-15,-3 1-8 0,0 0 8 0,0 7 0 16,0 3 0-16,0 6 0 0,-3 5 0 0,0 5 11 0,3 3 26 16,-3 0 6-16,3 5 1 0,0 8 0 0,0 0-30 0,0 0-6 15,0 0 0-15,3 13-8 0,0 3 12 0,0 5-4 16,6 5 0-16,-4 6-8 0,1 0 19 0,-3 5-3 16,3 3-1-16,0 2 0 15,0 0-7-15,3 3-8 0,-6 0 11 0,6-5-11 0,0-1 0 0,-3-7 0 16,0 3 0-16,0-12 0 15,0 1 10-15,0-5-10 0,3-3 8 0,-3-6-8 16,0 1 0-16,-3-6 0 0,6-5 0 0,-1-3 0 0,1-2 0 0,0-5 0 16,-3-4 0-16,6-2 0 0,-3-2 0 0,0-3 0 15,0-6 0-15,0-2 0 0,0-3 0 0,0 1 0 16,0 2 0-16,-3 2 0 0,3 6 0 0,-3 3-12 0,-3 2 0 16,-1 5 1-16,1 3 11 0,0 3-8 0,-3 5 8 0,0 0-8 15,3 10 8-15,-3 1 0 0,3 5 0 0,0 2 8 16,-3 4 0-16,3 1 0 0,0 4 0 0,0-3 0 15,3-1-8-15,0-1 0 0,-3-1 0 0,6-3 0 16,0-2 0-16,0-3 0 16,3 1 0-16,-3-6 0 0,3-3 0 0,0 0 0 15,0 0 0-15,2-5 0 0,-2-2 0 16,0-4 0-16,0 1-8 0,0-3 8 0,-3-2-12 0,0-1 4 16,-3-2 0-16,0 0 0 0,0-3 0 0,-3-3 0 15,-3 1 0-15,3-3 0 0,0-3-1 0,-3 3 0 0,-3-3 0 0,0 3 0 16,0 2 0-16,0 3 0 0,-3 6 0 0,0-1 0 15,3 3 9-15,-3 5 12 0,6-2-2 0,0 5-1 16,0 0 0-16,0 0 0 0,0 11 0 0,0 2 0 16,6 3-9-16,0 2 12 0,-3 1-12 0,6-1 12 15,-3 4-12-15,3 1 0 0,-3-1 0 0,0-1 0 16,8-3 0-16,1 3 0 0,-3-5 0 0,-3 0 0 0,6-3-14 16,-3-5 5-16,-3 0 1 0,6 3 0 0,-9-6-7 0,6 0-1 15,-1-5 0-15,-11 0 0 0,0 0 4 0,12-5 1 16,-3 0 0-16,3-6 0 0,-3 3-1 0,-3-2-1 15,0-1 0-15,-3-2 0 0,3 0 13 0,-6-3 0 16,0-3 0-16,0 1 10 0,0-3-10 0,0 2 0 16,0 1 9-16,0-1-9 0,0 3 9 0,0 6-9 15,0-4 12-15,0 1-12 0,0 3 12 0,0 4-12 16,0 1 12-16,0 0-12 0,0 5 24 16,0 0-1-16,0 0-1 0,0 0 0 0,9 5-10 0,-3 0-3 15,3 1 0-15,-3 4 0 0,6-2-1 0,-3 8-8 16,0-8 12-16,2 2-4 0,-2 1-8 0,6-3 0 15,-9 3 0-15,9-3 0 0,0-3 0 0,-3-5 0 0,3 5 0 16,0-5 0-16,-6 0 0 0,5 0 0 0,1-5 0 0,-3 5 0 16,-12 0-8-16,9-8-4 0,-3-3-1 0,9 1 0 15,-3 2-3-15,-3-3-1 0,-3-7 0 0,-3 7 0 16,3-7 6-16,0 2 2 0,-9-3 0 0,0 1 0 16,-3 2 9-16,6 3 0 0,0 2 0 0,-3-2-8 15,-3 2 22-15,6 6 5 0,0-3 1 0,-3 8 0 16,-9-5 8-16,12 5 3 0,0 0 0 0,0 0 0 15,-6 13-9-15,3-3-2 0,0 9 0 0,3 2 0 16,0-2-2-16,-3 4-1 0,3 7 0 0,3-1 0 16,3 0-17-16,0 3 10 0,-12-6-10 0,12 0 8 0,3 4-8 15,3-9 0-15,0-3 0 0,0 1 0 0,-3-1-12 16,8-5 1-16,4 1 1 0,-3-6 0 16,-3-3-34-16,6-2-6 0,6-3-2 0,-7-3-1204 15</inkml:trace>
  <inkml:trace contextRef="#ctx0" brushRef="#br0" timeOffset="4691.153">19021 8474 2127 0,'0'0'47'0,"3"-5"9"0,0-3 3 0,0-6 1 0,3 4-48 0,-3-6-12 0,0-3 0 0,0-2 0 16,-3 0 32-16,-3 0 4 0,0 2 0 0,-6 1 1 16,0-3 18-16,-6 5 3 0,0 0 1 0,1 3 0 15,-7 5 5-15,0 5 0 0,-3 3 1 0,3 0 0 16,0 11-6-16,-2 2-2 0,-10 0 0 0,9 8 0 15,-3 3-29-15,-2 0-7 0,8 5-1 0,-3 0 0 16,9 3-20-16,3-3 0 0,-3 3 0 0,6-3 8 16,3-3-8-16,6 1 0 0,0-3-11 0,6-3 11 15,-3-3-33-15,9-2-1 0,0-5 0 0,3-3 0 16,0-3-6-16,-3-5 0 0,3-5-1 0,-1-1 0 16,1-4 22-16,0 2 5 0,-3-8 1 0,6 0 0 0,-9 0 25 0,12-8 4 15,-12-2 2-15,6 5 0 0,-1 0-18 0,-8 7 0 16,0-4 0-16,3 7 0 0,-3-2 0 0,0 8 0 15,-3 0 0-15,-3 5 0 0,0 0 0 16,0 0-17-16,6 10 3 0,0-2 1 0,-6 5 13 0,3 0 0 16,3 3 0-16,0 0 0 0,3-3 0 0,-3 3 0 15,6-5-10-15,3 2-781 16,0 0-156-16</inkml:trace>
  <inkml:trace contextRef="#ctx0" brushRef="#br0" timeOffset="4871.152">19364 8376 2437 0,'0'0'53'0,"8"-5"11"0,1-3 3 0,6 0 2 0,0 0-55 0,3-3-14 0,3 1 0 0,-3 2 0 16,-3-3 23-16,-1 3 1 0,4 0 1 0,-3 3 0 15,0-3-126-15,-3 5-26 16,-6 3-5-16,0 3 0 0</inkml:trace>
  <inkml:trace contextRef="#ctx0" brushRef="#br0" timeOffset="4994.148">19277 8553 2098 0,'0'0'46'0,"0"0"10"0,12-2 1 0,0-4 3 0,9 1-48 0,-3-3-12 0,3 0 0 0,-4 0 0 15,4 0-11-15,3 0-4 0,0 0-1 0</inkml:trace>
  <inkml:trace contextRef="#ctx0" brushRef="#br0" timeOffset="5621.153">20355 7860 2602 0,'0'0'57'0,"-6"3"12"0,0-1 3 0,6-2 1 0,0 16-58 0,6 3-15 0,-6 2 0 0,3 8 0 15,3 3 20-15,3 5 2 0,-3 5 0 0,2 0 0 16,1 6-3-16,3-3-1 0,3 3 0 0,-3-3 0 0,3-6-18 16,0-4 0-16,0-1 0 0,0-10 0 0,0 0-10 0,-4-6-6 15,1-7 0-15,0 2-1 0,-3-8 17 16,3-5 0-16,-3 0 0 0,-3-5 0 0,3 0 11 0,-3-8-1 15,0-1 0-15,-3-7 0 0,-6-3-1 0,3 1 0 16,3-7 0-16,-9-1 0 0,3-9-9 0,-3 0 0 16,3-2 0-16,0 0 0 0,-3-3-9 0,3-3 9 15,-3 0-12-15,6-2 12 0,3-3 0 0,0 0 0 16,0 6 0-16,9 2 0 0,0 2 0 16,6 6 9-16,2 3 1 0,7 2 0 0,3 0-10 0,3 6 10 15,5 0-10-15,1 4 10 0,6 4 2 0,2-1 1 16,4 4 0-16,9 1 0 0,-1 4 15 0,18-1 2 15,1 1 1-15,2-1 0 0,-5 3-3 0,14-3-1 16,9 1 0-16,-3-1 0 0,-11-2-2 0,5 5 0 16,12-5 0-16,-6 0 0 0,-5 2-15 0,-13 0-10 0,-5-2 12 0,-1 3-12 15,-14-1 0-15,-4 1-9 0,-8 2-1 0,-12-3 0 32,-1 3-22-32,-5-3-5 0,-9 4-1 0,-6-1 0 0,-3 2-26 0,-3-2-4 15,-9 3-2-15,0 5 0 0,-9-3-131 0,-6 3-27 16,-3 3-4-16</inkml:trace>
  <inkml:trace contextRef="#ctx0" brushRef="#br0" timeOffset="6004.497">21111 8114 2617 0,'0'0'57'0,"0"0"12"0,0 0 3 0,0 0 2 0,0 0-59 16,0 0-15-16,0 5 0 0,0 3 0 0,-3-2 9 0,0 4-1 16,-3-2 0-16,3 5 0 0,0-5 16 0,0 5 4 15,-3 3 0-15,0 0 0 0,0-3-28 0,3 1 0 16,0-4 0-16,0 3 0 0,3-2 0 0,-3 0 0 16,3-11 0-16,6 8 0 0,3-3 0 0,-3 0 0 0,9-2 0 0,-6-1 0 15,12 1 0-15,-1-3 0 0,1 3 0 0,3-3 0 16,-3 5 0-16,9-2 0 0,-4 2 0 0,-2 3 0 15,3 0-12-15,-3 0 12 0,-3 2-12 0,0 4 12 16,-1-4-8-16,-5 3 8 0,-6 1 0 0,3-1 0 16,-3 3 0-16,-9 0 0 0,0-3-9 0,0 3 9 15,0 0-19-15,-9-1 0 0,-3 1 0 0,3 0 0 16,-6 0 19-16,-5 0-10 0,-1 0 10 0,-6 0-8 16,3-3-11-16,0 0-1 0,3-2-1 15,-2-3 0 1,-4-6-115-16,0-4-24 0,6-4-4 0,-3-2-800 0</inkml:trace>
  <inkml:trace contextRef="#ctx0" brushRef="#br0" timeOffset="6103.07">21111 7984 1000 0,'0'0'22'0,"6"-5"5"0,0-5 1 0,3 4 0 0,-1-2-28 15</inkml:trace>
  <inkml:trace contextRef="#ctx0" brushRef="#br0" timeOffset="6342.058">21429 7757 2505 0,'0'0'55'0,"6"0"11"0,0-5 2 0,9-1 4 0,0-2-58 0,0 3-14 16,0 5 0-16,-6-5 0 0,2 5 51 0,-2 0 7 16,3 5 2-16,3 0 0 0,-15 1-40 0,9 2-7 15,-3-3-1-15,3 5-1 0,-6 4-3 0,0-4 0 16,0 6 0-16,-3-3 0 0,0 6-8 0,0-6 0 15,-6 3 9-15,3 0-9 0,0 0 0 0,0-3 0 16,-3-2 0-16,0-1 0 0,6-2 0 0,0-8 0 0,-6 5 0 16,6-5 0-16,0 0 0 0,0 0 0 0,9 0 8 0,0-2-8 15,0-1 0-15,6-2 0 0,3-3 0 0,3 3 0 32,2-6-76-32,-2 3-16 0,3 3-3 0,-3-1-1055 0</inkml:trace>
  <inkml:trace contextRef="#ctx0" brushRef="#br0" timeOffset="6507.061">21816 8270 2560 0,'0'0'72'0,"6"-8"17"0,6 3-71 0,0-6-18 0,6 3 0 0,3-5 0 16,-1 0 31-16,4 0 2 0,6-3 1 0,0 0 0 15,0 0-4-15,-1 0-1 0,1 0 0 0,0 0 0 16,0 3-126-16,-4 0-26 0,-2 0-5 0</inkml:trace>
  <inkml:trace contextRef="#ctx0" brushRef="#br0" timeOffset="6642.061">22048 7908 2304 0,'-15'8'51'0,"9"-3"10"0,6 0 3 0,-3 6 0 0,3 2-52 0,-2 3-12 16,2 2 0-16,0 6 0 0,0 0 59 0,2 2 9 15,-2 1 1-15,3 2 1 0,0 0-39 0,0 3-8 16,3 0-2-16,-3-1 0 15,0 1-65-15,0-3-14 0,3 0-2 0,0 0-1049 0</inkml:trace>
  <inkml:trace contextRef="#ctx0" brushRef="#br0" timeOffset="7281.106">22370 7831 2646 0,'0'0'58'0,"3"-5"12"0,3 2 2 15,3-2 3-15,3-1-60 0,-1 1-15 0,1 0 0 0,9 2 0 0,0-2 54 0,0 0 8 16,3-1 2-16,-4 4 0 0,7-4-39 0,0 6-7 15,-9-2-2-15,6-1 0 0,-3 0-16 0,-4 3-9 16,1 0 1-16,-6 6 0 0,0-1-8 0,-3 0 0 16,-3-2-1-16,-3 5 0 0,0 0 5 0,-3 0 2 15,0-3 0-15,-3 3 0 0,-3-3 10 0,3 3 0 16,-3-2 0-16,0-1 8 0,3-3 2 0,-3 1 1 16,0 0 0-16,6-3 0 0,-6 2-3 0,6-2 0 15,-6 0 0-15,6 0 0 0,0 0-8 0,-3-2 10 16,0-4-10-16,0 4 10 0,0-6-10 0,0 3 0 15,0-1 0-15,0 1 0 0,1 2 0 0,-4-2 0 16,-3 2 0-16,-3 1 0 0,6 2 0 0,-9 0 0 16,3 0 0-16,-6 2 0 0,9 4 0 0,-6 2 0 0,-6 0-9 0,7 2 9 15,-4 3 0-15,0 3 0 0,3 0 0 0,0 0 0 16,-6 3 0-16,12-4 0 0,0 4 0 0,6-6 0 16,0 3-8-16,3-3 8 0,0-2 0 0,6-1 0 15,-3-2-14-15,6-2 4 0,3-6 1 0,3 0 0 16,-3 0-3-16,0-3 0 15,3-2 0-15,-3-3 0 0,3 0 12 16,-1 3-8-16,7-3 8 0,-12 2-8 0,-6-2 8 0,6 3 0 16,3 2 0-16,3-2 0 0,0 3 11 0,-6 2 1 15,-6 2 0-15,6 3 0 0,-3 1 1 0,-3 2 1 0,0 2 0 0,0 6 0 16,0-3 2-16,-1 6 0 0,1-3 0 0,0 2 0 16,0 1-16-16,0-1 0 0,0 1 0 0,0-1 0 15,0-2-8-15,6 0-8 0,-6-3-2 0,3 1 0 16,-3-1-27-16,3-3-6 0,-3 1-1 15,3 0 0-15,-3-1-80 0,3-2-16 0,-3 3-3 0,0-3-557 16,-3-3-111-16</inkml:trace>
  <inkml:trace contextRef="#ctx0" brushRef="#br0" timeOffset="7536.07">22938 7664 2135 0,'6'-16'60'0,"-3"8"14"0,6-2-59 0,3 2-15 15,-3-3 0-15,3 1 0 0,-3 2 78 0,3 0 13 16,3 3 2-16,-9 2 1 0,8 0-36 0,-8 3-7 16,6 6-2-16,-6-1 0 0,0 0-26 0,-6 6-6 15,0-1-1-15,0 4 0 0,-6 4 3 0,-3 3 0 16,0-2 0-16,0 5 0 0,-2-3-7 0,5 0 0 0,-3 3-1 16,3-3 0-16,-3-3-11 0,6 1 0 0,0-3 0 15,3-3 8-15,0 0-8 0,3 1 0 0,0-4 0 0,9-2 8 16,0-3-8-16,-1 3 8 0,4-5-8 0,9-3 8 15,0 0-8-15,3-3-9 0,0 1 9 0,2-4-822 16,7 4-157-16</inkml:trace>
  <inkml:trace contextRef="#ctx0" brushRef="#br0" timeOffset="7796.065">23513 7894 2804 0,'0'0'62'0,"0"0"13"0,3-5 2 0,-3 5 1 0,0 0-62 0,0 0-16 16,-3 13 0-16,-6 1 0 16,0 7 52-16,-9 8 8 0,3 3 2 0,-6 10 0 0,-6 3-25 15,-2 13-5-15,-7 0 0 0,-9 8-1 0,-5 6-12 0,-4 5-3 16,-5 2 0-16,5 0 0 0,-2 3-8 0,2 0-8 15,-3-2 9-15,1 2-9 16,5-6-29-16,7 1-12 0,2-3-3 0,9-8 0 16,3-5-144-16,4-8-28 0,11-8-7 0</inkml:trace>
  <inkml:trace contextRef="#ctx0" brushRef="#br0" timeOffset="8142.37">23352 8611 2990 0,'3'-13'85'0,"3"8"18"16,0 0-83-16,3-3-20 0,0 0 0 0,9 0 0 15,-4 0 64-15,4 3 8 0,0-1 1 0,3 6 1 16,0 0-24-16,-3 6-5 0,3-1-1 0,-4 3 0 16,-2 2-32-16,-3 4-12 0,-3 1 9 0,0 4-9 0,-3 2 8 0,-3 0-8 15,-3 0 8-15,-3 3-8 0,0 0 21 0,0 0-1 16,3-3 0-16,-3-2 0 0,6-1-20 0,0-5 0 16,3 1 0-16,3-4 0 0,6-5 14 0,3-2-2 15,2-6 0-15,7-2 0 0,3-3-3 0,-3-2-1 16,0-4 0-16,-4 1 0 15,7-3-44-15,-9 0-8 0,6 3-3 0,-3 0-956 16,2 0-191-16</inkml:trace>
  <inkml:trace contextRef="#ctx0" brushRef="#br0" timeOffset="11404.505">19114 9545 1013 0,'11'-45'20'0,"-8"32"8"0,3 0-28 0,-3 0 0 0,-3 5 0 0,-3 0 0 0,3 0 176 0,-6 3 29 0,3-1 7 0,3 6 0 16,-6 0-42-16,1 3-9 0,-1 2-1 0,3 3-1 16,0 3-65-16,0 5-13 0,0 2-2 0,6 3-1 0,0 6-32 15,3 2-6-15,-6 0-2 0,6 0 0 0,2 3-38 0,-2-3 0 16,3 3-9-16,-3-6 9 0,0 3 0 0,0-5 0 15,-3-3 0-15,3-2 0 0,0-1 0 0,-3-5 0 16,-3-2 0-16,6-3 0 0,-6-8 0 16,0 0-11-16,0 0 11 0,0 0-12 15,0 0 12-15,0 0 0 0,-6-3 10 0,6-2-10 0,0-6 0 16,0 1 0-16,6-3 0 0,-6-1 0 0,9 1 0 16,-3 3 0-16,6-9 0 0,3 6 0 0,3 0 0 0,-1 5 9 15,4-3 1-15,0 6 0 16,3 2-35-16,3 3-7 0,-4 3-2 0,1-1 0 0,0 4 34 0,-3 2 9 15,0 0 1-15,-9 0 0 16,3 2-10-16,-7 1 0 0,1-1 0 0,-3 1 0 0,0 2 0 0,-3-2 13 16,-3 7-3-16,-6 1-1 0,0-3 28 0,-6 2 6 0,1 1 1 0,-7-4 0 15,0 4 3-15,-3 0 1 0,3-9 0 0,-3 3 0 16,3-2-24-16,-2 0-5 0,5-4-1 0,-3-1 0 16,6-1-18-16,0-2 10 0,0-6-10 0,0 0 8 15,6 1-27-15,0-4-5 16,3-1-2-16,0-7-868 0,6 1-174 15</inkml:trace>
  <inkml:trace contextRef="#ctx0" brushRef="#br0" timeOffset="11538.497">19822 9839 2289 0,'0'0'50'0,"15"-3"10"0,3-5 3 0,2 0 2 0,1 0-52 0,0 1-13 15,-3 1 0-15,-3 1 0 16,0 0 17-16,0-1 1 0,0 1 0 0,-1 0-707 16,-2 0-142-16</inkml:trace>
  <inkml:trace contextRef="#ctx0" brushRef="#br0" timeOffset="11676.495">19938 10053 2329 0,'0'0'51'0,"6"-2"10"0,3-4 3 0,0 1 2 0,3-3-53 0,3-2-13 16,2-1 0-16,1 0 0 0,3 1 28 0,3-3 4 0,0-3 0 0,-3 2-742 31,-1 4-148-31</inkml:trace>
  <inkml:trace contextRef="#ctx0" brushRef="#br0" timeOffset="13829.548">20712 9643 1668 0,'-9'-10'47'0,"6"2"11"0,3 0-46 0,-3-3-12 0,0-2 0 0,3 0 0 0,0-3 99 0,0 0 17 15,3 3 4-15,3-6 1 0,-3 3-55 0,6 0-11 0,0-2-3 0,3 2 0 16,6 0-14-16,-1 3-3 0,1-3-1 0,3 5 0 16,3 1-23-16,-3 2-11 0,0 3 10 0,2 5-10 15,-2 2 16-15,-3 4-4 0,0 2 0 0,-3 2 0 16,0 3 5-16,-3 1 1 0,0 1 0 0,-4 7 0 15,1 1 3-15,-6 1 1 16,0 8 0-16,-3 0 0 0,-3 2-14 0,0 3-8 0,-3 0 8 0,-5-2-8 16,-1 2 0-16,0-3 0 0,-6 0 0 15,-3-2 8-15,3 0-8 0,-3 0 0 0,0 2 0 0,4 0-8 16,-1-2-3-16,0-3 0 0,3-2 0 0,3-6 0 16,0-3 11-16,0-2 0 0,3-2-9 0,3-4 9 15,3-2 0-15,0-3 0 0,3-5 0 0,0 0 0 16,0 0 16-16,0 0-1 0,9-2-1 0,0-4 0 15,3 1-6-15,3 0 0 0,3-6-8 0,3 3 12 16,-3-2 16-16,3-1 4 0,-1 1 0 0,4 2 0 16,-3 0-32-16,-3 2 0 0,3 1 0 0,-6 0 0 15,-1 2-29-15,1 1-12 0,-3-1-3 0,-3 3-735 16,0 0-147-16</inkml:trace>
  <inkml:trace contextRef="#ctx0" brushRef="#br0" timeOffset="15290.552">21292 9805 2952 0,'0'0'65'0,"3"-3"14"0,0 0 2 0,0 1 1 0,0-4-66 0,0 1-16 16,-3 0 0-16,3-1 0 0,-3 4 34 0,0-3 3 0,0-1 1 0,0 1 0 15,-3 0-74-15,3 2-16 0,0 3-2 0,0 0-1264 16</inkml:trace>
  <inkml:trace contextRef="#ctx0" brushRef="#br0" timeOffset="16093.539">21158 9686 2185 0,'0'0'48'0,"-3"0"9"0,0 5 3 0,0-3 2 0,3 4-50 0,-3-1-12 0,3 3 0 0,3-3 0 16,0 3 73-16,3 5 12 0,3-2 3 0,3 2 0 15,0 0-37-15,6-2-7 0,3 0-2 0,0 2 0 16,5-3-16-16,-2 4-3 0,3 2-1 0,-3-9 0 16,3 4-11-16,-7 0-3 0,1 2 0 0,-6-8 0 15,3 3-8-15,-6 0-17 0,0 5 4 0,0-10 1 16,-6 2-160-16,0 0-32 0,3 1-7 0,-3 2-785 16</inkml:trace>
  <inkml:trace contextRef="#ctx0" brushRef="#br0" timeOffset="16346.545">21459 9707 2113 0,'0'0'46'0,"0"0"10"0,0 0 1 0,0 0 3 0,-6 2-48 0,0 1-12 15,0 2 0-15,0 3 0 0,-3 3 45 0,3 2 7 0,-3 0 0 0,0 6 1 16,0 2-25-16,1 3-4 0,-4 0-2 0,3-1 0 16,0 6-13-16,0-2-9 0,0 2 12 0,3-8-12 15,0-2 0-15,0-1-14 0,-3 1 1 0,3 2-692 16,0-3-139-16</inkml:trace>
  <inkml:trace contextRef="#ctx0" brushRef="#br0" timeOffset="16975.544">21191 9932 2191 0,'0'0'62'0,"0"0"14"0,0 0-61 0,0-3-15 16,3 0 0-16,3-2 0 0,3 0 51 0,0 2 7 16,3-5 2-1,3 0 0-15,0-2-7 0,5 2-1 0,1-3 0 0,0 0 0 0,0 4-34 0,9-4-7 16,-4-2-2-16,-2 7 0 16,-3 1-117-16,0-3-23 0,-3 0-5 0,0 6 0 0</inkml:trace>
  <inkml:trace contextRef="#ctx0" brushRef="#br0" timeOffset="17358.55">21766 9556 2187 0,'0'0'62'0,"-6"0"14"0,0-5-61 0,0 5-15 0,3 5 0 0,-3-5 0 15,0 5 50-15,3 0 7 0,-3 1 2 0,6 2 0 16,0 2-11-16,0 3-3 0,0-2 0 0,0 0 0 15,6 7-45-15,-6 1-16 0,3-6 0 0,3 3 0 16,-6 2 16-16,6-2 0 0,-3 0 0 0,3 0 0 16,0-3 8-16,0-2-8 0,-3 2 0 0,2-5 9 15,1-3-1-15,3 0-8 0,-3 1 12 0,9-1-4 16,-6-2 6-16,6-1 1 0,-3 1 0 0,9 0 0 16,-6-1-7-16,5 1-8 0,1-3 11 0,0 5-11 15,-3-2 8-15,0 0-8 0,0 2 0 0,-3 0 0 16,-4 0 0-16,1 3 0 0,0 3 0 0,-3-3 0 0,-3 2 0 15,0-2 0-15,0 3 0 0,-6 0 0 0,0 2 0 0,0-3 0 16,-3 1 0-16,0 2 0 0,0-2 0 0,-3 2 0 16,-3 0 0-16,3-2 0 0,-3 2 0 0,-3-2 8 15,1-1-8-15,-4-2 10 0,0 0-10 0,0-3 0 16,-3-2 0-16,0-3 0 16,0 0-102-16,1-3-22 15,-1-5-5-15,0 0-1 0</inkml:trace>
  <inkml:trace contextRef="#ctx0" brushRef="#br0" timeOffset="17497.553">21825 9532 2116 0,'0'0'60'0,"3"-11"13"0,3 4-58 0,6-4-15 0,0 0 0 0,6 1 0 16,3 2 23-16,-1-5 1 0,1 2 1 0,0 3 0 15,3-2-13-15,0-1-4 0,-4 6 0 0</inkml:trace>
  <inkml:trace contextRef="#ctx0" brushRef="#br0" timeOffset="17909.542">22269 9506 2034 0,'11'-6'57'0,"-2"4"14"0,3-4-57 0,3 4-14 0,3-4 0 0,3 4 0 16,3-3 99-16,-3 2 17 0,-7 0 3 0,7 3 1 0,-6 0-47 0,0 3-9 15,0 2-1-15,-3 0-1 0,-3-2-43 0,-3 5-9 16,0 0-2-16,-6 3 0 0,0-4 12 0,0 4 1 16,-3 0 1-16,-3 2 0 15,-3 3-5-15,0 0-1 0,3-3 0 0,-3 0 0 0,-3 3-16 0,3-3 8 16,-3 0-8-16,6-2 0 0,-3 0 8 0,6 2-8 16,-3-3 0-16,6 4 0 0,3-6 0 0,3-1 0 15,-6-1 0-15,9 2 0 0,0-3-8 0,3 3 8 16,0 0 0-16,-3 0-9 0,3 0 9 0,0 0 0 15,3 0 0-15,-3 2 0 0,-1-2 0 0,1 3 9 16,3-3-1-16,-6 5-8 0,3-3 16 0,-3 1-3 16,-3 0-1-16,3 2 0 0,-3-3 1 0,-3 1 0 15,0 0 0-15,0-3 0 0,0 2-2 0,-3-2-1 0,0 3 0 16,0-1 0-16,-3-2-2 0,0 0 0 0,0 0 0 0,-6 0 0 16,3 3 3-16,-3-3 0 0,-3-1 0 15,3-1 0-15,-6-1 1 0,0 0 1 0,3 1 0 0,1-1 0 16,-1 0-13-16,0 0 9 0,0-2-9 0,0 0 8 15,3-1-20-15,0 1-5 16,0-6-1-16,3 6-877 0,6-3-175 16</inkml:trace>
  <inkml:trace contextRef="#ctx0" brushRef="#br0" timeOffset="34589.543">18494 5844 2052 0,'0'0'45'0,"0"0"10"0,0 0 1 0,0 0 1 0,0 0-45 0,0 0-12 0,-6 5 0 0,-2 6 0 16,-1-3 25-16,-3 3 3 0,-3 7 1 0,0 6 0 15,-6 5 8-15,6 0 2 0,-3 11 0 0,-2 2 0 16,-1 6 13-16,-3 5 2 0,3 10 1 0,0 3 0 15,6 0-11-15,0 32-1 0,9-8-1 0,6-3 0 16,6-10-15-16,3 0-3 0,9-8-1 0,3-6 0 0,3-7-23 16,6-3 9-16,5-11-9 0,1-2 0 0,3-3 10 0,5-6-10 15,1-1 8-15,3-7-8 16,-4-4-48-16,-2-1-14 0,-3-2-3 0,-4-5-1093 16</inkml:trace>
  <inkml:trace contextRef="#ctx0" brushRef="#br0" timeOffset="34861.543">19989 5704 2594 0,'9'-11'73'0,"-4"9"17"0,7-4-72 0,3 6-18 16,9 3 0-16,3 5 0 0,3 0 56 0,-4 8 8 0,1 8 2 0,0 5 0 15,-3 8-9-15,3 5-1 0,-4 6-1 0,1 5 0 16,-3 5-35-16,0 0-6 0,-6 5-2 0,-3 4 0 16,-6-4-4-16,-3 1-8 0,-6-1 11 0,-3-2-11 15,-3 0 12-15,-3-6-12 0,-3-7 12 0,0-6-12 16,3-2 12-16,-3-6-4 0,0-5 0 0,3-5-8 16,4-3 9-16,2-10-9 0,-3 2 0 0,6-5 9 15,0-3-117-15,3-5-23 0,0 0-5 0</inkml:trace>
  <inkml:trace contextRef="#ctx0" brushRef="#br0" timeOffset="35123.538">21090 6341 3160 0,'0'0'70'0,"0"0"14"0,0 0 4 0,0 0 0 0,0 0-71 0,0 0-17 0,0 0 0 0,0 0 0 16,0 0 78-16,0 0 12 0,0-5 2 0,0 5 1 16,0 0-68-16,0 0-13 0,0-5-4 0,0 5 0 31,0 0-68-31,6-3-13 0,-6 3-3 0,0-2-922 0,9-1-184 0</inkml:trace>
  <inkml:trace contextRef="#ctx0" brushRef="#br0" timeOffset="35805.541">21804 6066 1926 0,'0'0'42'0,"0"0"9"0,0-8 1 0,-3 3 3 0,-3 0-44 0,6 2-11 0,0 1 0 0,-3-6 0 16,-3 2 144-16,3 1 28 0,-6 2 4 0,1-2 2 15,-4 0-55-15,3 2-11 0,0 3-3 0,-3 3 0 16,0-1-65-16,0 4-12 0,-3 2-4 0,3 5 0 16,0 0-12-16,0 6-2 0,1-1-1 0,-1 6 0 15,0 0-13-15,3-3 9 0,0 5-9 0,3-4 8 16,0 1-8-16,3-1 0 0,0-4 0 0,3-2 0 15,0 0 0-15,3-3 0 0,3-2 0 0,-6-11 0 16,0 0 0-16,0 0 8 0,15 2-8 0,-3-2 0 0,3-5 8 16,0-3-8-16,-1-3 8 0,4-2-8 15,-3-3 8-15,-3-2-8 0,3-3 8 0,-3-3-8 0,3 0 8 16,-3 0-8-16,-3 0 8 0,-1 3-8 16,-2 0 8-16,0 8-8 0,0 0 8 0,-3 5-8 15,3 0 28-15,-6 5 1 0,0 3 0 0,0 0 0 0,0 0-5 0,9 13-2 16,0 1 0-16,0 1 0 0,0 1-13 0,0 0-9 15,3 3 12-15,-3-1-12 0,3-2 0 0,0 0 0 16,-1-3 0-16,4 0 0 16,0-2-35-16,0 0-13 0,-3-3-4 0,-3-1-922 0,3-1-185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8-30T18:08:01.04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6696 12699 1116 0,'0'0'24'0,"0"0"6"0,-6 0 1 0,3-5 0 0,-3 5-31 0,0 0 0 0,0 0 0 16,0 0 0-16,0-6 60 0,6 6 7 0,0 0 1 0,-9 0 0 16,0 0 0-16,3 0 0 0,6 0 0 0,0 0 0 15,0 0-3-15,0-2 0 0,0 2 0 0,0 0 0 16,6-6-15-16,3 1-3 0,-3 5-1 0,-6 0 0 15,15-5-6-15,-3-1 0 0,3 12-1 0,0-1 0 16,-1 0-18-16,1 3-3 0,-3 3-1 0,0 2 0 16,0 3 3-16,3 2 0 0,-3 6 0 0,0 0 0 15,-3 5-11-15,3 0-1 0,0 0-8 0,-1 0 12 16,1 3 16-16,0 3 2 0,0 4 1 0,3-4 0 16,0 7-21-16,0-2-10 0,0 2 10 0,6 0-10 15,2 3 0-15,-2 0 0 0,-3 0 0 0,0 3 0 16,6-3 0-16,-1 3 8 0,-2 2-8 0,-3 0 0 15,-3 3 0-15,3-3 0 0,-3 0 8 0,-3 9-8 16,-9-6 0-16,6 7 0 0,-3 4 0 0,0-1 0 16,-3 4 18-16,-6-1-2 0,-3 8-1 0,0-3 0 15,3 6 17-15,-6 5 3 0,-3 0 1 0,6-3 0 0,0 3-11 16,3 6-1-16,0-4-1 0,3 4 0 0,0-4-9 0,3 4-2 16,3-1 0-16,0-5 0 0,0 3-4 0,3-3-8 15,6-6 11-15,-3 1-11 0,2 0 14 0,7-6-4 16,-6-5-1-16,9-5 0 0,-6-3 10 0,-3 1 1 15,3-1 1-15,-7-13 0 0,-2 0 6 16,9 2 1-16,-6 1 0 0,6 2 0 0,-3 1 4 0,3-1 2 0,-3 5 0 16,5 17 0-16,-5-3-13 0,0-11-2 0,3-5-1 0,0-8 0 15,0-3-18-15,0-8 0 0,-1 3 8 16,1-8-8-16,3-2 0 0,-3 2 0 0,-3-5-13 0,3-6 5 31,-3 1-111-31,0-6-21 0,-4-5-5 0,-2-3-1112 16</inkml:trace>
  <inkml:trace contextRef="#ctx0" brushRef="#br0" timeOffset="306.99">7449 16964 2563 0,'6'26'56'0,"0"-18"12"0,-3 5 3 0,3 0 1 0,8 1-58 0,1 4-14 16,0 9 0-16,0 4 0 0,0 4 0 0,6 2 0 15,-3-8 0-15,3 3 0 0,-1 5 0 0,1-8 9 16,3-5 1-16,0-3 0 0,-3-8-2 0,-3 5 0 16,-1 1 0-16,1-6 0 0,0-5-8 0,-3 3 8 15,-3-9-8-15,-3-2 8 0,6 0 12 0,-6-8 3 16,0-2 0-16,-1-6 0 0,1 3 14 0,0-11 3 15,3-10 1-15,-3-3 0 16,3-3-16-16,-3 11-3 0,0 0-1 0,3-6 0 0,-3 3-21 0,0 6 0 16,3 0 0-16,0-1 0 15,-4 9-92-15,4-9-22 0,0 6-5 0,-3 2-679 16,-3 1-136-16</inkml:trace>
  <inkml:trace contextRef="#ctx0" brushRef="#br0" timeOffset="1476.995">8690 16717 1450 0,'-3'14'32'0,"3"-6"6"0,0 2 2 0,0-2 1 0,3 3-33 0,0 5-8 0,3-6 0 0,3-2 0 16,0 5 8-16,0-7 0 0,3 2 0 0,-4 0 0 15,4-3 16-15,0-5 4 0,0 0 0 0,3 0 0 16,-3-3 0-16,0-2 0 0,0-3 0 0,-3-3 0 15,9-7 16-15,-9 5 3 0,-1-9 1 0,4 1 0 16,-3-3 0-16,-3 6 0 0,0 2 0 0,-3-2 0 16,0-1-18-16,0 1-3 0,-3 2-1 0,0-3 0 15,0 1 16-15,-3-4 3 0,0 4 1 0,-3-1 0 16,0 9-8-16,-3-3-2 0,-3-1 0 0,4 6 0 0,-4 3-12 0,-3 0-4 16,3 0 0-16,0 5 0 0,-3 0-9 0,0 5-3 15,0 0 0-15,0 0 0 0,-2 3-8 0,-4 8 0 16,3-3 0-16,0 9 0 0,-6 4 0 0,6 3 0 15,6 6 0-15,0 4 0 0,1 4 0 0,2-1-17 16,3 3 4-16,3 3 1 0,6-3 12 0,3-6 0 16,0-2-10-16,3 3 10 0,2 0 0 0,-2-9 0 0,6 9 0 15,-3-16 0 1,3-3 0-16,0 0 0 0,0-5 0 0,0 0 0 0,-3-3 0 0,2 0 0 0,4 1-11 16,0-1 11-16,0 0-16 0,0-8 3 0,-3 3 0 15,0-2-706 1,0-1-141-16</inkml:trace>
  <inkml:trace contextRef="#ctx0" brushRef="#br0" timeOffset="1871.014">9223 17083 2034 0,'-12'0'44'0,"12"0"10"0,-6-8 2 0,3 2 1 0,-3 1-45 0,3 2-12 15,-3-2 0-15,3 5 0 0,3 0 77 0,0 0 14 16,-6-5 2-16,6 5 1 0,0 0-29 0,0 13-5 16,0 0-2-16,0 3 0 0,3 5-27 0,3 0-6 15,0 6-1-15,3 5 0 0,-6-6-7 0,6 6-1 16,-3-6-1-16,3 1 0 0,-3 5-15 0,3-6 8 16,-6 0-8-16,5 1 0 0,-2-3 8 0,0-3-8 0,-3 3 0 0,0-3 9 15,0-3-24-15,0 4-5 0,0-9 0 0,-3 0-780 16,0 0-156-16</inkml:trace>
  <inkml:trace contextRef="#ctx0" brushRef="#br0" timeOffset="2026.993">9553 17368 2444 0,'0'0'54'0,"0"0"11"0,0 0 3 0,0 0 0 0,0 0-55 0,0 0-13 0,0 0 0 0,0 0 0 15,0 0 22-15,0 0 2 0,0 0 0 0,0 0 0 16,0 0-24-16,0 0-12 0,0 0 2 0,0 0-1105 16</inkml:trace>
  <inkml:trace contextRef="#ctx0" brushRef="#br0" timeOffset="2309.99">9750 17167 2026 0,'0'0'57'0,"0"0"14"0,-9 6-57 0,6-4-14 16,3-2 0-16,-6 5 0 0,3 1 60 0,0-1 10 16,0 3 2-16,3 0 0 0,0-3 6 0,3 3 2 15,0 3 0-15,0-3 0 0,0 5-47 0,0-5-9 16,0 5-1-16,3-2-1 0,0 2-3 0,-1-5-1 0,4 5 0 16,0-2 0-16,0-3-2 0,0 5 0 15,0 0 0-15,3-5 0 0,-3 3-4 0,3-4 0 0,-3 7-1 16,3-4 0-16,0-2-11 0,-3 0 0 15,-1 3 0-15,-2-3 0 0,0 0 0 0,-3 2 0 16,0-2 0-16,-3 3 0 0,3-3 0 0,-3 0 12 0,0 2-4 16,-3 1 0-16,-6-1-8 0,3-2 0 0,-2 3 0 0,-4-3 0 31,-3-3-94-31,6-2-14 0,-6 2-4 0,6-5-1003 0</inkml:trace>
  <inkml:trace contextRef="#ctx0" brushRef="#br0" timeOffset="2453.015">9770 17083 2383 0,'0'0'52'0,"0"0"12"0,0-6 1 15,0-2 2-15,3 0-54 0,3-2-13 0,-3 2 0 0,0 0 0 16,3-3 10-16,3 6-1 0,-3-3 0 0,3-5-721 16,0 8-144-16</inkml:trace>
  <inkml:trace contextRef="#ctx0" brushRef="#br0" timeOffset="2774.993">10529 16620 2412 0,'0'0'53'0,"3"-3"11"0,9-8 3 0,3 9 0 0,-6-9-54 0,6 3-13 0,3 0 0 0,-3 0 0 16,0-2 55-16,-1-1 8 0,1 6 1 0,0-6 1 15,0 1-36-15,-3 7-7 0,3-8-2 0,-6 9 0 16,6-3-136-16,-9-1-28 16,0 6-6-16</inkml:trace>
  <inkml:trace contextRef="#ctx0" brushRef="#br0" timeOffset="2900.997">10675 16839 2016 0,'0'0'44'0,"0"0"10"0,0 0 2 0,0 0 0 0,6 3-45 16,3-3-11-16,3-3 0 0,-3-2 0 0,0-3 32 0,9-5 4 15,-3 0 0-15,0-3 1 0,5-6-11 0,-5 4-2 16,6-1-1-16,0-2-1002 16</inkml:trace>
  <inkml:trace contextRef="#ctx0" brushRef="#br0" timeOffset="3483.03">11524 15524 2109 0,'-15'-13'60'0,"6"8"12"0,0-3-57 0,-3 3-15 0,0-3 0 0,0 2 0 16,-3 1 87-16,0 0 14 0,0 2 3 0,-5 3 1 15,5 3-47-15,-9-1-10 0,3 6-1 0,6-2-1 16,-6 4-16-16,6 1-3 0,1 2-1 0,2-2 0 0,3 7-6 16,3-2 0-16,0 3-1 0,6-1 0 15,3 3-19-15,3-2 0 0,3 7 0 0,6 1 0 0,-1-4 0 16,1-1-14-1,0 1 2-15,6 1 1 0,6 0 11 0,-3 0 0 0,-1 2 10 0,4-2-10 16,0 0 11-16,12 10-11 0,-7-5 12 0,-2-2-12 0,-3-6 0 0,-6 3 0 16,-3-3-12-16,-6-2 3 0,-6-1 9 0,-9 3 12 15,0-2-2-15,-9 2-1 0,-3-3-9 0,-6 4 0 16,-3-4-12-16,-3 3 12 0,-2-2-9 0,-1-1 9 16,0 1 0-16,0-3 0 0,1 2-8 0,-1-2 8 0,0-3 0 0,9 1 0 15,0-4-15-15,7 1 4 0,-1-3 1 16,9-3 0-16,0-2-9 0,6-3-1 0,9 10-1 0,3-2 0 15,-1 0 21-15,7 0 0 0,3-3 0 16,0 9 0-16,-3-4-12 0,0-2 12 0,3 11-10 0,-1-4 10 16,1 1-8-16,-3 5 8 0,-3 6 0 0,3-1-9 15,-6 14 9-15,0-3 0 0,-3 5 0 16,-6-5 8-16,0 8 1 0,-3-10 1 0,-6 5 0 16,-3-9 0-16,3 4-1 0,-3-4 0 0,0 1 0 0,-3 3 0 15,3-4-9-15,0 1 0 0,0-6 9 0,3 1-1185 16</inkml:trace>
  <inkml:trace contextRef="#ctx0" brushRef="#br0" timeOffset="3828.994">12071 15834 2185 0,'0'0'48'0,"0"0"9"0,-6 8 3 0,-3 0 2 0,3 8-50 0,0 2-12 16,-3 6 0-16,4 2 0 0,-1 6 68 0,0 8 12 16,3 0 1-16,0-1 1 0,0 1-34 0,3 5-6 0,0 8-2 0,3-3 0 15,0 0-21-15,0-2-5 0,3-3-1 0,0 16 0 16,-1-8-22-16,1-3-5 0,3-5-1 0,0-5-767 16,-3-6-154-16</inkml:trace>
  <inkml:trace contextRef="#ctx0" brushRef="#br0" timeOffset="4520.023">11907 16471 2098 0,'0'0'46'0,"9"0"10"15,0-2 1-15,6 2 3 0,3 0-48 0,3-3-12 0,3 1 0 0,0 2 0 16,-1-3 72-16,7 0 13 0,0 1 3 0,0-4 0 15,-1 4-55-15,1-4-10 0,3 1-3 0,0 0 0 16,-1-3-9-16,-5-5-3 0,0 5 0 0,-3-3 0 0,-3 1-8 0,-6-1 0 16,-1 0 9-16,-5 3-9 0,0 0 0 0,-6 3 0 15,-3 5 0-15,0 0 0 0,0 0 18 0,0 5-1 16,-6 3 0-16,-3 6 0 0,-3 4-7 0,1 3-2 16,2 3 0-16,-3-3 0 0,0 6-8 0,-3-3 0 0,12-3 0 15,-3 0-11-15,6-3 11 0,0 1 0 16,6 2 0-16,-3-2 0 0,12-6 0 0,-6-3 0 0,6-2 0 0,-3-2 0 15,2-6 0-15,1-3 0 0,0-5 8 0,0-5-8 16,3 0 0-16,0-3 0 0,-3-3 0 0,3 1 0 16,-4-3 0-16,7-3 0 0,-12 3 0 15,6-1 0-15,3-1 0 0,-6 1 0 0,3 4 0 16,-3-1-8-16,-3 6 0 0,-1 3 0 0,-2 2 0 16,0 0 0-16,3 2 8 0,-9 6 0 0,0 0 0 15,3 6 0-15,0 2 0 0,3 2-10 16,-3-2 10-16,3 5-10 0,0 1 10 0,-3 4-13 0,3-2 5 0,0 0 8 15,3 0 0-15,0 0 0 0,-3-3 0 0,0 0 0 16,0 3 0-16,-3-3 0 0,3 0 0 0,0 3 0 16,-3 0 0-16,0-3 0 0,-3-2 0 0,2 5 0 15,-2-3 8-15,0-2-8 0,-2-3 0 0,2 0 8 16,0-8-8-16,0 0 10 0,0 0-10 0,0 0 10 16,0 0-10-16,2-6 0 0,1-4 0 0,3-1 0 0,0-2-20 0,0-3-2 15,3-3-1-15,0 1 0 16,0-3-7-16,3-3-2 0,-3-3 0 0,3 1 0 0,-3-6 7 0,3 1 1 15,0-4 0-15,-1 1 0 0,1-3 12 0,0 8 4 16,-3-3 0-16,0 5 0 0,0 4 8 0,-3 1 11 16,-3 4-3-16,0-1 0 0,0 6 8 0,0 5 2 15,-3 0 0-15,0-2 0 0,0 10 22 0,3-3 5 16,-3 6 1-16,0 7 0 0,3 1-28 0,0 5-6 16,0 5 0-16,3 3-1 0,-3 2-2 0,3 1 0 15,3 4 0-15,-3-7 0 16,-3 3-9-16,0-1 0 0,0 3 9 0,-3-2-9 0,3-1 0 0,0 1-15 15,-1-6 3-15,1 8 0 16,-3-5-102-16,0-6-20 0,0 6-4 0,-3-11-1 0</inkml:trace>
  <inkml:trace contextRef="#ctx0" brushRef="#br0" timeOffset="4673.003">12925 16358 1911 0,'0'0'42'0,"3"-8"9"0,3-3 1 0,0 6 2 0,0-3-43 0,6 0-11 0,-3-3 0 0,6 1 0 15,0 5 78-15,3-6 14 0,3 3 2 0,2 0 1 16,4-2-55-16,0 2-10 0,0-6-2 0,3 4-1 16,2-1-79-16,1 1-16 0,0-4-4 0,-12 6 0 15</inkml:trace>
  <inkml:trace contextRef="#ctx0" brushRef="#br0" timeOffset="4934.005">13699 16297 2736 0,'0'0'60'0,"0"0"13"0,6 0 3 0,6-3 0 0,0 1-61 0,6-4-15 15,0 1 0-15,12-6 0 0,-1-4 34 0,4 1 4 16,0 6 1-16,3-2 0 0,5-3-26 0,-5 2-5 0,0 3 0 0,-1 3-8 15,-2-1 0-15,0 4-17 0,-3-1 1 0,-1 3 1 32,-2 0-115-32,-3 0-23 0,-3 0-5 15,-6 0-590-15,6 0-119 0</inkml:trace>
  <inkml:trace contextRef="#ctx0" brushRef="#br0" timeOffset="5147.996">14271 15963 2134 0,'-15'-5'47'0,"12"3"9"0,-3-6 3 0,0 2 1 0,0-2-48 0,3 8-12 0,0-5 0 0,0-3 0 16,3 6 88-16,3-4 14 0,0-2 3 0,6 0 1 16,0 3-66-16,6 2-14 0,3-2-2 0,0 0-1 15,5 2-15-15,4 1-8 0,-3 2 10 0,6 0-10 16,0 2 11-16,-1 1-11 0,1 2 12 0,-6 6-12 0,3-6 0 16,-9 8-9-16,-1 0-1 0,-2 1 0 0,-9 4 34 0,3 1 6 15,-6 2 2-15,-3 0 0 0,-3 3-20 0,-9 0-4 16,3 2-8-16,-6 3 12 0,1-2-12 0,-7 7 8 15,-6-2-8-15,3-6 0 0,-6 11 0 0,4-8 0 16,-4 1-13-16,0-1-1204 16</inkml:trace>
  <inkml:trace contextRef="#ctx0" brushRef="#br0" timeOffset="5549.001">15289 15556 1904 0,'3'-34'42'0,"-3"15"9"0,-6-2 1 0,3-3 1 0,0-2-42 0,-3-1-11 0,0 1 0 0,0 5 0 15,-3 2 108-15,0 6 20 0,-3 2 4 0,3 3 1 16,-3 6-57-16,0-1-12 0,4 8-3 0,-4 3 0 16,0 8-27-16,0 5-6 0,0 6 0 0,6 5-1 15,-3 2-6-15,3 16-1 0,3-2 0 0,0 13 0 16,3 2 4-16,-3 6 0 0,6 2 0 0,3 1 0 15,-3-3-14-15,6-1-2 0,0-1-8 0,3-7 12 16,0 4-12-16,-3-11 0 0,3-3 0 0,-1-8 0 16,-5-5-15-16,0-2-9 0,0-9-1 0,-3-2-1 15,-6-3-138-15,0-8-28 0,-6-5-6 0</inkml:trace>
  <inkml:trace contextRef="#ctx0" brushRef="#br0" timeOffset="6187.189">14836 16122 1814 0,'-12'-18'40'0,"12"10"8"0,3 0 1 0,9-3 3 0,0-2-42 0,6 0-10 16,-3-6 0-16,6 6 0 0,9 0 60 0,-7 2 9 0,10-5 3 0,-3 3 0 16,-3 0-17-16,5-6-3 0,4 6-1 0,0 0 0 15,0 2-35-15,-1 1-6 16,-2-1-2-16,0 3 0 0,-3 3-8 0,-1 5 0 0,-5 0 0 0,0 0 0 16,-6 5 0-16,-3 3 0 0,0 0 0 15,-4 3 0-15,-5 2 0 0,-3 0 8 16,0 0-8-16,-6 9 8 0,3-4 21 0,-6 1 4 0,0-1 1 0,1 1 0 15,-4-3 10-15,3-1 3 0,0 1 0 0,-3-3 0 16,0-2-17-16,6 0-3 0,0-6-1 0,-3 6 0 16,3-9-15-16,3-2-3 0,0 0-8 0,0 0 12 15,0 0-12-15,9-2 0 0,0-9 0 0,0 6 0 16,0-3 10-16,-3-6-10 0,0 4 10 0,0-1-10 16,2 3 0-16,-2-2 0 0,0 2 0 0,0 3 0 15,-3-1 0-15,3 1 0 0,-3 2 0 0,-3 3 0 0,0 0 0 16,0 0 0-16,9 6 0 0,-3-4-10 0,0 6 10 0,-3-2 0 15,6 7-9-15,0-5 9 0,-3 0 0 0,0 0 0 16,3 2-9-16,0 1 9 0,3-3 0 0,-4-3 0 16,1 3 0-16,3-3 0 0,0 0 0 0,-3-2 0 15,3-3 11-15,-3-3-11 16,3 3-19 0,0-7-10-16,0 1-3 0,0-2 0 0,-3-2 16 0,-1-1 2 0,4 1 1 0,-6-4 0 0,0-2 5 15,3-5 8-15,-3 3-13 0,3-6 5 0,0-3-4 0,-3-4 0 16,-3-1 0-16,3-8 0 15,3 3-44-15,-3-2-10 0,-6 4-2 0,6 9 0 16,-6-1 32-16,-6 3 5 0,6 1 2 0,6 2 0 0,-6-1 29 0,0 4 13 16,0 2-1-16,0 3 0 0,0-3 9 0,-3 8 2 0,3 3 0 0,0 5 0 15,0 0 10-15,0 0 3 0,0 0 0 0,0 10 0 16,0 1-24-16,3 2-12 0,-3 6 12 0,0-6-12 16,9 5 23-16,-3 3-3 0,0 1 0 0,-3 4 0 15,2-2-20-15,1 0 0 0,-3 2 0 0,3 1 0 16,-6-1 0-16,6 1 0 0,-3 2 0 0,0-3 0 15,3-2 0-15,-3 0 0 0,0-1 0 0,0 1 0 16,-3-5 0-16,3 2 0 0,0-2 0 0,0-4 0 16,-3 1 0-16,0-3 0 0,6-2 0 0,-6-3 0 15,6 0-22-15,-6-8 1 0,0 0 0 0,0 0-700 16,3 0-140-16</inkml:trace>
  <inkml:trace contextRef="#ctx0" brushRef="#br0" timeOffset="6761.168">16063 15810 2232 0,'0'0'49'0,"0"0"11"0,0 0 1 0,0 0 1 0,-6 8-50 0,0-3-12 15,6 6 0-15,-6-3 0 0,3 0 69 0,3 2 11 16,-3 4 3-16,3-4 0 0,3 1-44 0,0 2-9 0,0-2-2 16,3 2 0-16,3 0-19 0,0 0-9 15,-1-2 8-15,7-1-8 0,-3 1 21 0,3 2-1 0,0-5 0 16,0 0 0-16,0 5-32 0,-3-2-6 16,-3-3-2-16,0 0 0 0,-3 0 20 0,-6 0 0 15,0 2 0-15,-3-2 0 0,-3 0 12 0,-3 0 7 16,-3-3 1-16,-3-2 0 0,3 5-20 0,-3-5 0 0,0-1 0 0,6-2 0 15,-3 5 0-15,3-10 0 0,1 5 0 0,2-2-9 16,6-9 9-16,-6 8 0 0,12-7 10 0,-6-1-10 16,8-2 0-16,4 0 0 0,-3-1 0 0,12-7-10 15,0 5-11-15,0-2-3 0,3-1 0 0,2-2 0 16,-2 3-12-16,3-3-4 16,-3 2 0-16,-3 0 0 0,0 4 26 0,-7-4 5 0,-2 3 1 0,-3 0 0 15,0 3 32-15,0 3 6 0,-9-4 2 0,0 4 0 16,0-1 19-16,-6 3 4 0,3-2 1 0,-3 7 0 0,0-8-4 15,-3 11 0-15,0-2 0 0,0 2 0 0,1 2-36 16,-1 4-7-16,0-1-1 0,0 6-8 0,0-1 0 0,0 1 0 16,3 2 0-16,0 3 0 0,3 2 0 15,0 4 0-15,6-1-10 0,-3 2 10 16,6 1 0-16,-6 0 0 0,12-5 0 0,-9 7 0 0,9-5 0 16,-3 0 0-16,0-5 0 0,3 3 0 15,-4-6-14-15,4 0 5 0,-3 0 1 0,3-2 0 0,0-3 8 0,0 0 11 16,-3-8-3-16,6 5 0 15,-3-5-102-15,3 0-21 0,-3-5-4 0,2 2-682 16,-2-7-137-16</inkml:trace>
  <inkml:trace contextRef="#ctx0" brushRef="#br0" timeOffset="6909.172">16884 15985 2288 0,'21'5'65'0,"-15"-5"14"0,3 5-63 0,0 1-16 0,-3-1 0 0,-3 3 0 16,0 2 74-16,0-2 12 0,-3 6 2 0,3 1 1 15,3 1-32-15,-6 5-6 0,-6-2-2 0,0 2 0 16,6-2-36-16,-6 4-13 0,-3-1 9 0,0-1-811 16,-3-3-162-16</inkml:trace>
  <inkml:trace contextRef="#ctx0" brushRef="#br0" timeOffset="12116.244">17902 15641 1425 0,'0'0'31'0,"0"0"6"0,-3-6 2 0,3-1 2 0,0 1-33 0,0-2-8 16,0 3 0-16,-3-3 0 0,3 0 69 0,0 3 12 16,-3-3 3-16,3-3 0 0,-3 6-1 0,3-3 0 0,-3 0 0 0,3 0 0 15,-3-2-18-15,-3 4-3 0,3 1-1 0,0 2 0 16,0-2-24-16,0 2-5 0,-3 1 0 0,0-1-1 16,3 3-13-16,-5 0-2 0,2 0-1 0,-6 5 0 15,0 1-15-15,0 4 8 16,-6 1-8-16,3 5 0 0,0 0 9 0,0 5-9 0,1 0 8 0,-1 5-8 15,0 1 8-15,6-1-8 0,3 3 0 16,0 1 8-16,3-4-8 0,3 3 0 0,0 0 0 0,6-5 0 16,0-3 0-16,3-2 0 0,0-1 0 0,3-5 0 15,0-5 0-15,-1 3 0 0,1-8 0 0,0 2 0 16,0-5 10-16,-3-5-10 0,3-1 12 0,-3-4-12 16,0-1 16-16,0-2-4 0,0 0-1 0,-3-6 0 15,0-2-11-15,-3 0 10 0,3-3-10 0,-1 3 10 16,-5-3-10-16,6-2 10 0,-3 4-10 0,0-1 10 0,0 4-10 15,3 3 0-15,-6-2 0 0,0 10 0 16,0-3 0-16,0 3 0 0,0 8 0 0,0 0 0 0,0 0-10 0,0 0 10 16,6 8-13-16,-3 3 5 0,3 2 8 0,-3 0-8 15,3 3 8-15,-3 5-8 0,3 0 8 0,0 1 0 16,0-4 0-16,3 14 0 0,3-11 0 0,-3 11 0 16,3-8 0-16,0-3 0 0,-1-3 0 0,-2-4-8 15,3-1 8-15,-3 0-12 16,0-5-92-16,0 2-20 0,3-4-3 0,3-1-849 15</inkml:trace>
  <inkml:trace contextRef="#ctx0" brushRef="#br0" timeOffset="12330.247">18343 15612 2203 0,'0'0'48'0,"-6"0"11"0,-3-3 1 0,3 3 2 0,0 3-50 0,-3 2-12 0,3 0 0 0,0 6 0 16,3-3 64-16,0 5 11 0,0 5 1 0,3 1 1 15,3 2-29-15,0 3-7 0,0 2-1 0,3-2 0 16,0 0-21-16,0 3-5 0,0 2-1 0,0-3 0 16,0-2-13-16,3-6 9 0,-3 6-9 0,0-5 8 15,-1-3 1-15,1-3 0 0,0 0 0 0,-3 0 0 16,3-2-151-16,-3-3-30 0,3 0-7 0,-6-3-1 16</inkml:trace>
  <inkml:trace contextRef="#ctx0" brushRef="#br0" timeOffset="14300.461">18253 16101 1134 0,'0'0'32'0,"0"0"8"0,6-3-32 0,0 1-8 0,3-4 0 0,-3 1 0 15,3-3 73-15,-3 3 14 0,3 0 2 0,-3-1 1 16,3 1-27-16,-3 0-6 0,0-3-1 0,0 5 0 16,-3 1-34-16,3-4-7 0,-6 6-2 0,6-2 0 0,-6-4-1 0,0 6 0 15,0 0 0-15,0 0 0 0,0 0 23 0,0 0 4 16,0 0 1-16,0 0 0 0,-6 0 4 0,0 0 2 15,3 0 0-15,-9 3 0 0,3 0-30 16,0-3-7-16,3 2-1 0,-6 4 0 16,0-4 4-16,3 1 0 0,0 0 0 0,3-3 0 15,3 5 0-15,-3-5 1 0,0 0 0 16,0 0 0-16,4 0-4 0,2 0-1 0,0 0 0 0,0 0 0 0,0 0-8 16,0 0 0-16,5-5 0 0,1-3 8 0,3 2-8 15,-6-2 0-15,9 0 0 0,-9-2 0 0,6 5 0 0,0-6 0 16,-3 3 0-16,3-3 0 0,-6 3 0 0,3-2-17 15,0 2 4-15,-3-3 1 0,0 3 30 0,-3 3 6 0,0-3 2 0,0 3 0 16,-3 0 14-16,0-1 4 16,-6 1 0-16,3 2 0 0,-6 1-4 0,3 2 0 0,-3 0 0 0,0 0 0 15,-3 0-12-15,1 0-4 0,2 0 0 0,0 0 0 16,0 0-10-16,3-3-2 0,6 0-1 0,3 3 0 16,-6-2-11-16,6 2 0 0,6-5 0 0,-3-1 0 15,3-2 0-15,6-2 0 0,-3 7 0 0,0-2 0 16,3-6 0-16,-1 3 0 0,1 6-9 0,0-4 9 15,-6 1-16-15,0 2 0 0,3 1 0 0,-9 2 0 16,3-3 0-16,-3 3 1 0,0 0 0 0,0 0 0 16,0 0-6-16,0 0-2 0,0 0 0 0,0 0 0 15,0 0-97-15,6 3-19 0,-6-3-4 0</inkml:trace>
  <inkml:trace contextRef="#ctx0" brushRef="#br0" timeOffset="14571.476">18813 15831 2404 0,'0'0'53'0,"0"0"11"0,0 0 3 0,0 0 0 0,9 0-54 0,0-2-13 0,6-4 0 0,0 4 0 16,2-4 77-16,10-2 13 0,3 3 2 15,6-5 1-15,5-4-53 0,4 9-12 0,0-8-1 0,-1 5-1 16,-2-5-13-16,-6 10-2 0,-4-2-1 0,1-1 0 16,-6 1-22-16,0 2-4 15,-3 1 0-15,-4-1-1 16,-5 1-111-16,6-1-23 0,-12 0-4 0,6 1-937 16</inkml:trace>
  <inkml:trace contextRef="#ctx0" brushRef="#br0" timeOffset="14833.463">19298 15567 2052 0,'0'0'45'0,"0"0"10"0,0 0 1 0,0 0 1 15,0 0-45-15,0 0-12 0,6-6 0 0,3 4 0 16,3-1 60-16,3-2 9 0,0 2 3 0,5-2 0 16,1 5-33-16,6-3-7 0,3 1 0 0,0 4-1 15,-1 1-17-15,4-3-3 0,-3 8-1 0,0 0 0 16,-1-3-10-16,-8 6 0 0,0-3 9 0,-6 5-9 0,-3-3 8 0,-3 4-8 15,-3 1 10-15,-3-1-10 0,-6 4 0 0,-3 3 0 16,0-2 0-16,-9-1 0 0,0 9 19 0,0-3 1 16,-6-1 0-16,1 1 0 0,-4-3 11 0,0 3 2 15,3-3 1-15,0-2 0 0,3 2-20 0,3-5-4 16,4 0-1-16,2-6 0 16,3 1-79-16,3-6-16 0,3-5-3 0</inkml:trace>
  <inkml:trace contextRef="#ctx0" brushRef="#br0" timeOffset="15057.065">19828 15376 2408 0,'0'0'68'0,"0"0"15"0,0 0-67 0,0 0-16 0,0 0 0 0,0 8 0 15,0 3 52-15,6 2 6 0,0 3 2 0,-3 2 0 16,12 6-8-16,-9 3-2 0,8-1 0 0,-2 3 0 15,-3 3-50-15,6-3 0 0,-3 3 0 0,0-3-9 16,0 3 18-16,0-9 4 0,-3 4 1 0,-3-3 0 31,3-1-46-31,-3-4-10 0,0-3-2 0,-4-6-743 0,4 1-149 0</inkml:trace>
  <inkml:trace contextRef="#ctx0" brushRef="#br0" timeOffset="15570.05">20137 15006 2654 0,'-3'-32'76'0,"9"21"15"0,0-2-73 0,6 0-18 16,3 2 0-16,6 1 0 0,3-1 32 0,6 6 2 0,5 0 1 0,1 5 0 15,0 2-11-15,-1 4-3 0,1 2 0 0,-3 2 0 16,-6 3-21-16,-4 1 0 0,-5 1 0 0,-6 4 0 16,-3 0 0-16,-6 2 0 0,-3 0 0 0,-9 3 0 15,-6-1 23-15,-6 4 0 0,1-1 0 0,-7 3 0 16,0 6 28-16,-3-6 5 0,7 3 2 0,-4-3 0 16,6 3-19-16,6-3-4 0,3 2-1 15,3-1 0-15,3-4-26 0,6 3-8 16,6-5 0-16,3 2 0 0,6-7 12 0,6 5-4 0,3-8 0 0,5 2-8 15,1 1 0-15,3-4-17 0,-3 1 1 0,-1 0 1 16,-2 3 1-16,-6-3 0 0,-3-1 0 0,-6 1 0 16,0 0 14-16,-6 3 0 0,-3-1-10 0,-3-2 10 15,0 0 0-15,-3 3 10 0,-3 2-1 0,-3 0 0 16,0 0 10-16,0 0 1 0,0 3 1 0,-3 5 0 16,6-2-11-16,-3-4-2 0,3 4-8 0,6-3 12 0,3-1-12 0,0 1 0 15,3-3 0-15,3 3 0 0,0 0 0 0,0-3 0 16,0 0-10-16,0-2 10 0,0 2-16 0,-9-2 1 15,3-1 1-15,-6-2 0 0,-3 2 14 0,-3 1 0 16,0-3 0-16,-3 2-9 0,-3-4 9 0,-3 4 0 16,-3-5 8-16,1 1-8 0,-1-1 0 0,3-3 9 15,-3 1-9-15,3-6 0 16,0 6-40-16,3-3-14 0,1-3-3 16,-1-2-849-16,3 5-170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8-30T18:20:19.10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15021 3569 1418 0,'0'0'40'0,"0"0"9"0,0-5-39 0,0-1-10 0,0-2 0 0,0 6 0 15,0 2 61-15,0 0 11 0,0 0 1 16,3-6 1-16,0 1 5 0,-3 0 1 0,0 0 0 0,3-1 0 16,0 4-8-16,0-1-2 0,0-5 0 0,3 3 0 15,0-6-24-15,0 6-5 0,3-3-1 0,-1-3 0 16,4 1-8-16,0-1-3 0,3-2 0 0,6 0 0 16,-3 2-2-16,3-5-1 0,2 3 0 0,1 0 0 15,3 2-15-15,-3-2-3 0,3 2-8 0,2-2 12 16,1 0-4-16,-6 2-8 0,3 1 11 0,-3 2-11 15,-4 0 8-15,1 3-8 0,-3 2 0 0,-3 0 0 16,-3 1 0-16,3 2 0 0,0 0 8 0,-6 0-8 0,3 2 0 16,-7-2 0-16,4 0 8 0,-3 3-8 0,-6-3 8 0,0 0-8 15,0 0 12-15,0 3-780 16,0-3-155-16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8-30T18:19:44.17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2302 4942 1425 0,'0'0'31'0,"6"-5"6"0,6-1 2 0,3-2 2 0,0-2-33 0,6-1-8 0,-3 6 0 0,9-6 0 0,2-2 40 0,1 5 5 16,0 3 2-16,3-6 0 0,2 3-11 0,1 0-1 15,3 3-1-15,2-3 0 0,1 6-2 0,-3-6-1 16,5 0 0-16,13-3 0 0,-6 6 3 0,2-3 1 15,7 3 0-15,-1-1 0 0,1 1-1 0,2 2 0 16,7-2 0-16,-1 0 0 0,4 2 10 0,-1 1 3 16,-3-1 0-16,7 0 0 0,2-2-23 0,-2 2-5 15,11 1-1-15,-6 2 0 0,4-3-5 0,2 0-1 0,3-2 0 16,1 0 0-16,5 5-12 0,0-5 11 16,3-6-11-16,4 3 10 0,2 0-10 0,-3-3 0 15,3 4 0-15,0-1 0 0,3-3 0 0,1 6 15 16,-1-1-1-16,0 4 0 0,0 2 6 0,0 0 0 15,0 0 1-15,-5 5 0 0,8 3-21 0,-6-3 0 16,-3 1 0-16,0 4 0 0,6 3 0 0,-5-2 0 0,-1 2 0 16,3-7 0-16,3 4 0 0,-6-2-12 0,6 0 12 0,4 3-12 15,8-6 12-15,-9 3 11 0,-9-3-3 0,0 3 0 16,6-3-8-16,-2 1-11 0,-1-1 3 0,-3 3 0 16,-6-6 8-16,3 4 0 0,4 2 0 0,-4-3 0 15,-3 3 0-15,0 2 0 0,3-2 0 0,1 3 0 16,-7-3 0-16,6 5 0 0,-3-5 0 0,-2 5-8 15,5-5 8-15,-3 3 0 0,3-1 0 0,-2 1 0 16,5-3 0-16,0-5 0 0,-3 2 0 0,3 0 0 0,1 0 0 16,-1-2 9-16,0-3-9 0,6 0 0 0,0 0 9 0,4 0-9 15,-4 0 0-15,0 0 9 0,0-3-9 0,0 1 0 16,-3 2 0-16,6 0 0 0,-2 0 18 0,-1 0-2 16,0 2 0-16,-3 1 0 0,0-3-4 15,0 3-2-15,4 2 0 0,-10 0 0 0,3-2-10 0,0 2 0 16,3 1 0-16,-2-4 0 0,-4 1 0 15,0 0 0-15,3-1 0 0,-3-2 0 0,1 0 0 16,-4 0 8-16,-3-5-8 0,3 5 0 0,4 0 8 0,-7-5-8 16,0-6 8-16,-3 6-8 0,4-1 0 0,-4-2 0 15,-3 1 0-15,-2-1 0 0,-1 0 0 0,-6 0 0 16,7-3 0-16,-4 1 0 0,-8-1 0 0,-1 0 0 16,-3 1 0-16,-5-3 0 0,2-1 0 0,1 1 0 15,-4 0 0-15,1 0 0 0,-4-3 0 0,-5 0 8 16,-3 0-8-16,-1-2 8 0,-2-4-8 0,0 1 0 0,-4-3 9 0,4 1-9 15,-4-1 0-15,-5-3 0 0,-3 1 0 0,-3-1 0 16,-4-2 0-16,1 0 0 0,-6 0 0 0,-3 0 0 16,0 0 0-16,-7-3 0 0,7 3 8 0,-12-3-8 15,3 3 23-15,-3 0 0 0,-3-3 0 0,0 6 0 16,3-1-23-16,-3 1-12 0,-9 0 2 0,6-1 0 16,-3 3 10-16,-3 0 0 0,0 1 0 15,-3-4-8-15,0 3 8 0,-3 1-13 0,-3-4 5 0,0 1 8 16,0-1-17-16,-3-2 4 0,1 3 1 0,-1-3 0 15,-9 2 0-15,3 1 1 0,-6-3 0 0,-2-1 0 16,-1 4 11-16,-6 0-12 0,0-4 12 0,-5 7-12 16,-1-4 12-16,-3 6 0 0,-2-8 0 0,-1 2 8 15,-3 1-8-15,-5 0 12 0,-4-1-4 0,1 1 0 16,-4-1-8-16,1 6 0 0,-1-5 0 0,-5 2 0 0,-1-3 0 0,-5 6 8 16,3-3-8-16,-4-2 0 0,1 5 0 0,-4-3 9 15,-2-3-9-15,0 1 0 0,-1 5 14 0,1-6-4 16,0 4-1-16,-7-7 0 0,7 7 11 0,-6 1 1 15,5 1 1-15,-5-3 0 0,3 3-22 0,-7 3 0 16,1-3 0-16,-3 5 0 0,2-5 0 0,-2 7 8 16,-6-7-8-16,3 5 0 0,-1 0-10 0,1 3-6 15,-6-5-2-15,0 4 0 0,0 1 27 0,-1 0 6 16,-5 0 1-16,0 0 0 0,0-1-16 0,6 4 0 0,-12-1 0 16,5 1 0-16,1 2-12 0,-3-3-4 15,-3 3-2-15,0-2 0 0,-3 2 18 0,0 2 0 0,-3-2 0 16,3 6 0-16,-3 2 0 0,0 0 0 0,-6 0 0 15,2 2 0-15,1 4 0 0,-3-4 0 16,0 1 0-16,-3 5 0 0,3-5 0 0,0 2 0 0,-3 0 0 0,3 0 0 16,0 3 0-16,3-5 0 0,-6 2 0 0,-3 1 0 15,0-4 0-15,3 1 0 0,6 2 0 0,-3 6 0 16,-3-6 0-16,6-5 8 0,0 11-8 0,6-3 12 16,0-3-12-16,0-3 0 0,-3 6 0 0,0-2 0 15,-3 2 0-15,6-3 17 0,3 0-3 0,3 1-1 16,-3 1-13-16,2-1-18 0,7 2 4 0,-3-3 1 15,-3 0 13-15,3 3 16 0,3-5-3 0,2 2-1 16,4 0-12-16,6-2-15 0,-6 0 3 0,2-1 1 0,4 4 11 16,3-6 0-16,-3 0 0 0,2 0 0 15,4 2 0-15,0-2 0 0,5 0 0 0,-2 0 0 0,-3 0 0 0,5 3 0 16,4 0 0-16,-3 2 8 0,-1-2 1 16,1 2 1-16,-4 0 0 0,7 3 0 15,3-3-23-15,5 6-5 0,-8 2-1 0,8-2 0 0,-8 2 6 16,9 3 1-16,-4-3 0 0,4 3 0 0,2 2-9 15,4 1-2-15,-4 0 0 0,1-4 0 0,2 9 11 16,1-3 1-16,8-2 1 0,1 2 0 0,2 0 10 0,0-2 0 16,4-1-9-16,-4 3 9 0,3-2 0 0,1 5 0 15,2-6 0-15,4 3 0 0,-4 6 0 0,9-9 0 16,-3 6 0-16,7 0 0 0,-7 2-9 0,6-2 9 16,4 3 0-16,-7-3 0 0,6 2 0 0,0 3 0 0,3-5 0 15,-2 2 0-15,-1 3 0 0,0-2 9 0,9 2-9 0,1-3 12 16,-1 9-12-16,-3-9 8 0,0 6-8 0,3 2 8 15,0 4-8-15,1 1 0 0,-1-2 0 0,0 3 0 16,0-3 0-16,3 0 0 0,-3 0 0 0,4-3-11 16,2-2 11-16,6 3 0 0,-6-1 0 0,9-2 0 15,0-3 0-15,3 0-8 0,3 3 8 0,0-3 0 16,0 0 0-16,9-3 0 0,-6 3 0 0,6-2 0 16,3-1 16-16,-3 1 4 0,5-3 2 15,1-1 0-15,3 4-4 0,0-6-1 0,0 3 0 0,0-3 0 16,3 0-7-16,-1 0-2 0,1 0 0 0,0 1 0 15,0-6 6-15,6 2 1 0,-6 1 0 0,2-4 0 16,1 1-15-16,-3-2-13 0,6 1 2 0,-3-1 1 16,-4-1 10-16,4-3 0 0,3 6 0 0,-6-2 0 15,0-4-16-15,3-2 1 0,2 5 1 0,-5-5 0 16,3 0-18 0,0 5-4-16,-3-2-1 0,5 2 0 15,1-2-108-15,-3-1-22 0,6 4-4 16</inkml:trace>
  <inkml:trace contextRef="#ctx0" brushRef="#br0" timeOffset="38707.425">14839 3418 1378 0,'0'0'30'0,"0"0"6"0,0 0 2 0,0-8 2 0,0 8-32 0,0-5-8 16,0 5 0-16,0-5 0 0,0 5 75 0,-3-6 13 15,3 6 4-15,0 0 0 0,-3-2-8 0,3 2-2 16,0 0 0-16,0 0 0 0,-6-3-10 0,6 3-1 16,0 0-1-16,0 0 0 0,0 0-28 0,0 0-6 15,0 0 0-15,0 0-1 0,0 0-5 0,9-5-1 16,3-1 0-16,6 1 0 0,3-3-9 0,9-2-3 15,2-1 0-15,10 0 0 16,9 1 5-16,-1-1 1 0,1-2 0 0,8 0 0 16,7 2-14-16,5 3-9 0,7 0 12 15,2 3-12-15,-8 0 0 0,8 2 0 16,6 3 0-16,6 3 0 0,-2-1 0 0,5 4 0 0,0 2 0 16,6 0 0-16,4 2 0 0,2 3 0 0,0 1 0 0,6-1 0 0,-3 5 0 15,9 4 0-15,0-4 0 0,0 6 0 0,-3 0 0 0,4 5-9 0,-1 0 9 16,-6 0 0-16,0 3 0 0,-12 5 0 0,-3 0 0 15,-3 5 0-15,-2 6 0 0,-7-1 0 0,-12 9 0 0,-2 0 0 16,-13 2 14-16,4 0 2 0,-4-3 0 0,-8 6 0 16,0 8 8-16,-4 0 1 0,-2-3 1 0,-9 3 0 15,-10-3-3-15,-2 3-1 0,-3 5 0 0,-9 0 0 16,0 3 3-16,-6-1 1 0,-3-2 0 0,-6-13 0 16,-3 5-6-16,-3 6 0 0,0 2-1 15,-9 0 0-15,3 5-7 0,-9 3 0 0,-2 3-1 0,-13 31 0 16,3-10-3-16,-5-5-8 0,5-1 12 0,0-4-4 15,-3-4-8-15,1-2 0 0,-4 3 0 0,-3-6 8 0,4 0-8 16,-10-5 0-16,1 0 0 0,-4 0 0 0,-3-2 0 16,1 2 0-16,-7-3 0 0,1-2-11 0,-10-3 11 0,-8 0 0 15,-3-3 0-15,2 3-8 0,-8 1 8 0,-6-4 0 16,-21 0 0-16,0-2 0 0,3-3 0 0,-12 6 0 16,-9-6 0-16,-9-3 0 0,3-2 0 15,-9-3 0-15,3-2 0 0,3 0 0 0,-3-4 17 0,-2 4-1 16,-1-6 0-16,48-13 0 15,-12-2 0-15,-1 4-1 0,-2-2 0 0,3 1 0 0,-9 1-15 0,3-4 0 16,0 2 8-16,-45 10-8 0,16 1 0 0,17-11 0 16,9 0 0-16,14-5 0 0,7-1 0 0,6-1-15 15,-3-4 5-15,8 0 1 0,4-2-9 0,12 3-2 0,2-3 0 0,1-3 0 16,-1 2 7-16,4 1 1 0,5-3 0 0,4 1 0 16,8-1 12-16,4 3 0 0,5-3-10 0,9 0 10 15,4 3 0-15,2 0 0 0,9-1 0 0,3-1 0 16,3 1 0-16,3-1 8 0,3 1-8 0,6 1 12 15,6-3-12-15,3 3 0 0,0-3 0 0,3-2 0 16,3 2 0-16,0-3-9 0,6-2 9 0,-4 0 0 16,4-3-8-16,3 1 8 0,-3-1 0 0,3-3 0 15,-1 1 0-15,-2-3-8 0,-3-5 8 0,0 2 0 16,-3 3-30-16,0-3-2 0,-6 0-1 16,0-2 0-16,0 0-96 0,-9-3-19 0,0 0-4 0,0 0-623 15,0 0-124-15</inkml:trace>
  <inkml:trace contextRef="#ctx0" brushRef="#br0" timeOffset="41021.761">12851 9540 2509 0,'0'0'55'0,"6"3"11"0,3 2 2 0,6 3 4 0,-3 0-58 0,6 0-14 0,8 2 0 0,1 1 0 16,6-3 0-16,0 2 0 0,8-4-12 0,1 2 12 15,6-3-8-15,5 0 8 0,7-5 0 0,5-2 0 16,7-1 0-16,-16-5 19 16,7-3-3-16,8 1 0 0,4-3-4 0,2-6-2 0,9-2 0 0,1 0 0 15,-1 0-2-15,42-16-8 0,-6 2 12 0,-9 1-4 16,-12-1-8-16,-3 1 8 0,-2 0-8 0,-10 5 8 16,-3 2-8-16,-11 3 0 0,-10 0 9 0,-11 6-9 15,-12 2 12-15,-10 3-3 0,1 5 0 0,-9-3 0 16,-12 1 26-16,3 2 5 0,-3 2 0 0,-9 6 1 15,0 0-10-15,0 0-3 0,-9-2 0 0,6-1 0 16,0 1-43-16,-6 2-9 0,3 0-1 0,0 0-820 16,0-3-164-16</inkml:trace>
  <inkml:trace contextRef="#ctx0" brushRef="#br0" timeOffset="41319.788">15021 9016 2048 0,'-12'0'45'0,"6"3"10"0,-3-1 1 0,0-2 1 0,3 0-45 0,3 0-12 16,-3 0 0-16,6 0 0 0,0 0 45 0,0 0 7 16,0 0 2-16,0 0 0 0,0 0 2 0,12-2 1 0,0-3 0 0,6-1 0 15,3 1-8-15,3-3-1 0,-1 3-1 0,4-3 0 16,3 2-6-16,-3-1-1 16,3 4 0-16,-1-2 0 0,-2 5-22 0,-3 0-5 0,0 2-1 15,-3-2 0-15,-1 6-1 0,-5 1-1 16,0-1 0-16,-3 7 0 0,-9-2-10 0,0 2 10 15,-3 3-10-15,-3 2 10 0,-6 3 7 0,0 3 2 0,-3 0 0 16,-6 2 0-16,1 4-4 0,-7 1-1 0,3 1 0 0,-6 0 0 16,3-3-14-16,-3 0 0 0,4 0-9 0,-1-2 9 31,6-6-28-31,0 3 0 0,0-1 0 0,3-1 0 0,6-4-115 16,-5-2-22-16,8 2-5 0</inkml:trace>
  <inkml:trace contextRef="#ctx0" brushRef="#br0" timeOffset="42069.76">15964 8482 1940 0,'0'0'43'0,"0"0"9"0,0 0 1 0,0 0 1 0,0-6-43 0,0 6-11 0,-3-5 0 0,3 5 0 15,0 0 99-15,0 0 17 0,0 0 4 16,0 0 1-16,0 0-52 0,0 13-10 15,0 1-3-15,0 4 0 0,0 9-24 0,0 2-4 16,3 8-2-16,-3 2 0 0,3 9-4 0,0-3-1 0,-3 3 0 0,3-1 0 16,0 1-11-16,-3-3-2 0,0-3-8 0,3 3 12 15,0-5-12-15,-3-3 0 0,0-3 0 0,0-2-10 32,0-3-35-32,0-2-7 0,0-4-2 0,0-4-730 0,3-3-147 0</inkml:trace>
  <inkml:trace contextRef="#ctx0" brushRef="#br0" timeOffset="42433.76">16069 9011 1855 0,'0'0'52'0,"6"8"12"0,-3-6-51 0,5 4-13 16,1-6 0-16,0 2 0 15,3 1 37-15,0-3 5 0,-3-3 1 0,9 1 0 16,0-1 10-16,-3-2 3 0,0-3 0 0,5 0 0 15,-5-3-34-15,6 1-6 0,-9-3-2 0,0 2 0 16,0-2-1-16,-3 0 0 0,3-3 0 0,-9 2 0 0,0-1 9 0,0-4 2 16,-3 3 0-16,0 3 0 0,-3 0 2 0,-3-3 1 15,0 11 0-15,0-3 0 0,-3 2 6 0,0 6 2 16,-3 0 0-16,-3 8 0 0,9 0-16 0,-9 5-3 0,0 1-1 0,0 2 0 16,7 2-15-16,-4 3 8 0,0 0-8 0,3 3 0 15,-3 3 0-15,9-1 0 0,-3 3 0 0,3 3 0 16,6-6 0-16,0 3 0 0,3 1 0 0,0-1-10 15,3 0 10-15,0-5 0 0,0-1-9 0,6-4 9 16,5-1 0-16,-5-2-9 0,6-2 9 0,-6-4 0 16,9-2 0-16,-3-3-8 0,-4 1 8 0,1-6 0 31,-3 0-32-31,3-6-2 0,0-2-1 0,-6-2-706 0,0-1-142 0</inkml:trace>
  <inkml:trace contextRef="#ctx0" brushRef="#br0" timeOffset="42620.763">16616 8410 2163 0,'0'-13'48'0,"0"13"9"0,0 0 3 0,0 0 0 16,-9-5-48-16,9 5-12 0,0 0 0 0,0 0 0 15,-6 13 75-15,3-2 12 0,3 7 2 0,0 9 1 16,3-1-43-16,0 8-9 0,0 9-2 0,0 2 0 0,6-3-1 0,0 6-1 16,-9 5 0-16,6-6 0 0,9-2-26 0,-9-2-8 15,-6-1 0-15,3-2 0 16,3-6-72-16,0 3-19 0,3-8-3 0,-6 0-662 15,-12-2-132-15</inkml:trace>
  <inkml:trace contextRef="#ctx0" brushRef="#br0" timeOffset="42778.77">16569 8828 2016 0,'0'0'44'0,"9"-2"10"0,-1-9 2 0,7 1 0 0,0 2-45 0,0-3-11 15,0-2 0-15,3-3 0 0,3 5 44 0,0-5 8 16,-7 1 0-16,4-1 1 0,0 2-25 0,3-1-4 0,0-4-2 0,-6 6-689 16,-6-3-137-16</inkml:trace>
  <inkml:trace contextRef="#ctx0" brushRef="#br0" timeOffset="43269.763">17616 8384 1937 0,'0'0'55'0,"0"0"12"0,-6-5-54 0,6 5-13 0,0 0 0 0,0 0 0 16,0 0 57-16,0 0 9 0,0 0 2 15,0 10 0-15,6 3 3 0,-6 9 1 0,6-1 0 16,0 10 0-16,-3 4-21 0,6 7-4 0,-3 3-1 0,3 5 0 16,0 9-20-16,0-1-4 0,-3 3-1 0,3 0 0 15,-3-1-11-15,3-1-2 0,-6-1-8 0,3-3 12 31,0-4-36-31,-3-17-8 0,0-2-2 0,2 0 0 16,4-6-32-16,-9 0-6 0,0-4-2 0,-6-4 0 0,6-2-46 0,-6 0-10 0,-2-8-2 16</inkml:trace>
  <inkml:trace contextRef="#ctx0" brushRef="#br0" timeOffset="43486.758">17506 8384 2091 0,'6'-5'46'0,"3"-6"10"0,0-2 1 0,-3-3 2 0,0 3-47 0,9-1-12 15,3 4 0-15,0 2 0 0,-7 5 68 0,7 1 12 16,3 4 3-16,3 4 0 0,-9 2-39 0,6 2-7 16,-3 6-1-16,-1 2-1 0,-2 4-9 0,3-1-2 15,-6 3 0-15,3 2 0 0,-3 1-24 0,-3 2 0 16,-3 0 0-16,0 0 0 0,-6 3 21 0,0-3 3 16,0 0 0-16,-6-3 0 0,-3 3-14 0,0-2-2 0,6-3-8 15,-12-1 12 1,3-1-47-16,-3-4-9 0,0-2-3 0,6-5-728 15,-5-3-145-15</inkml:trace>
  <inkml:trace contextRef="#ctx0" brushRef="#br0" timeOffset="43687.76">17911 7937 2135 0,'0'0'60'0,"0"0"14"0,0 0-59 0,0 0-15 0,3 10 0 0,-3 4 0 16,3-1 52-16,0 8 8 0,-3 5 2 0,6 6 0 15,-12 8 5-15,12 0 1 0,-6 7 0 0,0 1 0 16,3 5-32-16,0-3-5 0,3 0-2 0,-3 1 0 16,3-4-20-16,0 3-9 0,0-7 8 0,0-1-8 15,6-5-12-15,-10-3-8 0,10-4-2 0,-9-7 0 16,3-4-133-16,-3-6-26 16,6-2-6-16</inkml:trace>
  <inkml:trace contextRef="#ctx0" brushRef="#br0" timeOffset="44253.759">18072 8405 1998 0,'-6'0'44'0,"6"0"8"0,0 0 3 0,0 0 1 0,0 11-44 0,0-1-12 15,0 1 0-15,0 2 0 0,0-2 29 0,6 2 4 16,-3 0 1-16,0 3 0 0,3-3 11 0,-3-2 3 16,3 2 0-16,0 0 0 0,-1-2-19 0,1-1-3 0,0 1-1 0,3-3 0 15,0 0-25-15,-3-3 0 0,0 0 0 16,0-2 0-16,0-3 19 0,0 0 8 0,3 0 1 0,-6-5 1 15,3-1-21-15,0 1-8 0,0-5 0 0,3-4 0 16,-6 1 12-16,6 0-3 0,-3-6-1 0,0 1 0 16,2-3-8-16,-2-3 0 15,-3 3 0-15,6 2 0 0,-3 3 0 0,-3 3 0 0,0 3 0 16,0 2 0-16,3 2 0 0,-6 6 0 0,0 0 0 16,0 0 0-16,3 6 0 0,0 2-12 0,3-1 2 15,-3 9 1-15,-3 0 9 0,3 3 8 0,0-1-8 0,0 1 11 16,3 2-11-16,-3 0 0 0,3 0 9 0,0 0-9 15,-1438-2 0-15,2873-3 0 0,-1438 0 0 0,3-3 0 16,0 3 0-16,0-6 0 0,-3 1 0 0,0-3 8 16,2-3-8-16,-2 0 0 0,0-5 0 0,-3 0 0 15,3-2 0-15,0-3 0 0,3-6 0 0,-3 3 0 16,-3-5-9-16,6-3-3 0,0 0-1 0,0-2 0 16,-3-4 13-16,3 4 0 0,3-1 9 0,-3-2-9 0,0 3 0 15,0-4 0-15,0 4 0 0,6-3 0 0,-3 2 0 16,3 3 0-16,-4 1 0 0,1-1 0 0,3 5 0 0,0-2 0 15,0 5 0-15,0-3 0 0,0 6 8 0,0 2 1 16,3-2 1-16,-15 5 0 0,15 0-10 0,0 3 0 16,-1-1 0-16,-5 6 0 0,6 3 0 0,0-6 8 15,-3 8-8-15,-3-2 8 0,3 2-8 16,-9 3 10-16,3-3-10 0,3 9 10 0,-3-12-2 16,-6 9 0-16,0-6 0 0,-6 3 0 0,6-3-8 15,-9 3 8-15,3 2-8 0,-3-7 8 0,3 2-17 0,-3 0-4 16,-3-2-1-16,-3 0 0 15,6-4-106-15,-3 4-20 0,3-8-5 0,3-1-839 16</inkml:trace>
  <inkml:trace contextRef="#ctx0" brushRef="#br0" timeOffset="44836.757">18899 8524 2055 0,'0'0'45'0,"6"3"10"0,0-3 1 0,-6 0 2 0,9-3-46 0,3 0-12 0,-12 3 0 0,15-2 0 16,3-3 79-16,0 5 13 0,-4-6 4 0,7-2 0 15,0 0-47-15,0 3-9 0,-3-3-1 0,-3 3-1 16,0-3-26-16,-1 3-12 0,-5-1 10 0,-9 6-10 16,0 0-9-16,12-8-8 0,-3 3-2 0,-3 0-727 15,0 0-146-15</inkml:trace>
  <inkml:trace contextRef="#ctx0" brushRef="#br0" timeOffset="45088.774">19361 7836 2378 0,'0'0'68'0,"0"0"13"0,0 0-65 0,0 0-16 16,0 0 0-16,0 0 0 0,-3 6 56 0,0 7 7 15,3-3 1-15,0 12 1 0,3 1-19 0,3 4-4 16,-3 5-1-16,2 2 0 0,-2 0-17 0,0 6-3 0,0-3-1 16,3 3 0-16,-3-1-20 0,3 1 8 0,-6 0-8 0,3-3 0 15,3-3 0-15,-3-2 0 0,-3-6 0 0,3 1 8 32,-3-3-38-32,-3-3-7 0,0-3-2 0,0-4 0 15,0-1-132-15,0-3-26 0,0-4-6 0,3-6-1 0</inkml:trace>
  <inkml:trace contextRef="#ctx0" brushRef="#br0" timeOffset="45855.095">19179 8302 2149 0,'0'0'47'0,"0"0"9"0,0-5 3 15,6-1 2-15,0-2-49 0,0 3-12 0,3-8 0 0,3 2 0 16,3 1 59-16,2-1 9 0,4-2 1 0,3-3 1 15,0 3-12-15,6 0-2 0,-4-3-1 0,1 2 0 16,0 1-8-16,0 8-2 0,-3-3 0 0,-7 5 0 16,-2 3-29-16,3-2-7 0,-6 2-1 0,0 5 0 0,-3 3 9 0,0 0 2 15,-3 0 0-15,0 2 0 0,0 1-6 0,0 2-1 16,-3 0 0-16,3 3 0 0,0-5-12 0,0 2 8 16,-1 0-8-16,1 1 0 0,-3-4 0 0,3-2 0 15,3-3 0-15,-3 1 0 0,3-4 8 0,0 1-8 16,0-3 0-16,-3-3 0 0,3 3 10 0,0-2-10 15,-3-4 10-15,0-2-10 0,3-2 0 0,-3-1 8 16,0-2-8-16,0-6 0 0,-1 4 0 0,-2-4 0 0,3-2 8 16,-3 2-8-16,3-2 0 15,-3 5 0-15,0 1 0 0,-3 1 0 0,0 6-11 16,0 0-5-16,3 3 0 0,-3 0-1 0,0 0 27 16,0 5 6-16,0 0 0 0,0 0 1 0,0 0-17 0,0 0 0 15,6 10 0-15,-3-2 0 0,-3 3 0 0,9-1-11 0,-3 3 2 0,0-2 0 16,0 0 9-16,0-1 8 0,0-2-8 0,0 3 11 15,3-3-11-15,0 0 0 0,0-3 9 0,-9-5-9 16,0 0 0-16,18 10 0 0,-7-4 0 0,-1433-1 0 16,2868 0 0-16,-1437-2 0 0,-9-3 0 0,12 0 0 15,-3-3 0-15,-9 3 0 0,9-2 0 0,3-4 0 16,-3 1 0-16,-3-3 0 0,0 0 0 0,0 0-8 16,3-2 8-16,-1-1 0 0,-2-2 0 0,0 0 0 15,0-1-12-15,0-1 2 0,-3-4 1 0,3 6 0 16,-3 0-3-16,0-1-1 0,3 4 0 0,-3-1 0 0,0 3 13 15,0 3-9-15,-3 5 9 0,0-3-8 0,0 1 8 16,0 2 0-16,0 0 0 0,0 5-8 0,6 3 17 16,-6 2 4-16,0 1 1 0,3 2 0 0,0 1 2 15,3 1 0-15,0-1 0 0,-3 2 0 0,3-3-16 16,0-3 0-16,3 1 0 0,0-1 0 0,0-2-11 16,2 3-5-16,1-6 0 0,3-2-1 0,0 2 17 0,-3-5 0 15,3-2-8-15,-3-1 8 16,3-2 0-16,0-3 0 0,-4 2-8 15,4-2 8-15,0-2-11 0,-6-1 2 0,0 1 0 0,-3-1 0 0,0 3 9 0,3-2 11 16,-6-4-3-16,-3 6 0 0,0-5-8 0,3 0-9 16,-3 0 9-16,-3 0-13 0,0-1 13 0,-3-2 0 15,0 1 0-15,0-4 0 0,-6 3 0 0,3 3 0 0,-3-3 0 16,3 6 0-16,-3-1 14 0,4 0 6 0,-4 3 0 0,3 3 1 16,-3 2-3-16,3-2-1 0,0 3 0 0,0 2 0 15,0-3-17-15,0 3-16 0,9 0 4 0,-6 3-861 16,-3 2-172-16</inkml:trace>
  <inkml:trace contextRef="#ctx0" brushRef="#br0" timeOffset="47090.099">20873 7775 2383 0,'0'0'52'0,"0"0"12"0,0 0 1 0,0 0 2 0,6 3-54 0,2-3-13 0,1 0 0 0,3 0 0 16,3 0 49-16,3-3 7 0,3-2 2 0,3 2 0 16,0-2-19-16,2 0-4 0,4 0-1 0,-3-1 0 15,0-2-18-15,2 8-4 0,-2-5-1 0,-3 0 0 16,-3 5-11-16,0 0 0 0,0 0-12 0,-7 0 12 31,1 0-97-31,-3 5-12 0,-3-5-3 0,-3 5-630 0,-6 3-126 0</inkml:trace>
  <inkml:trace contextRef="#ctx0" brushRef="#br0" timeOffset="47299.101">20986 8008 2041 0,'6'0'44'0,"0"0"10"0,3 0 2 0,-1 0 2 0,4-5-46 0,3 5-12 15,0-5 0-15,6-1 0 0,0 4 64 0,3-4 12 16,2-4 1-16,-5 5 1 0,9-3-29 0,3-3-5 15,-3 0-2-15,-7 6 0 0,4 0-22 0,3-3-4 16,-9 8 0-16,0-5-1 16,-7 5-104-16,1-6-21 0,0 6-4 15,-3 0-1-15</inkml:trace>
  <inkml:trace contextRef="#ctx0" brushRef="#br0" timeOffset="48062.111">17146 9955 1069 0,'9'-8'23'0,"-6"6"5"0,3-6 0 0,0 3 4 0,-3-3-32 0,3-3 0 0,-3-2 0 0,0 0 0 16,-3-1 84-16,0-4 10 0,-6-1 2 0,3-2 1 15,-6-3 16-15,3 1 3 0,-3-1 1 0,-3-3 0 16,0-2 4-16,3 3 1 0,-3 2 0 0,3-3 0 16,1 6-32-16,-1 3-6 0,3-1-2 0,-3 3 0 15,3 6-39-15,0-1-8 0,0 3-2 0,3 0 0 16,0 3-15-16,-3 2-3 0,0 1-1 0,0 7 0 15,3 0-4-15,0 9-1 0,-3 7 0 0,-3 5 0 16,3 11-9-16,0 8 8 0,-3 3-8 0,-3 7 8 16,-2 6-8-16,5 8 8 0,0 2-8 0,3 9 8 15,-6 2-8-15,6 0 0 0,3 2 0 0,0-2 0 16,0 1 0-16,3-28 0 0,0 1 0 0,0-1 8 0,6-2-8 16,-6-3 0-16,0 1 0 0,-3-4 8 0,6-2-8 0,0 5 0 15,-3-5 0-15,0-5 0 0,0-8 0 0,0-8 8 16,0-3-8-16,0-5 0 15,-3-3-18-15,0-5-9 0,3-3-1 0,-3-2-1 16,-3-3-119-16,0-5-24 16,0-3-5-16,3-6-856 0</inkml:trace>
  <inkml:trace contextRef="#ctx0" brushRef="#br0" timeOffset="48962.098">16554 10484 2026 0,'6'-10'44'0,"-3"2"10"0,3 3 2 0,3-6 1 0,8-2-45 0,-5 0-12 16,3-3 0-16,3-3 0 0,0 1 58 0,9-1 10 0,5-2 1 0,-2 3 1 15,0-1 4-15,-3 3 1 0,0-2 0 0,-7 4 0 16,1 4-42-16,-3 2-8 0,0 3-1 0,-6 2-1 16,0 3 1-16,0 3 1 0,-3 2 0 15,3 5 0-15,-1 4 0 0,-2-1 0 0,0 5 0 16,3 9 0-16,-3-1-16 0,3 3-9 15,-3-2 10-15,0-1-10 0,0 1 16 0,0-3-2 16,0-1-1-16,0-1 0 0,0-4-13 0,-1 1 0 16,1-9 0-16,3 1 0 0,-3-1 0 0,0-4 0 15,0-4 0-15,0-2 0 0,3-2 8 0,-3-4-8 0,0-4 0 16,0-1 9-16,3-5-9 0,-3-2 12 0,-1-1-12 0,-2-5 12 0,3-2-12 16,-3 0 10-16,0-4-10 0,0-1 10 15,-6 4-10-15,3 1 0 0,3 2 0 0,0 5 8 16,-3 4-8-16,-3 7 0 0,3 0 0 0,0 2 8 15,0 1-8-15,-3 5 0 0,0 0-10 0,0 0 10 16,3 3-9-16,-3-3 9 0,3 10-8 0,-3 1 8 16,6 0 0-16,-6 4 0 0,0 1 0 0,0 3-8 15,3-1 8-15,-3 1 0 0,6 2 0 0,-6-2 0 0,0 2 0 16,3-3 0-16,3-2 0 0,0 0 0 0,3-3 0 0,-3 0 0 16,0-5 0-16,-1 0 0 0,7-2 0 0,-6-4 0 15,0 4 0-15,3-6 0 0,3-3 0 0,-3 0 9 0,-6-5 0 0,6-2 0 16,0-1-9-16,0-2-12 0,-3 0 2 0,0-3 1 15,-3-3 9-15,3 1-10 0,3-3 10 0,-3 2-10 16,-9-5-5-16,9 6-1 0,-1-1 0 0,1 3 0 16,0 3 16-16,-3 5 0 0,3 3 12 15,0 0-12-15,-3-1 0 0,-3 6 0 0,0 0-10 0,0 0 10 16,9 6 0-16,-3-1 0 0,-6 0 0 16,3 6 0-16,0-1 0 0,3 1 0 0,6 7 0 0,-12-4 0 15,0-1 0-15,3 8 0 0,9-5 0 0,-3 0 0 16,-9 0 0-16,3 0 0 0,12-3 0 0,-3 0 0 15,-1 3 0-15,-2-8 0 0,-3 2 0 0,3 1 0 16,3-8 0-16,-3 2 0 0,-9-5 0 0,6 3 0 16,6-3 0-16,-3-3 0 0,-3 0 0 0,3 1 0 15,-3-6 0-15,0 0 0 0,0-3 0 0,-3-2 0 16,-3 0 24-16,6-3 5 0,-6 0 2 0,5-5 0 16,-2 2-31-16,6 1 8 0,-9 2-8 0,6 3 0 0,3-1 0 15,-3 1 0-15,-3 0 0 0,0 5 0 0,6 0 0 0,-6 0 0 16,0 6 0-16,0-4 0 15,3 4-25-15,-6 2-5 0,0 0-1 0,0 0 0 0,0 0 31 0,6 0 10 16,3 0 0-16,-9 0 0 0,0 0-10 0,3 5 0 16,3-2 0-16,0 2 0 15,0-3 0-15,-6-2-14 0,6 6 3 0,3-1 1 16,-6-2 10-16,-3-3 12 0,6 2-2 0,-1 1-1 16,1 0-9-16,-6-3 0 0,6 0 0 0,3 0 0 15,-6 0 0-15,-3 0-11 0,6 0 1 0,0 0 0 0,-6 0 10 16,6-3 14-16,0 3-3 0,3 0-1 0,-6 0-10 15,3 0 0-15,0 0 0 0,3 3 0 0,-3 2 0 0,0-2 0 16,0 2 0-16,-3 3 8 0,6-3-8 0,0 6-17 0,-4-3 4 0,1 0 1 16,3 2 20-16,-3-2 5 0,-3 0 1 0,3 0 0 15,-6-8 2-15,6 5 1 0,3 3 0 0,-9-3 0 32,3-2-39-32,-3-3-8 0,0 0-2 0,0 0 0 15,0 0-112-15,6-3-24 0,-3-2-4 0</inkml:trace>
  <inkml:trace contextRef="#ctx0" brushRef="#br0" timeOffset="50662.092">18628 9950 1605 0,'0'0'35'0,"3"-5"7"0,-3-3 2 0,3 0 2 0,-3-5-37 0,6 2-9 16,-6 1 0-16,6-1 0 15,-3 0 85-15,3 1 15 0,0-1 4 0,3 3 0 0,-6-2-29 0,6 2-6 16,-3 0-1-16,3 2 0 16,-3 1-24-16,3 3-4 0,3-4-2 0,-3 6 0 0,2 0-12 15,1 6-2-15,3 1-1 0,-6 1 0 0,3 3 0 16,-3 2 0-16,0 6 0 0,0 2 0 0,-3 0-7 0,3 3 0 15,-9 2-1-15,6 1 0 0,3-1-15 16,-9-2 11-16,6 3-11 0,0-4 10 16,-4 1-10-16,-2-3 0 0,0-2 0 0,0-3 0 15,-2 0 0-15,-4-6 10 0,6 1-10 16,-6-3 10-16,3 0-10 0,-3-3 0 0,0-2 0 0,3-1-11 0,-3-2-2 0,0-2-1 16,0-6 0-16,6-6 0 0,0-4-2 0,6-3 0 0,-6-6 0 0,6-4 0 15,3-4 16-15,3-2 0 0,-3 0 0 0,5 3-9 16,7 2 9-16,-6 0-10 0,6 0 10 0,-6 6-10 15,6-1 10-15,-6 6 0 0,-1-2 8 0,1 7-8 16,0 2 16-16,0 1 0 0,-3 3-1 0,-3 2 0 16,3 5 2-16,-12 3 1 0,0 0 0 0,0 0 0 15,15 11 10-15,-6 2 3 0,6 0 0 0,-9 6 0 16,2 2-31-16,-2 0 0 0,3 3-8 0,-3 2 8 16,0 1 0-16,0 2 17 0,-3 0-1 0,3 0-1 15,-6 0-15-15,6 0 0 0,-3 0 0 0,-3-2 0 16,6-1 0-16,-6-2 0 0,0-3 0 0,0-2 0 15,6-6 0-15,-3-3 0 0,-6 6 0 0,3-8 0 16,0 3-16-16,0-11-5 0,0 0-2 0,-3 8 0 16,0-6-110-16,3-2-23 0,0 0-4 0,0-5-863 15</inkml:trace>
  <inkml:trace contextRef="#ctx0" brushRef="#br0" timeOffset="51293.096">19884 9646 1384 0,'0'-19'39'0,"3"14"9"0,3 0-38 0,-3-1-10 0,3 1 0 0,-6-3 0 16,3 3 52-16,-3 5 8 0,0 0 1 0,0 0 1 15,0 0 6-15,0 0 2 0,0 0 0 0,0 0 0 0,0 0 8 0,0 0 2 16,0 0 0-16,6 10 0 15,-3-4-21-15,-3 2-4 0,0-3-1 0,0 6 0 0,-3-3 0 16,3 2 0-16,-3 3 0 0,3 3 0 0,-3-3-26 0,0-2-4 16,3 8-2-16,-3-6 0 0,0-3-9 0,0 1-1 15,3 0-1-15,-3-4 0 0,3-1-11 16,-3 2 0-16,3-3 9 0,-3 0-9 0,3-5 0 0,0 0 9 16,0 0-9-16,0 0 0 0,0 0 0 15,0 0 0-15,-3 3 0 0,3-3 0 0,-3-5-9 16,0 2-6-16,1-2-1 0,-1-1 0 0,0 1 4 0,3 2 1 0,-3-2 0 0,3 3 0 31,-3-1-28-31,3 3-5 0,0 0-2 0,0 0 0 0,0-8 13 0,0 8 2 16,0 0 1-16,0 0 0 15,0 0-43-15,0 0-9 0,0-5-2 0,0-1-833 0</inkml:trace>
  <inkml:trace contextRef="#ctx0" brushRef="#br0" timeOffset="51607.1">19926 9775 1810 0,'0'0'51'0,"0"0"12"0,0 0-51 0,0 0-12 0,0 0 0 0,0 0 0 0,0 0 56 16,0 0 9-16,0 0 2 0,9 0 0 0,0 0 12 0,3-2 2 15,0-1 1-15,6-2 0 0,-1 2-4 0,7-2-1 16,3 2 0-16,3-2 0 0,3-3-17 0,-1 0-3 16,1 0-1-16,6 0 0 0,2-2-4 0,1 2-2 15,6 0 0-15,2 0 0 0,-5 0-35 0,0 5-7 16,-4-2-8-16,-5 2 11 0,-3-2-11 0,-3 2 0 15,-4 1 0-15,1-1 8 0,-3-2-8 0,0 2 0 16,0 1-10-16,-4 2 10 16,-2-3-27-16,0-2 1 15,-3 2 0-15,-3 0 0 0,0-2-15 0,-6 2-3 16,-6 3-1-16,6-5 0 0,-6 5-79 0,0 0-16 16,0-5-4-16,-6-1-910 0</inkml:trace>
  <inkml:trace contextRef="#ctx0" brushRef="#br0" timeOffset="51903.108">20560 9421 1990 0,'0'0'44'0,"0"0"8"0,6-3 3 0,3 3 1 0,-3-2-44 0,3 2-12 0,0 2 0 0,0-2 0 16,0 3 71-16,-3 0 12 0,3-1 2 0,2 4 1 15,-2-4-26-15,3 3-4 0,6 1-2 0,0 2 0 16,0-3-17-16,6 3-3 0,5 0-1 0,4 0 0 0,-6 0-10 15,-6 0-3-15,-3 2 0 16,2 1 0-16,-2-1-12 0,0 4-8 0,0-1 8 0,3 0-8 0,-6 6 8 0,6 2-8 16,-7 0 8-16,1-3-8 15,-6 4 8-15,0-1-8 0,0-3 10 0,-6 1-10 0,0-3 9 16,0 2-9-16,-3 1 8 0,-3-3-8 0,-3-1 0 16,3 4 0-16,-6 0 0 0,-3-1 0 15,0 1 0-15,-2 2 0 0,-1-3 0 0,0 3 0 0,-3-2 0 0,0-1 0 16,3-2 0-16,-3 3 0 0,3-6-11 0,1 3-1 15,2-5 0-15,0-1 0 16,3 3-114-16,0-5-23 0,0-2-5 16,3 2-1-16</inkml:trace>
  <inkml:trace contextRef="#ctx0" brushRef="#br0" timeOffset="52428.097">21834 9402 2005 0,'0'0'44'0,"9"-5"8"0,-6 0 3 0,9 2 2 0,-3 3-45 0,3 0-12 0,0 0 0 0,-1 8 0 0,-2-3 20 0,3 3 1 16,0 3 1-16,-3 2 0 0,0 8 20 0,-3-2 4 15,0 5 1-15,0-3 0 0,0 5-13 0,-3-2-2 16,0-3-1-16,0 0 0 0,0 1-17 0,0-4-3 16,0 1-1-16,-3-3 0 0,0-3-10 0,0-3 8 15,0-4-8-15,0-6 8 0,-3 5 4 0,3-5 0 16,0 0 0-16,0 0 0 0,-3-5 4 0,3-6 2 15,0 0 0-15,0-4 0 0,3-7-18 0,0-4 0 16,0 2 8-16,3-2-8 16,0-6 0-16,3 3 10 0,-1-6-10 0,1 6 8 15,0-5-8-15,3 5-11 0,-3 0 3 16,0 5 0-16,3 5 8 0,-3 4-13 16,0 1 5-16,3 1 8 0,-3 8 0 15,-3 0 0-15,3-1 0 0,-1 12 0 0,1-6 26 16,3 7 0-16,-3 4 0 0,0 2 0 0,0 3-3 15,3 3-1-15,-3-1 0 0,3 6 0 0,0 0-6 0,0 2 0 16,-3 1-1-16,0 2 0 0,5-3-7 0,-2 1-8 0,0 2 11 0,-3-3-11 0,3 1 8 0,-3-3-8 0,0-1 0 0,-3-4 0 16,0-1-13-16,3-4-10 0,-6-1-1 0,9-5-1 15,-6 2-147-15,3-4-30 16,-4-4-6-16</inkml:trace>
  <inkml:trace contextRef="#ctx0" brushRef="#br0" timeOffset="52630.092">22581 9077 2236 0,'0'0'64'0,"0"0"12"0,0 0-60 0,0 0-16 0,0 0 0 0,-6 8 0 15,6 3 51-15,0 2 7 0,0 5 2 0,0 6 0 0,0 3-8 0,0 4 0 16,0 1-1-16,6 2 0 0,-3 1-25 0,0-1-5 16,-3 1-1-16,9-6 0 15,-3 2-12-15,0-1-8 0,0-4 8 0,-3-2-8 0,3 0 0 0,-3-3-12 16,3-3 2-16,-3-2 0 15,0-3-84-15,-3-5-17 0,0 0-3 0,0-8-589 16,0 0-117-16</inkml:trace>
  <inkml:trace contextRef="#ctx0" brushRef="#br0" timeOffset="52815.119">22408 9458 2192 0,'0'0'48'15,"6"-3"11"-15,3 1 1 0,3-1 1 0,-3-2-49 0,3-1-12 0,3 1 0 0,0 0 0 0,0-3 45 0,0 0 7 0,5 0 0 0,1 0 1 16,3 0-25-16,-3-2-4 0,3 2-2 0,3 0 0 31,-4 2-109-31,4 1-21 0,-6 0-5 0</inkml:trace>
  <inkml:trace contextRef="#ctx0" brushRef="#br0" timeOffset="53104.116">22962 9148 2127 0,'0'0'47'0,"3"-5"9"0,-3 5 3 0,9-5 1 0,3-3-48 0,0 3-12 0,0-1 0 0,3 1 0 16,-4-3 81-16,4 5 15 0,6 1 2 0,-3 2 1 0,3-3-36 0,0 3-7 15,-3 3-2-15,2-1 0 0,-8 6-22 0,6 0-5 16,-3 0-1-16,-6 3 0 0,0 2-7 0,0 3-2 16,-6 0 0-16,-3 2 0 0,-3 1-1 0,-6-1 0 15,0 4 0-15,3-1 0 0,-9 0-4 0,0 0 0 16,-3 3-1-16,1-3 0 0,2 0-11 0,-3 0 10 15,0 1-10-15,9-4 10 0,-3-5-10 0,6 1 0 16,3-4 0-16,0-2 8 0,3-3-8 0,6 1 12 16,0-1-12-16,12-5 12 0,-3 0-12 15,3-3 0-15,3 1 0 0,8-4 0 0,-2 1 0 0,-3 0 0 16,6-1 0-16,-4 1 0 0,-5-3 0 0,0 6-11 16,0-4 11-16,-6 4-12 15,0-1-17-15,-3 0-4 0,0 3-1 0,-4-2 0 16,1 2-100-16,0-3-20 0,0 3-4 0,-3-3-941 0</inkml:trace>
  <inkml:trace contextRef="#ctx0" brushRef="#br0" timeOffset="53904.117">16533 9633 2100 0,'-24'29'44'0,"12"-13"10"0,6 5-43 0,-9 8-11 15,6 5 0-15,-5 6 0 0,-7 10 39 0,0 6 5 16,0 10 2-16,-3 5 0 0,-3 1 6 0,7 4 2 16,-1 1 0-16,-3 5 0 0,9 0-6 0,3-2-2 15,3-1 0-15,9-2 0 0,6-6-3 0,3-2-1 0,12-3 0 16,3-5 0-16,3-6-14 0,8-4-4 15,7-6 0-15,-3-3 0 0,2-8 4 0,10 1 0 0,2-9 0 0,7-2 0 16,3-8-28-16,-1-3 0 0,-5-2-14 0,-1-9-828 16,1-2-166-16</inkml:trace>
  <inkml:trace contextRef="#ctx0" brushRef="#br0" timeOffset="54435.672">23513 8820 2444 0,'29'-2'54'0,"-14"4"11"0,15 4 3 0,6 4 0 0,0 6-55 0,5 5-13 0,-2 0 0 0,0 6 0 16,-7 2 46-16,4 5 6 0,-3 3 2 0,-3 3 0 16,5 2-17-16,-11 1-3 0,3 2-1 0,-9 5 0 15,0-2-14-15,-9 2-3 0,-3 3-1 16,-12 0 0-16,-3-3 18 0,-3 6 4 15,-9-4 1-15,-3 4 0 0,0-3-38 0,0-5 0 16,-2-1 0-16,-4-4 0 0,0-4 13 0,-3-2-1 0,4-2-1 16,-1-4 0-16,3-4-11 0,3-3 0 0,0-6 0 15,7-2-11-15,5-3-92 16,-3-2-18-16,9-6-4 0,6-5-1069 0</inkml:trace>
  <inkml:trace contextRef="#ctx0" brushRef="#br0" timeOffset="85424.268">16506 11934 1926 0,'0'0'42'0,"18"3"9"0,3-3 1 0,12-3 3 0,11 3-44 0,7-2-11 0,2-1 0 0,10 0 0 16,8-5 14-16,16-5 1 0,11 3 0 0,6-6 0 15,6-3 5-15,12-5 2 0,15-2 0 0,12-1 0 16,9-2 2-16,8 0 1 0,7-2 0 0,9-4 0 0,5 3-13 16,10-5-2-16,2-2-1 0,0 2 0 15,10-3-9-15,-1-2 0 0,9 2 0 0,1 0 0 16,-1-2 0-16,-3 2 10 0,1 3-1 0,-1 0 0 16,-3 5 36-16,-5 1 7 0,-7-1 2 0,-3 3 0 0,-8 2 5 0,-9 4 1 15,-16-4 0-15,-8 9 0 0,-6 2-26 0,-15 5-5 16,-9-2-1-16,-9 2 0 0,-9 3-16 0,-15 6-3 15,-11-4-1-15,-10 4 0 0,-11-1-8 0,-7 0 8 16,-2 3-8-16,-7 6 8 0,-11-4-8 0,-3 1 0 16,-9-3 0-16,0 5 0 0,-9-2 0 0,-4 2-16 15,-8-5 4-15,-8 8-800 0,-1 0-160 16</inkml:trace>
  <inkml:trace contextRef="#ctx0" brushRef="#br0" timeOffset="85859.258">16473 12598 2718 0,'33'-8'60'0,"-12"8"12"0,15-5 2 0,5 0 2 0,19-1-60 16,11-4-16-16,10-3 0 0,8 2 0 0,9-5 0 0,12 3 0 15,12-3 0-15,9 0 0 0,6-2 0 16,9-1 0-16,9-5 0 0,6 6 0 0,8-6-8 15,10 0-5-15,8 0-1 0,7 1 0 16,8-1 14-16,7-5 0 0,2 2 0 0,9-4 10 0,6-1-1 0,4 3 0 16,2-3 0-16,-3 0 0 0,-6 0-1 0,6 1-8 15,1 2 12-15,-7-6-4 0,-9 3 5 0,-3 3 1 16,-2 0 0-16,-7 5 0 0,-5-2-6 0,-13 2-8 16,-2 3 11-16,-13 2-11 0,-14 4 8 0,-6-1-8 15,-6 0 0-15,-12 5 0 0,-15-2 0 0,-6 2 0 0,-9 4 0 0,-12-1-838 16,-14 2-160-16</inkml:trace>
  <inkml:trace contextRef="#ctx0" brushRef="#br0" timeOffset="157852.716">16497 12622 1695 0,'-6'8'37'0,"6"-8"8"0,-3 8 2 0,3-8 1 0,0 0-39 0,0 0-9 0,0 0 0 0,0 0 0 15,0 0 53-15,0 0 9 0,0 0 2 0,0 0 0 16,0-5-8-16,0-3-2 0,0-3 0 0,-6-2 0 16,6-3-7-16,0-5-2 0,0-6 0 0,-6-2 0 15,6-5-11-15,-3-6-2 0,-3-5-1 0,0-2 0 16,1-1 5-16,-4-2 0 0,-3 2 1 0,0 3 0 15,-3-5-3-15,-6 0-1 0,0-3 0 0,-6 0 0 16,4 0-11-16,-7 3-2 0,-3-1-1 0,3 6 0 0,4 0-19 16,-7 3 8-16,3-3-8 0,-6 0 0 15,1 3 10-15,-4-3-10 0,0 0 8 0,4 0-8 0,-4 5 28 0,3 1 0 16,0 2 0-16,4 2 0 0,-1-2 1 0,3-3 1 16,0 1 0-16,-2-4 0 0,-1 1-14 0,-3 0-2 15,0-3-1-15,-2 2 0 0,-1 4-13 0,-3 2 9 16,4 2-9-16,-1-2 8 0,0 3-18 0,1-3-4 15,-1 2-1-15,3 1 0 0,-5 0-2 0,-4-1-1 16,3 4 0-16,1-1 0 0,2 5 18 0,3 1-8 16,0 2 8-16,10 0 0 0,2 0 0 15,9 1 0-15,0-1 0 0,0-3 0 0,9 1 0 0,6-3 11 16,3-3-11-16,3-2 10 0,6-3-10 0,6 0 0 16,3 0 0-16,6 0 0 0,5 5 0 0,1 0 0 15,9 3 0-15,-4 0 0 0,4-3-9 0,0 0 9 16,2 6 0-16,7-3 0 0,0 0-9 0,5 2 9 0,4 3 0 0,-10 1-9 15,4 1-3-15,-10 9-1 0,4 3 0 0,3-4 0 16,-1 4 13-16,4-1 8 0,-1 1 0 0,1 2-8 16,-3-3 0-16,20 1 0 0,1 2 0 0,-4-3 0 15,-6 6 0-15,4-3 0 0,-7 2-8 0,-2 1 8 16,-9 5 0-16,8-5 0 0,7 2 0 0,-1 3 0 16,-2 0 0-16,-1-5 0 0,1 0 0 0,5-1 0 15,1-4 0-15,2 2 0 0,-2-3 0 0,2-2 0 16,7 0 0-16,-7 0 0 0,-5-3 0 0,5 2 0 15,3-1 0-15,4-1 0 0,-10-3 0 0,1 1 0 16,-1 2 0-16,4-3 0 0,5-2-11 0,-2 3 11 16,-1-6 0-16,3 5 0 0,-5 1 0 0,2-1 0 15,1 1 0-15,2-3 0 0,4 2 0 0,-4-5 0 16,-3 6-12-16,1-1 12 0,2 1-12 0,-2-1 12 16,5 1-12-16,-2-1 4 0,-4 1 8 0,-3-4-13 15,7 4 13-15,-1-1-11 0,1 1 11 0,-1-1-10 0,-3-2 10 0,4 0-10 16,-4 0 10-16,-14 2-10 15,2 3 10-15,1-2-10 16,8-1 10-16,-5 4-10 0,2-4 10 0,4 3 0 16,-1 0-9-16,28-5 9 0,-10 3 0 0,-6 2 0 0,-8 0 12 0,-4 3-4 15,1 2-8-15,2 0 0 0,3 4 0 0,-2-7 8 0,-10 6-8 0,4-2-12 16,-4 2 2-16,7-3 1 0,2 1 9 0,-2-1-8 0,-1 1 8 16,-2-1-8-16,-1 0 8 0,-5 1 0 15,5-3 0-15,1 2 0 0,2 3 0 0,-5 0 0 0,-4 0 0 0,-2 3 0 16,-4 0 0-16,4-1 0 15,-1 4 0-15,1 2 0 0,-4 0 0 0,1 2 0 0,-3 1 10 16,-4 2-10-16,-5 1 0 0,0 1 0 0,2-1 0 16,1 2-10-16,6 0 10 0,-7 2 0 15,7-2 0-15,-16-3 0 0,4 1 0 0,-6 2 0 0,9-3 0 0,-4 0 0 16,1 3 0-16,0 0 0 0,-1 3 0 0,16-3 8 16,-3 2-8-16,-4 1 0 0,-2 2 0 15,-4-8-8-15,-2 6 8 0,3-3 0 16,0 0 0-16,5 0 0 0,-2 0 8 0,5-3 4 0,-2 0 1 15,3 1 0-15,-1-1-13 0,-5 0 0 16,0 0 0-16,-4 1 0 0,-2-1 0 0,3 6 0 0,-10-6 0 0,-2 8 0 16,-3-5 0-16,-3 5 0 0,-6 3 0 0,-7 0 0 15,4 3 0-15,-6-1 8 0,0 3-8 0,-9 0 9 0,6-2 3 16,-6 5 0-16,-6 0 0 0,6 2 0 0,-3-2 8 0,-3 2 1 16,3 1 1-16,0-1 0 0,0 3-4 0,3-2-1 15,-6 2 0-15,0-3 0 0,6 1-7 0,-3 2-2 16,3 0 0-16,0-5 0 0,3 2-8 15,-3 1 0-15,12-4 0 0,-3-1 0 0,6-1 0 0,-3 0-16 16,6 0 4-16,-3 0 1 0,3 0 11 0,2 1 0 16,-8 1 8-16,6 1-8 0,-3 0 0 0,-6 2 0 15,9 4-12-15,-9-1 4 0,-6 0 8 0,6 3-8 16,-3-3 8-16,-3 2-8 0,-6 4 8 0,3-3 0 16,0-1-9-16,-6 4 9 0,-3-4 0 0,-3 4 0 15,0-3 0-15,-6 2 0 0,-3 0 9 0,-5-2 3 16,-1 2 1-16,-3 1 0 0,0 2-4 0,3-3-1 0,-5 3 0 0,2 3 0 15,0-3 22-15,0 3 4 0,7 2 1 16,-4 0 0-16,6 1-18 0,0-1-3 0,3 3-1 0,-3-5 0 16,1-3-13-16,5-3 0 0,0 3 0 0,0-2 0 15,0-1-16-15,-6 3-5 0,6-3-2 0,0 1 0 32,1-1-33-32,-4 1-8 0,-6-6 0 0,3 2-1 15,-3-1 1-15,0-1 0 0,1 0 0 16,-4-3 0-16,3 1-2 0,-3-1 0 0,0 1 0 0,-2-4 0 15,-4 1 66-15,9 3 0 0,-6-1 0 0,1-2 12 0,-1-3 27 16,0 3 5-16,3-3 0 0,3 3 1 0,1-3-22 0,-1-2-5 0,0-4-1 0,-3 4 0 16,3-3-17-16,1 0 10 0,-1 0-10 0,-3-1 8 15,0 1-8-15,-3 0 0 0,-2 3 0 0,-7-1 0 16,-6 1 0-16,1 5-11 0,5-3 11 0,-3 0-8 16,1 0 8-16,2 3-10 0,-3 2 10 0,1 1-10 0,-1-3 2 15,0 2 0-15,4-2 0 0,-1 0-756 16,-6-1-150-16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8-30T18:24:19.17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4806 4024 1105 0,'0'0'24'0,"0"0"4"0,0 0 2 0,0 0 2 0,0 0-32 0,0 0 0 0,0 0 0 0,0 0 0 15,0 0 63-15,6 5 5 0,-3 1 2 0,3-4 0 16,-6-2-2-16,0 0 0 0,5-2 0 0,-5 2 0 16,3-3 12-16,3-2 1 0,0-1 1 0,3-2 0 15,-3 3 2-15,0-3 1 0,-6 0 0 0,6 0 0 0,0 0-33 0,-3 3-6 16,-6-3-2-16,3-2 0 15,3 2 4-15,-3-3 1 0,-6 0 0 0,3 1 0 0,-3-3-15 0,0 2-3 16,3 0-1-16,-3 1 0 0,-3 2-10 0,0-5-3 16,1 2 0-16,-4 3 0 0,0 0-5 0,-3 3 0 15,3 0-1-15,-3 5 0 0,0 0-11 0,0 0 8 16,-3 2-8-16,4 6 8 0,-4 0-8 0,0 5 0 16,-3 3 0-16,3 3 8 0,0 2-8 0,-3 3 0 15,4 2 0-15,-1 3 0 0,0-2 0 16,3 5 0-16,3 2 0 0,0-2 0 0,0-1-10 0,6-1 10 15,6 1 0-15,0-2-9 0,3-2 9 0,6-1 0 16,-3-5 0-16,9-2-8 0,-3-1 8 0,0-2 0 16,3-2 0-16,0-6 0 0,0-3 0 0,-1-3 0 15,1-2 0-15,0-5 0 0,3 0-12 0,0 0 2 16,-3-6 1-16,3-2 0 0,-3-3 9 16,2-5 0-16,-2 2 8 0,0-2-8 0,-3-3 0 15,0-2 0-15,0-1 0 0,0 1-8 0,-6-3 8 16,0 2 11-16,-3 4-3 0,3-1 0 0,3 3-8 0,-4 2 8 15,-5 3-8-15,3 6 8 0,3-1-8 0,-3 6 0 16,-3 5 0-16,0 0 0 0,0 0 0 0,0 0 0 0,6 10 0 16,-6 1 0-16,0 7 0 0,0 1 0 0,6-1 0 0,-3 4 8 15,0 1-8-15,0 1 10 0,3-3-10 0,0 3 10 16,3 0-10-16,-3-3 0 0,3-2 0 0,0 2 0 16,6-5 0-16,-6 0 0 0,3-1 0 0,-1-1 0 15,-2-6 8-15,3 2-8 0,0-5 8 0,0 1-8 16,0-1-64-16,-3-5-19 15,6-3-3-15,-3 1-1067 0</inkml:trace>
  <inkml:trace contextRef="#ctx0" brushRef="#br0" timeOffset="911.566">6490 3542 1911 0,'0'0'42'0,"3"-5"9"0,-3-3 1 0,0 0 2 0,-3-2-43 0,3 4-11 15,0-2 0-15,-3 3 0 0,3-3 73 0,-3 6 13 16,3 2 2-16,0 0 1 0,0 0-21 0,0 0-4 16,0 8 0-16,3 5-1 0,-3 0-30 0,0 0-5 0,0 11-2 15,6 2 0-15,-3 4-9 0,3 4-1 0,-6 3-1 0,3 5 0 16,3 3-7-16,0 3 0 0,-3-3-8 0,0 0 12 16,0 0-12-16,0-3 8 0,0-2-8 0,0-3 0 15,0 0 0-15,-3 0 8 0,3-5-8 0,0-1 0 16,0-4 0-16,-3-3-16 0,-3 0 3 0,3-6 1 15,3-2-51 1,-6-3-9-16,3-5-3 0,-3-3 0 0,3-5-129 0,0 0-25 16,0 0-6-16,3-10-1 0,0-3 84 0,-3-6 16 0,3 3 3 15,0-5 1-15,-3 3-23 16,3-4-4-16,0 1-1 0,0 3 0 0,0-1 180 0,-3 1 36 0,3-1 8 0,0 3 0 16,3-2 85-16,-3 5 17 0,3-3 3 0,-3 2 1 15,3 4-52-15,-1-3-10 0,1 5-3 0,3-3 0 16,-3 3-2-16,3 0-1 0,0 3 0 0,0 0 0 15,3 2-14-15,6 0-2 0,-6 1-1 0,6 4 0 16,-3 1-33-16,2 0-6 0,1 2-2 0,0 3 0 16,3 2-16-16,-6-2-3 0,0 6-1 0,0-1 0 15,-1 0-9-15,-2 0-3 0,0 1 0 0,-3 4 0 0,0-2-12 0,0 2 0 16,-6 1 0-16,3-1-10 0,-3 1 24 0,-3-1 5 16,0 1 1-16,-6 2 0 0,0 0-7 0,-3-2-1 15,-3 2 0-15,0-2 0 0,-6-4-3 0,1 1-1 16,-1-2 0-16,-3-1 0 0,-3 0 3 0,3-5 0 15,-3 2 0-15,7-2 0 0,2-2-11 0,-3-4 10 16,6 1-10-16,0 0 10 0,3-3-10 0,0-3 0 16,0 0-12-16,9 3-817 0,0 0-163 0</inkml:trace>
  <inkml:trace contextRef="#ctx0" brushRef="#br0" timeOffset="1468.608">9244 4080 1911 0,'0'0'42'0,"0"0"9"0,0 0 1 0,0 0 2 0,0 0-43 0,6 5-11 16,-4 3 0-16,-2-8 0 0,6 5 78 0,3 0 14 15,3-2 2-15,3 0 1 0,6-6-16 0,3 0-3 0,6 1-1 16,5-1 0-16,7-2-21 0,6 2-4 0,2 0-1 0,4-2 0 16,8 3-13-16,7-1-2 0,5 3-1 0,4-3 0 15,-7 3-17-15,0 0-3 0,4 0-1 0,-4 3 0 16,4-3-12-16,-4 3 9 0,1-1-9 0,-13-2 8 15,1 0-8-15,-4 0 0 0,-5 3 9 0,-7-3-9 16,-2 2 0-16,-6-2 0 0,-6 0 0 0,-4 3-8 16,-2-3-3-16,-6 3 0 0,-9-3 0 0,0 2 0 15,-9-2-12 1,0 0-2-16,0 0-1 0,0 0 0 0,0 0-13 16,0 0-2-16,-3 3-1 0,-6 0 0 0,-3-3-170 0,3 0-33 15,0 0-7-15,0-3-2 0</inkml:trace>
  <inkml:trace contextRef="#ctx0" brushRef="#br0" timeOffset="1796.56">10553 3868 1888 0,'-9'-8'53'0,"9"3"13"0,0-3-53 0,0 2-13 0,3-2 0 0,3 3 0 0,0-3 74 0,-6 3 12 15,6 0 2-15,3-1 1 0,-6 1-9 0,9 2-1 16,-9 1-1-16,6 7 0 0,0-2-31 0,-3 5-7 15,3-3 0-15,0 3-1 0,0 2-2 0,-1 1 0 16,4 2 0-16,0 3 0 0,3 0-17 0,0 0-3 16,-3 0-1-16,6 2 0 0,0-2-16 0,-3 0 0 0,-1 0 8 15,4 0-8 1,0-3 0-16,-3 3 0 0,3 0 8 0,-6 0-8 0,3-3 0 0,-3 3 0 0,-1-3 0 16,-5 3 0-16,0 0 9 0,-3 0-9 0,0-3 0 15,-6 3 9-15,0 0-9 0,-3 2 12 16,-3-2-12-16,-2 2 12 0,-4 1-12 0,-3 0 12 0,-3-4-12 0,-3 4 12 15,3-1-12-15,-5 1 10 0,5-3-10 0,-3 2 10 16,3-4-10-16,0-1 0 0,6-3 0 0,0 1 0 16,1-3 0-16,5 0-17 0,3-3 2 0,6-5-821 15,0 0-164-15</inkml:trace>
  <inkml:trace contextRef="#ctx0" brushRef="#br0" timeOffset="2340.571">12714 3886 1933 0,'6'-10'55'0,"-6"10"12"0,12-5-54 0,3-3-13 16,-3 0 0-16,0 0 0 0,-3 2 80 0,0-2 14 15,-4-5 2-15,-2 3 1 0,0 2 3 0,0-3 0 0,-3 1 0 0,-3 2 0 16,3 0-31-16,-3 0-5 0,-2 0-2 0,-1 0 0 16,0 3-14-16,-3 2-4 0,-3-2 0 0,0 2 0 15,0 0-12-15,-3 6-4 0,-6 2 0 0,0-2 0 16,1 5-11-16,-1 0-2 0,-3 2-1 0,0 4 0 15,0 1-2-15,0 7 0 0,4-4 0 0,2 3 0 16,0 3-4-16,3 3 0 0,0-4-8 16,6 1 12-16,3-3-12 0,3 1 8 0,0-1-8 0,3-3 0 15,6 3 0-15,3-2 8 0,0-1-8 16,6-2 0-16,0 0 0 0,3-3 8 0,3-2-8 16,2 0 0-16,4-6 9 0,3 3-9 0,-6-6 8 0,6 1-8 15,-4 2 8-15,-2-2-8 0,3-6 0 0,-6 1 8 16,0-1 0-16,-1 3-8 0,1-5 12 0,-6 5-4 15,0-5-8-15,-3 2 12 0,0 3-12 0,0 0 12 16,-6-5-12-16,3 5 10 0,-3-6-10 0,0 6 10 16,-6 0-10-16,0 0 0 0,8-5 0 0,-8 5 8 15,0 0-8-15,0 0 0 0,0 0 0 0,0 0 0 16,0 0-18-16,0 0-6 0,0 0 0 0,0 0-1 16,0 0-155-16,0 0-30 0,0 0-6 0,0 0-2 0</inkml:trace>
  <inkml:trace contextRef="#ctx0" brushRef="#br0" timeOffset="25486.123">3451 5921 918 0,'0'0'20'0,"0"0"4"0,0 0 0 0,0 0 3 0,0 0-27 0,0 0 0 0,6 2 0 0,-6-2 0 16,0 0 97-16,0 0 15 0,0 0 2 0,3-2 1 15,-3 2-19-15,12-5-4 0,-3-1-1 0,-6-4 0 16,3-1 14-16,-3 1 3 0,3-1 1 0,0-2 0 0,-3-3-20 0,3 3-4 15,-3-6-1-15,3 1 0 0,-3 2-8 0,0-3-3 16,-3-2 0-16,0 2 0 0,0 1-10 0,0 2-3 16,-6-2 0-16,3 2 0 0,-3 2-25 0,0-1-6 15,0 1-1-15,-3 9 0 0,0-3-14 0,0 3-3 16,0 0-1-16,0 2 0 0,-3 3-10 0,1 3 10 16,-1 2-10-16,0 0 10 0,-3 6-10 0,0 5 0 0,-6-1 0 15,6 9 0-15,-3 3 0 0,-2-1 0 0,2 3 0 0,0 3 0 16,0 0 0-16,0 5 0 15,0 0 0-15,3 0 0 0,6 3 0 0,6-1 0 0,-3-2 0 16,1 0 0-16,5-5-8 0,0 2 8 16,5-4 0-16,1-4 0 0,0-5-10 0,0 0 10 15,3-2-13-15,6-3 5 0,-6 0 0 0,3-6 0 0,3-2 0 16,-3-3 0-16,3-2 8 0,-3-3 0 0,2-3 0 0,1 1 0 16,0-6 0-16,0-3 0 0,3 1 0 0,-3-6-8 15,6-3 8-15,-6 1 0 0,-4-1 0 0,1-5 0 16,0-2 0-16,0 2 11 0,-3-2-3 0,3-1 0 15,-3 1-8-15,-3 2 0 0,3 0 0 0,-3 0 0 16,0 3 0-16,0-3 0 0,-3 3-12 0,0 3 12 16,3-1 0-16,-6 3 0 0,0 0 9 0,0 3-1 15,3 0-8-15,-3 2 0 0,-3 3-11 0,3 3 11 16,0 0 0-16,0 5 0 0,0 0 0 0,-9 0 0 16,3 3 0-16,3 4 0 0,0 4 10 0,3 2-10 15,0 3 0-15,-6 0-14 0,6 5 2 0,0 3 0 16,0 2 12-16,-3 1 16 0,3-3-3 0,3 2-1 15,-3 6-12-15,6-3 0 0,-3 0 0 0,0-2 0 0,3-1 0 16,3-5 0-16,-6 0 0 0,3-2 0 0,-1-1 0 16,4-4 0-16,0 2 0 0,-3-6 0 0,0 1 0 15,0-3 0-15,3 0 0 0,0 0 0 0,-3-3 0 0,-6-5 0 16,6 2 0-16,3 1 0 0,-3-3 0 0,3 0 0 16,-3-3 0-16,0 1 0 15,3-1-32-15,-3-2-10 0,0 2-2 0,2-2 0 16,-2 0-118-16,0-1-24 0,0 1-5 0,-3-3-1 0</inkml:trace>
  <inkml:trace contextRef="#ctx0" brushRef="#br0" timeOffset="26897.143">4585 5913 990 0,'0'0'21'0,"0"0"5"0,0 0 1 0,0 0 1 0,0 0-28 0,0 0 0 15,0 0 0-15,0 0 0 0,0 0 107 0,0 0 15 16,0 0 3-16,0 0 1 0,0 0-22 0,0 0-5 16,0 0-1-16,0 0 0 0,0 0-18 0,0 0-3 15,0 0-1-15,0 0 0 0,0 0-9 0,0 0-3 16,0 0 0-16,0 0 0 0,6 0-3 0,3 0-1 0,3 0 0 0,3 0 0 16,0 0-3-16,6-3-1 0,6 1 0 0,2-4 0 15,4 4-20-15,9-4-4 0,5 1 0 0,4 0-1 16,0-3 14-16,2 3 3 0,1-1 1 0,2 1 0 15,7 0-17-15,-10-1-3 0,1 4-1 0,-3-4 0 16,-7 4-16-16,-2 2-3 0,-6 0-1 0,-7 0 0 16,1-3-8-16,-3 3 0 0,-3 0 9 0,-3 0-9 15,-7 0 0-15,7-2 8 0,-6 2-8 0,6-3 0 16,-9 3 0-16,3-3 9 0,3 1-9 0,-6-1 0 16,-1 0 8-16,4-2-8 0,-3 2 0 0,0 1 0 15,-3-4 0-15,0 4 0 0,0-1-10 0,0 0 10 16,-3-2-84-1,0 3-8-15,-3-4-3 0,-3 6-780 0,0 0-156 0</inkml:trace>
  <inkml:trace contextRef="#ctx0" brushRef="#br0" timeOffset="27397.119">5725 5640 1742 0,'0'0'38'0,"0"0"8"0,3-8 2 0,-3 6 1 0,-3-1-39 0,3 1-10 0,0 2 0 0,-3-3 0 16,0 0 103-16,0 1 18 0,3 2 4 15,0 0 1-15,0 0-44 0,0 0-9 0,0 0-1 0,6 5-1 16,0 0-34-16,-6-5-6 0,6 5-2 0,-6-5 0 16,12 8 5-16,0-2 1 0,3-1 0 0,-3 0 0 15,3 1 0-15,0 2 0 0,-3-3 0 0,2 0 0 16,1 3-7-16,-3 0 0 0,0-3-1 0,-3 3 0 16,3 0-15-16,-3 0-2 0,-3 3-1 0,3-3 0 15,-6 2-9-15,3 1 8 0,0-1-8 0,-3-2 8 16,0 3-8-16,0-3 10 0,0 0-10 0,0 0 10 15,-3 2-10-15,0-2 0 0,3-3 0 0,-3-5 8 0,0 6-8 0,3 2 0 16,-6-3 0-16,3-5 0 0,0 8 8 0,-3-3-8 16,3 3 0-16,-6-3 8 0,3 1-8 0,-3 2 12 15,0 0-12-15,-3 0 12 0,0-1-12 0,0 4 0 16,0 0 9-16,-3 2-9 0,0-3 0 0,0 4 0 16,0-4 0-16,0 3 8 0,-2 1-8 0,2-1 0 15,-3 3 0-15,3-3 0 0,0 3 0 0,3-3 0 16,-3 0 0-16,3 1 0 0,3-1 0 0,-3-3 0 15,3-2 0-15,3 3 0 16,0 0-27-16,0-4-6 0,3 1-2 0,0-2-841 0,0-6-168 16</inkml:trace>
  <inkml:trace contextRef="#ctx0" brushRef="#br0" timeOffset="28151.117">6916 5037 1504 0,'0'-13'43'0,"0"8"9"0,0-1-42 0,0-2-10 0,0 3 0 0,-3 0 0 16,0 0 32-16,0-1 5 0,0 6 1 0,-3-5 0 15,0 5 16-15,-3 5 3 0,0-5 1 0,0 6 0 0,-3 4-31 0,-5-5-7 16,2 9 0-16,0 4-1 0,-9 6 21 0,0 0 4 16,-3 5 0-16,4 5 1 0,-1 1-7 0,0 7-2 15,0 6 0-15,3-3 0 0,1 2 13 0,2 6 3 16,6 5 0-16,-3-5 0 0,6 3-21 16,3-3-4-16,9-6-1 0,3-2 0 0,0 0-10 15,6-2-3-15,3-6 0 0,3 0 0 0,5-3-3 16,-5-2-1-16,3-3 0 0,3 0 0 0,0-2-9 15,-1-4 0-15,4-1 0 0,-9-4 0 16,3 1-27-16,-3-4-7 0,-3-4-2 0,0 0-688 16,-4-3-137-16</inkml:trace>
  <inkml:trace contextRef="#ctx0" brushRef="#br0" timeOffset="28548.135">7380 5167 2055 0,'-6'-27'45'0,"0"14"10"0,0 0 1 0,-2-3 2 0,-1 0-46 0,3 3-12 0,0 0 0 0,-6-3 0 15,3 5 53-15,-3 1 9 0,0-1 2 0,3 3 0 16,0 3-32-16,-3 0-7 0,0 2-1 0,6 0 0 15,6 3 13-15,-14 6 3 0,-4-1 0 0,6 5 0 16,6 1-27-16,-6 5-5 0,-6 5 0 0,6 3-8 16,6 5 17-16,-3 8-3 0,3 3-1 0,-3 2 0 15,0 6-4-15,3-1-1 0,4 4 0 0,2 1 0 0,0 4-8 16,0 2 0-16,-3-5 0 0,6 5-11 16,-3-10 35-16,2 5 6 0,4-6 2 0,0-7 0 0,0 3-32 15,0-4 0-15,-3-4 0 0,6-4 0 16,0 1 0-16,-3-5 0 0,-3-6 0 0,0-3 0 15,0-2-20-15,3-3-9 0,-3-2-3 0,-6-3 0 16,0-3-25-16,3-5-6 0,0 0-1 16,-3-8-668-16,0-2-135 0</inkml:trace>
  <inkml:trace contextRef="#ctx0" brushRef="#br0" timeOffset="28733.12">6958 5630 2070 0,'0'0'45'0,"9"0"10"0,0-5 1 0,2-1 3 0,7 1-47 0,3 0-12 0,0-1 0 0,-3-2 0 15,0-2 92-15,2 5 16 0,7 2 3 0,-3-2 1 16,-3-1-50-16,0 1-10 0,0-3-1 0,-1 5-1 16,-5 3-50-16,0-2-12 0,-3 2-2 0,0 0 0 15,0-5-98-15,-3 5-19 0,-9 0-4 0,3 0-1 16</inkml:trace>
  <inkml:trace contextRef="#ctx0" brushRef="#br0" timeOffset="29100.122">7407 5714 1452 0,'6'16'41'0,"-6"-16"9"0,0 8-40 16,3 3-10-16,3 2 0 0,0-2 0 0,-3-1 48 15,0 3 8-15,0-2 2 0,3 2 0 0,-3-2-30 0,-3-3-7 16,3 2-1-16,0-4 0 0,0-1-6 0,-3-5-2 16,0 0 0-16,0 0 0 0,0 0 13 15,0 0 3-15,0 0 0 0,0 0 0 0,0-5 22 0,0-1 5 16,3-7 1-16,0-3 0 0,0 3-12 16,0-5-1-16,3-4-1 0,0-1 0 0,-1-1-10 0,7 0-1 15,-3-5-1-15,3 5 0 16,-3 0-18-16,3 0-3 0,-3 6-1 0,0 2 0 15,9 3 16-15,-9-3 4 0,6 11 0 0,-6-3 0 0,2 5-10 0,-2 0-2 16,3 6 0-16,-12-3 0 0,0 0 2 0,15 11 0 0,0 2 0 0,-6 3 0 16,3 5-6-16,-3 3-2 0,-3 0 0 0,3 2 0 15,-3 0 2-15,0-2 0 0,-3 3 0 0,3-3 0 16,-6-1-12-16,5-4 0 0,-5 2 0 0,3 0 0 16,-3-2-12-16,0-6 0 0,0 3-1 0,-3-3-754 15,3 3-150-15</inkml:trace>
  <inkml:trace contextRef="#ctx0" brushRef="#br0" timeOffset="31285.194">8235 4953 1807 0,'5'0'40'0,"-5"0"8"0,0 0 1 0,6 0 2 0,0 0-41 0,3 2-10 0,0 1 0 0,6-1 0 15,0 4 41-15,3-1 7 0,0 6 0 0,6-1 1 16,-1 9 28-16,4-3 6 0,0 7 1 0,3 4 0 0,2 7-16 0,1 3-4 16,0 6 0-16,-6 4 0 0,-3 4-30 0,-7 1-6 15,-2 7-2-15,0 2 0 0,-6 5-26 0,-3 0 0 16,-6 0 0-16,-3 3 0 0,-9-3 15 0,3 0 4 16,-9-3 1-16,-5 1 0 0,2-3-9 0,-9-3-2 0,6-5 0 0,-3-5 0 15,4-1 0-15,-4-7 0 0,6 0 0 16,3-6 0-16,0-5 13 0,3-5 2 0,0 0 1 0,9-6 0 15,1-2-15-15,2-3-10 0,0-5 12 0,0 3-12 16,6-6 0-16,0 0 0 0,-3-2 0 16,0-3-840-16,6 3-172 0</inkml:trace>
  <inkml:trace contextRef="#ctx0" brushRef="#br0" timeOffset="73208.909">3410 14905 1432 0,'0'0'32'0,"0"0"6"0,0-5 2 0,0 0 0 0,0-1-32 0,3-2-8 0,-3 1 0 0,0-1 0 15,0 0 80-15,-3-3 14 0,3 0 3 0,-3 1 1 16,-3-3-43-16,3-1-9 0,0 1-2 0,0-3 0 16,-3 0 15-16,0 3 2 0,0 0 1 0,-3 2 0 15,0 1 22-15,-3 2 4 0,0 3 0 0,-3 5 1 16,-2 0-45-16,-4 8-10 0,0-1-2 0,0 4 0 16,-9 2-19-16,9 3-4 0,-8 3-1 0,2 2 0 15,3 5 2-15,-3 3 0 0,6 8 0 0,4 6 0 16,5-1 3-16,-3 3 1 0,6-3 0 0,3-2 0 15,3-6-14-15,6-2 0 0,0-5 0 0,6-6 0 16,3-3-18-16,0-4 0 0,3-4 0 0,2-2 0 16,7-3 18-16,0-2 0 0,0-6 8 0,3-2-8 15,-1-3 18-15,1-2-2 0,0-4-1 0,-3-1 0 0,-3-7-6 16,2-1-1-16,-8-4 0 0,3-5 0 16,-6 1-8-16,0-1 0 0,-3 0-10 0,0 3 10 15,0 3 0-15,-6 7 0 0,3 0 0 0,-3 9 0 0,0-1 12 0,-3 6-2 16,0 5 0-16,0 0 0 0,0 0 4 0,0 11 1 15,-3 2 0-15,3 5 0 0,-3 4-15 0,3-1 0 16,0 3 8-16,0 2-8 0,3-2 0 0,0-3 0 16,3 3 0-16,-3 0 0 0,6-6 0 0,-4 1 0 15,4-1 0-15,3-5 0 0,0 1 0 0,0-4-8 0,0 1-1 16,3-6 0 0,0 0-65-16,3 1-13 0,-3-4-2 0,-1-2-689 0,4 0-138 0</inkml:trace>
  <inkml:trace contextRef="#ctx0" brushRef="#br0" timeOffset="73608.912">3954 14852 2052 0,'-3'-13'45'0,"3"8"10"0,0 0 1 0,-3-3 1 0,3 2-45 0,-6 1-12 0,1 0 0 0,-1 2 0 16,-6 0 73-16,3 6 13 0,-3 0 2 0,0 2 1 15,-3 8-29-15,-3 0-7 0,3 3-1 0,-3 8 0 16,1 3-32-16,-1 2-6 0,0 5-2 0,3 1 0 15,3 2 4-15,3-3 1 0,3 0 0 0,3-2 0 16,0-5-2-16,6-4-1 0,0-4 0 0,6-1 0 16,0 1-14-16,3-9 0 0,0 1 0 0,3-6 0 0,-3-2 0 0,3-6-18 15,-1-2 2-15,1-6 1 0,0 4 24 0,0-9 5 16,0-3 1-16,0-2 0 0,-3-5-15 0,3-9 0 16,-6-2 0-16,2-3 0 0,-2-5 0 0,0 0 0 15,-3 0 0-15,0 1 0 16,-3-1-23-16,0 5-7 0,-3-2-2 0,0 4 0 15,0 1 32-15,-3 8-9 0,3 3 9 0,-3 5 0 0,0 2 0 0,0 9 0 16,0-1 0-16,3 11 0 0,0 0 31 0,0 0 8 16,0 13 1-16,0 3 1 0,0 5-33 15,0 6-8-15,3-1 0 0,-3 6 0 0,6-3 0 0,-3 5 12 16,3 1-12-16,3 7 12 0,-3 3-12 0,6 0 10 16,3 3-10-16,3-3 10 15,-3-3-29-15,5-2-5 0,1-3-2 0,0-8 0 16,3 0-140-16,-3-5-28 0,8-3-6 0</inkml:trace>
  <inkml:trace contextRef="#ctx0" brushRef="#br0" timeOffset="74006.909">4612 14858 1997 0,'-6'-16'56'0,"3"8"13"0,3-3-55 0,-6 3-14 0,3 0 0 0,-3 0 0 15,0 1 60-15,-3 1 10 0,-2 1 2 0,-1 2 0 16,-3 3 10-16,0 6 2 0,-3-1 1 0,-3 3 0 15,0 5-43-15,1 6-9 0,2 2-1 0,-3 5-1 16,3 6-5-16,6 0-1 0,3 5 0 0,0-3 0 16,6-2-13-16,0 0-4 0,3-3 0 0,3-6 0 15,0-1-8-15,9-6 0 0,-3-1 0 0,6-4 0 16,0-3 0-16,3-5 0 0,-3-1 0 0,5-4 0 16,1-4-14-16,-3-2 2 0,3-5 0 0,-3-3 0 15,0-5-3-15,0-3 0 0,-4-5 0 0,1-5 0 0,-3-1 1 0,-6-2 0 16,3-2 0-16,-3-1 0 15,-3 0-16-15,0 1-3 0,-3-6-1 0,-3 0 0 16,0 2 1-16,-3 4 0 0,3 4 0 0,-3 6 0 0,0 5 51 0,0 8 10 16,0 3 3-16,0 5 0 0,0 6 30 0,6 2 7 15,-3 8 0-15,0 10 1 0,0 3-26 0,3 6-6 16,3 4-1-16,0 7 0 0,0-4-8 0,3 3-3 0,0 0 0 0,6 3 0 16,-3 2-1-16,3 3 0 0,3 3 0 0,0-9 0 15,-3 1-24-15,3-6 0 0,-1 1 0 0,-5-9-11 16,3 1 1-16,3-9 0 0,-6 3 0 15,3-7-865-15,-6-1-173 0</inkml:trace>
  <inkml:trace contextRef="#ctx0" brushRef="#br0" timeOffset="75074.91">6538 14754 1177 0,'0'0'25'0,"0"0"6"0,0 0 1 0,0 0 2 0,0-5-34 0,3 0 0 0,-3-3 0 0,3 0 0 16,0 0 72-16,-3-3 7 15,6 1 1-15,-6-3 1 0,0-1-9 0,0 1-3 16,0-5 0-16,0 2 0 0,-6 0 14 0,3 0 2 0,0 3 1 0,-6 0 0 16,0 2-16-16,0 3-3 0,-6 3-1 0,0 2 0 15,-2 3-17-15,-1 5-3 0,-3 3-1 0,0 3 0 16,-3 8-21-16,0-1-4 0,1 3 0 0,2 3-1 15,0 0-3-15,0 0 0 0,6 2 0 0,6-5 0 16,-3 3-16-16,6 0 0 0,3-6 0 0,3 6 0 16,3-3 0-16,3-2 0 0,0-1 0 0,3-2 0 15,3-3 0-15,3-2 0 0,0-3 0 0,6-5 0 16,-6-1 0-16,5-4 0 0,-2-4 0 0,0-2 0 0,0-2 0 16,0-1 0-16,3-2 0 0,-3-3 0 0,-4 3-11 15,1 0 11-15,-3-1-12 0,3 1 12 0,-9 5 0 16,-3-2-8-16,3 4 8 0,0 1 0 15,-6 5 0-15,0 0 0 0,0 0 0 0,0 0 0 0,6 5 0 16,3 3 11-16,-6 0-2 0,3 0 0 16,0 3-9-16,0-1 0 0,0 4 0 0,3-4 8 15,5 3-8-15,-5 1-11 0,6-4 3 0,3 1 0 16,0-3-48-16,3-3-8 0,3 0-3 0,2-2-641 16,-2-3-129-16</inkml:trace>
  <inkml:trace contextRef="#ctx0" brushRef="#br0" timeOffset="75560.913">7261 14072 2102 0,'-15'-3'46'0,"15"3"10"0,0 0 1 0,-6 6 3 0,3 7-48 0,-3-3-12 0,1 9 0 0,2 5 0 15,0 5 52-15,3 0 9 0,0 5 2 0,3 3 0 16,0-2-25-16,0 2-5 0,2 8-1 0,4 5 0 16,0 3-21-16,0 0-11 0,0 0 10 0,0-6-10 15,0-7 12-15,0 0-4 0,0-3-8 0,-3-5 12 16,0-6-12-16,0 0 0 0,-3-4 0 0,3-7 0 16,-3 1 0-16,-3-5 0 0,0-11 0 0,0 0 0 15,0 0 0-15,0 0 0 0,3-11 0 0,-3 1 0 16,3-3 0-16,-3-3-13 0,0 2 2 0,0-1 1 15,3 1 10-15,-3-2 14 0,3 3-3 0,3 0-1 0,-1 0-10 16,1 0-17-16,6 2 4 0,-3-2 1 0,3 2 12 0,3 3-12 16,0 3 12-16,0 0-12 0,0 5 12 15,3-6 0-15,-1 6-10 0,4 0 10 0,3 6 0 16,-3-4 0-16,6 1 0 0,-4 5 0 0,1 0 0 0,-3 0 0 16,0 0 0-16,-6 2 0 15,0 1 0-15,0 2 0 0,-9-2 0 0,3-1 8 0,-9 1-8 16,0 2 12-16,-9-2-12 0,3 2 12 0,-15 3 18 0,6 0 4 15,-6-3 1-15,-3 5 0 0,0-2 13 0,1 0 4 16,-1 3 0-16,3-9 0 0,3 1-32 0,0-3-7 16,3 0-1-16,3-3 0 15,1 0-64-15,2 1-14 0,3-6-2 0,-3 0-1110 0</inkml:trace>
  <inkml:trace contextRef="#ctx0" brushRef="#br0" timeOffset="77068.909">8806 14477 1821 0,'0'0'52'0,"0"0"11"0,0 0-51 0,0 0-12 0,0 0 0 0,0 0 0 0,0 0 112 0,6 0 20 15,3-3 4-15,0 0 1 0,3 1-48 0,0-4-9 16,6 1-3-16,5 0 0 0,4-3-15 0,3 0-3 15,3 3-1-15,-1-1 0 0,-2 4-34 0,3-1-8 16,-3 3 0-16,-4 0-1 0,1 0-15 0,-3 0-10 0,-3 0 2 16,-3 0 0-1,-3 0-32-15,-1 0-7 0,-5 0-1 0,0 0 0 16,-3 0-35-16,-6 0-7 0,0 0-2 0,0 0-620 0,0 0-124 0</inkml:trace>
  <inkml:trace contextRef="#ctx0" brushRef="#br0" timeOffset="77250.916">8860 14762 1573 0,'0'0'34'0,"9"3"7"0,-4 0 2 0,4-3 2 0,3 0-36 0,3 0-9 0,3 0 0 0,0-3 0 16,3 3 87-16,3-5 15 0,-1 2 3 0,4-2 1 15,3 0-34-15,0-1-6 0,-1 1-2 0,-2 0 0 16,0-1-28-16,-3 1-7 0,-3 0-1 0,0 2-692 15,-4-2-138-15</inkml:trace>
  <inkml:trace contextRef="#ctx0" brushRef="#br0" timeOffset="77818.906">10735 14273 2156 0,'-18'-11'48'0,"9"6"9"0,0 2 3 0,-6 3 0 0,0 0-48 0,-3 3-12 0,-2 5 0 0,-4 0 0 15,-3 5 64-15,0 0 12 0,3 1 1 0,-2 4 1 16,-1 3-42-16,3 3-9 0,0 5-2 0,6 3 0 15,3 2-25-15,4 3 0 0,2-2 8 0,6-3-8 16,6-3 0-16,3-3 0 0,0-5 0 0,5 0-11 16,1-2-3-16,0-6-1 0,6 0 0 0,0-5 0 15,0-2-1-15,3-6-1 0,-1-3 0 0,-2-2 0 16,3-6-3-16,-3-2 0 0,-3-3 0 0,0-5 0 0,-3-3 0 0,0-2 0 16,0-6 0-16,-4 5 0 0,-2-2 20 0,0 5 0 15,0 3 0-15,0 5 0 0,-3 1 20 0,0 4 8 16,0 3 2-16,0 3 0 0,-3 5 13 0,0 0 2 15,0 0 1-15,3 8 0 0,0 2-27 0,0 6-6 16,3 3-1-16,3-1 0 0,0 6 0 0,0 0-1 16,3 0 0-16,3-3 0 0,2 3-11 0,-2-6 0 15,6 1 0-15,0-1 0 16,3-2-44-16,0-3-2 0,-3-2 0 0,2-1-698 0,1-4-139 0</inkml:trace>
  <inkml:trace contextRef="#ctx0" brushRef="#br0" timeOffset="78025.016">11318 14051 2415 0,'0'0'53'0,"0"0"11"0,0 0 3 0,0 0 1 0,0 0-55 0,0 0-13 0,0 10 0 0,0 4 0 16,3 7 56-16,0 3 8 0,-3 2 1 0,6 3 1 16,3 3-26-16,-3 0-6 0,3-1-1 0,3-2 0 15,3 3-22-15,-6-3-11 0,2 3 10 0,4-3-10 16,-6 3-86-1,3-6-23-15,-3 1-5 0,-3-6-643 0,3-3-129 0</inkml:trace>
  <inkml:trace contextRef="#ctx0" brushRef="#br0" timeOffset="78165.998">11113 14424 2401 0,'0'0'52'0,"0"-8"12"0,3 0 1 0,0 3 3 0,6-3-54 0,3-3-14 16,5 3 0-16,4-2 0 0,3-1 11 0,12 0-1 15,0-2 0-15,8 0 0 0,4 0-10 0,-4-1 0 16,7-1 0-16,-9-1 8 16,2 3-112-16,-2-6-22 0,3 0-5 0,-4-4-1 0</inkml:trace>
  <inkml:trace contextRef="#ctx0" brushRef="#br0" timeOffset="78522.566">11907 13821 2109 0,'-11'-6'60'0,"11"6"12"0,0 0-57 0,0 0-15 0,-3 3 0 16,-3 2 0-16,3 6 67 0,-3 5 10 0,6 0 3 0,-3 7 0 15,3 4-18-15,3 10-3 0,-3 8-1 0,3 2 0 16,3 6-35-16,-6-2-7 0,6-1-2 0,0-2 0 16,-3-4-14-16,2-1 0 0,1-1-9 0,0 0 9 31,-3-4-40-31,0-1-1 0,0-8-1 0,-3-6 0 0,0-4 22 16,0-6 5-16,0-2 1 0,0-11 0 0,0 0 14 0,-3-5 15 15,3-9-3-15,0-2-1 0,3-7 1 0,3-1 0 0,-3-3 0 16,3 4 0-16,3-1-4 0,0 0-8 0,3 3 12 0,0 2-4 15,0-2-8-15,6 3 0 0,-3-1-10 0,5 6 10 16,1 0-9-16,3 2 9 0,0 3-8 0,3 3 8 16,-1-1-11-16,4 6 11 0,-3 6-13 15,-3-1 5-15,3 0 8 0,-7 9-10 0,1-4 10 0,-3 3-10 16,-3-2 10-16,-3 0 8 0,-6 7-8 0,-3-5 11 0,-3 0 1 0,-3 9 1 16,-3-9 0-16,-6 8 0 0,-3-8 23 0,-3 6 5 15,-6-3 1-15,-2 2 0 0,-4 1 12 0,0-3 2 16,-3-3 1-16,4 3 0 0,2-3-31 0,0-5-6 15,6-3-2-15,3 0 0 0,3-2-18 0,4-3-14 16,5-3 2-16,3-2-836 16,3-3-167-16</inkml:trace>
  <inkml:trace contextRef="#ctx0" brushRef="#br0" timeOffset="78751.568">13092 14053 2487 0,'0'0'55'0,"0"0"11"0,0 0 2 0,0 0 2 0,3-5-56 0,-3 5-14 0,0 0 0 0,6-3 0 16,-6 3 0-16,0 0-10 0,0 0 2 0,9 3-1090 15</inkml:trace>
  <inkml:trace contextRef="#ctx0" brushRef="#br0" timeOffset="78900.565">13170 14350 2530 0,'0'0'56'0,"0"5"11"0,2 3 2 0,-2 0 3 0,3 2-58 16,-3 1-14-16,3 2 0 0,-3 3 0 15,0 0 70-15,-3 3 11 0,0-1 3 0,1 3 0 0,2 0-68 0,-6 3-16 16,0 0 0-16,0-3-1256 16</inkml:trace>
  <inkml:trace contextRef="#ctx0" brushRef="#br0" timeOffset="80029.587">13655 13948 2642 0,'0'0'58'0,"0"0"12"0,0-8 2 0,0 2 3 0,6 1-60 0,-6 5-15 16,-3-5 0-16,0-1 0 0,-3 4 37 0,6 2 5 15,0 0 1-15,-6 0 0 0,6 0-43 0,-3 2-9 16,-3 4-2-16,3 2-811 16,-3 2-162-16</inkml:trace>
  <inkml:trace contextRef="#ctx0" brushRef="#br0" timeOffset="80173.564">13693 14474 2242 0,'-6'3'49'0,"6"2"11"0,12 6 1 0,3-1 3 0,-9 6-52 0,0 0-12 16,-3 2 0-16,-3 4 0 0,-1441-1 27 0,2876 3 2 0,-1438 2 1 0,-3 0 0 31,-3 1-71-31,0-3-15 0,3 2-2 0,0 1-1 0</inkml:trace>
  <inkml:trace contextRef="#ctx0" brushRef="#br0" timeOffset="80929.113">1133 14482 1897 0,'0'0'41'0,"0"0"9"0,-3-5 2 0,3-1 2 0,0 1-43 0,0 5-11 16,0-5 0-16,0 5 0 0,0 0 80 0,0 0 15 16,0 0 2-16,0 0 1 0,0 10-44 0,0 6-9 15,3 11-1-15,3 7-1 0,-6 6-5 0,3 2-1 0,0 0 0 16,0 3 0-16,0 3-21 0,5 5-4 0,-8 10 0 15,3-2-1-15,3 3-11 0,-3-6-9 0,-3-5 9 0,9-3-13 32,-9-5-31-32,9-3-7 0,-9 1-1 0,3-6 0 15,0 0-12-15,3-3-4 0,-3-7 0 0,3-1-592 0,-6-5-118 16</inkml:trace>
  <inkml:trace contextRef="#ctx0" brushRef="#br0" timeOffset="81282.118">1454 15183 2016 0,'0'0'44'0,"9"0"10"0,-3 0 2 0,9 0 0 0,-6 0-45 0,3-5-11 0,0-1 0 0,0-1 0 16,2-1 56-16,-2-3 8 0,0 3 3 0,0-3 0 15,3-2-40-15,-3 0-8 0,-3-3-2 0,3 0 0 0,0-2-8 0,0-3-1 16,-3 2-8-16,-4-2 12 0,1 0-3 0,-3 0-1 15,-3 2 0-15,0 3 0 0,-3 0 3 0,-3 3 0 16,-2 3 0-16,-1-1 0 0,0 6 10 0,-3 2 3 16,0 3 0-16,3 5 0 0,-9 3-8 0,3 3 0 15,0 5-1-15,0 2 0 0,1 11-1 0,-1-5 0 16,0 11 0-16,3-1 0 0,3-2-6 16,6 2-8-16,-3 0 11 0,9 1-11 0,0-9 10 15,6 3-10-15,0-5 8 0,3 0-8 0,0-5 0 0,6-1 0 16,-7-2 0-16,7-8 0 0,3 5-12 0,-6-5 3 15,9-3 0-15,-3 1 0 0,2-6-1 0,-2-6 0 16,6 1 0-16,-6-3-753 16,0 0-150-16</inkml:trace>
  <inkml:trace contextRef="#ctx0" brushRef="#br0" timeOffset="81480.115">1892 14511 2300 0,'0'0'51'0,"0"11"10"0,0 2 3 0,0 5 0 0,0 4-52 0,3 7-12 0,3 2 0 0,3 4 0 15,-1-1 51-15,-2 6 7 0,9-3 2 0,-9 3 0 16,9 5-36-16,-6 2-6 0,3 3-2 0,-3-2 0 16,-3-3-16-16,3 0 0 0,-3-8 0 0,-3-3-9 15,3-2-111 1,-6-5-23-16,0-4-4 0,0-1-842 0</inkml:trace>
  <inkml:trace contextRef="#ctx0" brushRef="#br0" timeOffset="81616.114">1850 14958 2574 0,'0'-16'56'16,"0"8"12"-16,3 0 3 0,3-5 1 0,3 3-57 0,0-1-15 0,6-2 0 0,3 2 0 0,-4 1 35 0,4-4 4 15,3 1 1-15,0 0 0 0,6-3-32 0,3 0-8 16,-1-2 0-16,1 2-1207 15</inkml:trace>
  <inkml:trace contextRef="#ctx0" brushRef="#br0" timeOffset="89125.138">3431 16339 1335 0,'0'0'29'15,"0"0"7"-15,-3-8 0 0,-3 3 2 0,0-3-30 0,0 0-8 0,-3-3 0 0,0 6 0 0,3-5 81 0,-3-1 15 16,-3-2 4-16,3 0 0 0,-3-6-7 0,3 6-1 16,0 0 0-16,-3 2 0 0,1 0-29 0,-1 1-7 15,0 5 0-15,3-3-1 0,-3 8-13 0,-3 5-2 16,0-2-1-16,-6 7 0 0,6 1-19 0,-2 5-3 15,-4 5-1-15,0 3 0 0,0 2-4 0,3 0-2 16,0 6 0-16,3-3 0 0,1 3-2 0,5 0 0 16,6-6 0-16,0 3 0 0,0-5-8 0,6-5 0 15,0 2 0-15,6-3-11 0,0-4 11 0,2-4 0 16,1-2 0-16,0-8 0 0,3 0 0 0,0 0 0 16,0-5 0-16,3-3 8 0,-3-3-8 0,2-2 0 0,1-3 0 0,-3-2 8 15,-3-1-8-15,3-2 8 0,0 5-8 0,-3-8 8 16,-3 6-8-16,0-1 0 0,-3 3 0 0,3-2-8 15,-3 5 8-15,-1 2 0 0,-5 3 8 0,9 0-8 16,-6 3 0-16,-3 5 0 0,0 0 0 0,0 0 0 16,0 0 0-16,3 11-8 0,-3-1 8 15,6 3-12-15,0 3 12 0,-3-3 11 16,-3 1-3-16,9 7 0 0,-3-8-8 0,0 6 0 16,3-4 0-16,-3 1 0 0,3 3 0 0,-3-6 0 0,12 3 0 0,-6 2 0 15,-6-10 0-15,-1 6 0 0,7-1 0 0,3-8 8 31,-6 3-124-31,3-5-24 0,3-1-6 0</inkml:trace>
  <inkml:trace contextRef="#ctx0" brushRef="#br0" timeOffset="89864.12">3865 16318 828 0,'0'0'18'0,"0"0"4"0,0 0 1 0,0 0 0 0,0 0-23 0,0 0 0 0,0 0 0 0,0 0 0 16,0 0 84-16,0 0 12 0,0 0 2 0,0 0 1 15,0 0-39-15,0 0-8 0,0 0-2 0,6-5 0 16,-3-1-40-16,-3 6-10 0,6-8 0 0,0 3 0 16,-6 3 19-16,0 2 1 0,6-6 1 0,-6 6 0 15,3-5 33-15,-3 0 6 0,0-3 2 0,0 2 0 16,0-1 6-16,0 1 0 0,-3-2 1 0,-3 3 0 15,3-3-10-15,-3 3-3 0,0-3 0 0,-3 3 0 16,0-3-6-16,0 5-2 0,-3 0 0 0,3 1 0 16,-5 2-24-16,2 0-4 0,-3 8-2 0,0-8 0 15,0 8-6-15,0 2-2 0,-3-2 0 0,0 5 0 16,4 1 8-16,-4 7 2 0,0-3 0 0,0 1 0 16,3 7-1-16,6-2 0 0,0-3 0 0,-3 6 0 15,6-1-19-15,3-2 8 0,9-3-8 0,0 5 0 16,3-4 9-16,0-6-9 0,0-1 0 0,6 4 9 0,3-6-9 15,-3-5 0-15,3-3 0 0,-1 1 8 0,1-4-8 0,3-2 0 16,-3 0 9-16,0-2-9 0,0-4 9 0,-3-2-9 16,-1-2 12-16,1-1-12 15,3-5-17-15,-3 3-11 0,-6-8-1 0,-3 2-1 16,3-7-54-16,-3 2-12 0,0-5-1 0,0-3-1 16,-3-2 3-16,-3-3 1 0,0-3 0 0,0-5 0 15,0 6-151-15,0-6-31 0,-3 5-5 16,0 8-2-16,3-7 181 15,-3 12 36-15,-3 3 7 0,-3 3 2 0,9 5 153 16,-3 3 30-16,-3 2 6 0,0 11 2 0,6 0 26 16,-6 0 6-16,0 6 1 0,3 2 0 0,0 5-66 0,3 0-13 0,3 6-2 0,0 2-1 0,-3 3-20 0,3 2-4 0,0 6-1 0,3 0 0 15,-3-3-12-15,3 8-4 0,0-3 0 0,-3 6 0 16,6-9-1-16,-3 4-1 0,3-3 0 0,-3-1 0 16,3-4-42-16,-3-1 0 0,2-5-16 0,-2 1 5 15,0-1 11-15,0-5 0 0,0 0 0 0,-3-6-726 16,3 1-143-16</inkml:trace>
  <inkml:trace contextRef="#ctx0" brushRef="#br0" timeOffset="90483.139">4419 16297 1638 0,'0'0'36'0,"0"0"7"0,0-11 1 0,3 3 3 0,-3 3-38 0,0 2-9 0,-3-2 0 0,0-5 0 16,-3 4 101-16,3-2 19 0,-3 8 3 0,0-13 1 16,-3 10-47-16,0 3-9 0,0-5-1 0,0 5-1 15,0-5-26-15,-3 2-4 0,0 3-2 0,-2 0 0 16,-1 0-11-16,3 0-3 0,-3 3 0 0,0 2 0 15,0 0-7-15,3 9-1 0,-3-4-1 0,0 6 0 16,4 0 11-16,-1 2 2 0,3-4 1 0,0 7 0 0,3-3-4 16,0 6-1-16,6-5 0 0,0 2 0 0,0-3-20 15,3-2 0-15,3 3 0 0,0-6 0 0,3 0 0 0,0 0 0 16,0 1 0-16,2-6 0 0,-2-3 0 16,3 0 0-16,0 1 0 0,0-4 0 0,0-2 0 15,0-2 0-15,0-4 0 0,0 1 0 0,0-3 11 0,0 3-3 16,-4-9 0-16,1 1 0 15,0 0-38-15,-3 0-8 0,3-6-2 0,0 6 0 16,-3 0-12-16,0-8-4 0,3 2 0 0,-3 1 0 16,3-4-28-16,-3-1-7 15,-3-1-1-15,3 5-564 16,-3 1-112-16</inkml:trace>
  <inkml:trace contextRef="#ctx0" brushRef="#br0" timeOffset="91484.114">4341 15961 1108 0,'0'0'31'0,"3"-5"8"0,-3-3-31 0,0-6-8 0,3 9 0 0,-3-11 0 16,0 6 96-16,3-4 17 0,-3 4 4 0,0-3 1 15,3-3-7-15,-3 3-2 0,-3 7 0 0,6-4 0 16,-3-1-31-16,0 6-6 0,0 2-2 0,0-2 0 16,0 5-26-16,0 0-6 0,0 0-1 0,0 0 0 15,0 5-7-15,0 3-2 0,0 11 0 0,0 2 0 16,0 3 4-16,-1437 5 0 0,2877 2 0 0,-1440 6 0 15,0-2-7-15,3 5-1 0,0 4 0 0,-3-4 0 16,3 5 13-16,-3 0 3 0,3-5 0 0,0-1 0 16,0 1-32-16,0-5-8 0,3-1 0 0,0-5 0 15,-6-5 0-15,3-3 0 0,0 5 0 0,0-2-8 16,0-8 8-16,0 3 16 0,-3-6-4 0,3-2-1 0,0-1-11 16,-3-5 0-16,0 3 0 0,0-8 0 15,0 0-84-15,0 0-18 0,0 0-4 0,0 0-1008 16</inkml:trace>
  <inkml:trace contextRef="#ctx0" brushRef="#br0" timeOffset="92099.658">5261 16260 690 0,'0'0'19'0,"0"0"5"0,0 0-24 0,0 0 0 0,0 0 0 0,0 0 0 0,0 0 0 0,0 0 0 0,0 0 0 0,0 0 0 15,0 0 0-15,0 0 8 0,0 0-8 0,0 0 0 16,0 0 31-16,0 0 1 0,0 0 0 0,0 0 0 16,0 0 44-16,0 0 10 0,0 0 2 0,0 0 0 15,0 0 4-15,0 0 2 0,0 0 0 0,0 0 0 16,0 0-30-16,6-5-5 0,-3-1-2 0,0-2 0 16,0 8-47-16,3-2-10 0,-3-1 0 0,3-5 0 15</inkml:trace>
  <inkml:trace contextRef="#ctx0" brushRef="#br0" timeOffset="92810.66">5193 16307 1897 0,'0'0'41'0,"0"0"9"0,3-8 2 0,6 8 2 0,2-2-43 0,-2-1-11 16,3-5 0-16,6 6 0 0,6-4 44 0,-3-2 6 0,6 3 2 15,2-5 0-15,1 4-25 0,0-2-5 0,-3-5-1 16,2 8 0-16,-8-3-9 0,3 5-1 0,-3 3-1 0,-6-5 0 16,0 0-26-16,-3 5-6 0,2 0-1 0,-8 5 0 31,-3 0-44-31,-3-5-9 0,0 0-1 0</inkml:trace>
  <inkml:trace contextRef="#ctx0" brushRef="#br0" timeOffset="93031.164">5240 16585 1587 0,'0'0'35'0,"6"3"7"0,6 0 2 0,-12-3 0 0,15 0-35 0,3 0-9 0,3-6 0 0,2 1 0 15,-2 5 72-15,0-3 13 0,9-5 3 0,-9 0 0 0,9 3-15 0,-10-3-2 16,4 0-1-16,-3 0 0 0,0 3-23 0,0-3-5 15,-3 3-1-15,-1-1 0 0,-2 4-29 0,-6 2-12 16,-3-5 8-16,3 5-692 16,-3 0-138-16</inkml:trace>
  <inkml:trace contextRef="#ctx0" brushRef="#br0" timeOffset="94154.111">6746 15403 1756 0,'0'0'39'0,"0"-6"8"0,0-2 1 0,0 8 1 0,0 0-39 0,-3-5-10 0,3 5 0 0,-3 0 0 15,-3 0 59-15,0 3 9 0,-2 2 3 0,-4 3 0 16,3 5-39-16,-3 3-7 0,0 5-1 0,-3 3-1 15,0 5-10-15,-3 6-1 0,3 2-1 0,-2 2 0 16,-1 6 17-16,0 6 3 0,0 1 1 0,3 7 0 16,3-1 2-16,0 5 1 0,0 1 0 0,3-3 0 15,3 2 1-15,3 3 0 0,3-7 0 0,3-1 0 16,6-5-21-16,0-8-4 0,6 2-1 0,0-2 0 16,6-5 2-16,-6-3 1 0,12-3 0 0,-7-5 0 15,4 1-13-15,0-1 11 0,-3-6-11 0,0-4 10 16,0-6-10-16,-1 0 10 0,-2-2-10 0,-6-3 10 15,3-3-48 1,0 1-10-16,0-9-1 0,0 0-699 0,-3-2-139 16</inkml:trace>
  <inkml:trace contextRef="#ctx0" brushRef="#br0" timeOffset="94510.109">7446 15596 1433 0,'21'-27'40'0,"-21"17"10"0,-6-6-40 0,3 0-10 0,6-5 0 15,-3 0 0-15,0 2 70 0,-9-2 12 0,3 8 2 0,3 0 1 16,-3 2 12-16,0 3 3 0,-9 3 0 0,3-1 0 16,3 6-56-16,-3 3-10 0,-3 0-2 0,-2 2-1 15,-1 3-13-15,6 5-2 16,-3-2-1-16,0 10 0 0,-6 3 11 0,3 2 2 0,6 1 1 0,-5 10 0 15,-1 0 0-15,0 5 0 0,9 0 0 0,3 6 0 16,6 5-5-16,0 0 0 0,-3 2-1 0,3 4 0 16,6-4-7-16,0 1 0 0,-9-1-1 0,9 1 0 15,3-6-15-15,0 3 11 0,-3-8-11 0,0 0 10 16,0-5-2-16,-3-1-8 0,3-7 12 16,-6 2-4-16,0-2-8 0,0-3 12 0,5-8-12 15,-2 6 12-15,-3-6-12 0,0-2 10 0,3-6-10 0,0 0 10 16,3-8-33-1,-6 1-6-15,0-6-2 0,0 0-733 0,6-11-148 0</inkml:trace>
  <inkml:trace contextRef="#ctx0" brushRef="#br0" timeOffset="95385.343">6996 16233 1821 0,'0'0'40'0,"0"-5"8"0,3 2 1 0,3-7 3 0,-6 5-41 0,12-3-11 0,3-3 0 0,-6 3 0 0,6-2 72 0,6-1 13 16,3 0 3-16,2-2 0 0,1 3 7 0,-3-4 1 15,0 1 1-15,-3 5 0 0,11-2-62 0,-8-1-13 0,0 6-2 0,-6-1-1 16,3 1-10-16,-4 0-1 0,4 5-8 0,-6 0 12 16,-9 0-12-16,9 5 9 0,0-2-9 0,-3 5 8 15,-12 0-8-15,9 0 12 0,3 5-12 0,-3 0 12 16,0 0-12-16,-4 3 0 0,-2 0 0 0,3 0 0 15,9 0 8-15,-6 0 0 0,-12 2 0 0,6-5 0 16,6 3 0-16,-3-3 0 0,-3 1 0 0,0-4 0 16,-3 1 4-16,3-1 0 0,6-4 0 0,-6 2 0 15,-9-3-12-15,6-5 0 0,12 0 0 0,0 0 0 16,-12 0 8-16,9-5-8 0,3-3 12 0,0-6-4 16,-1 9-8-16,-2-5 0 0,-3-4 0 0,3 4 0 15,3-9 0-15,-6 1-16 0,-6 2 4 0,3-8 1 16,0 6 11-16,-3 2 0 0,0 2 8 0,0-4-8 15,-6 5 0-15,6 5 0 0,3 0 0 0,-6 3 0 16,-6-1 0-16,6-2 0 0,9 6 0 0,-6 2 0 16,0 0 12-16,0 0 0 0,0 0 1 0,0 0 0 0,6 2-13 0,-3 6 0 15,-6 0 0-15,6 3 0 0,3-3 0 0,0 5 9 16,-6 5-1-16,0-4 0 0,6 2-8 0,0 2 0 16,0-5 0-16,-3 3 8 0,0-3-8 0,3 3 0 15,3 3 0-15,-3-9 0 0,0 4 0 0,-3-12 8 16,5 9-8-16,1-9 8 0,-3 6-8 0,0-2 0 15,0-6 0-15,0 0 0 0,6 0 0 0,-6-8 0 16,-3 2 0-16,3-7 8 0,3 11-8 0,-3-12-9 16,-3 4 9-16,0-9-13 0,0 6-3 0,0-5 0 0,3 4 0 15,-6-2 0-15,0 1 16 0,0 1 0 16,6 1-10-16,-3 0 10 0,-6 2-20 0,3 1 0 16,3-1 0-16,3 3 0 0,-3 3 20 0,0 2-11 0,-3 3 11 15,0 0-8-15,9-2 8 0,-9 2-13 16,0 0 5-16,2 5 8 0,4 0-8 0,3 3 8 0,-6 3 0 15,3 2 0-15,-6 0 0 0,3 0 0 0,6 1 0 0,-3 2 0 16,-6-3 10-16,3 0 0 0,9-2 0 0,-3 2 0 16,-6-3 8-16,0-2 2 0,3 3 0 0,3-3 0 15,0-3-20-15,-3 3 0 0,-9-3 0 0,9 1 0 16,3-4 0-16,-9-2 0 0,0 0 0 0,0 0 0 16,0 0 9-16,0 0-1 0,3-8-8 0,-3 3 12 15,-3-3-12-15,6-2 9 0,3 2-9 0,-4-3 8 16,-4-2-8-16,2 0 0 0,8-3 0 0,1 0 0 15,-6-5-8-15,0 5 8 0,3-3 0 0,0 1 0 0,0 2-10 16,-3 3 10-16,-9-1-13 0,6 6 5 0,9 1 8 16,-6 1 0-16,-6-2 0 0,3 8 0 0,0 0 0 15,0 0 0-15,9 8 0 0,-3-2 0 0,-6 1 0 16,6 7 11-16,6-1-3 0,-3 0 0 0,-6 3-8 16,3 0 8-16,6 0-8 0,0 0 8 0,-4 2-8 15,1-2 0-15,0-5 9 0,3 7-9 16,-3-5 0-16,0 1 8 0,-3-6-8 0,0 2 0 0,3-2 0 0,-3 0 0 15,-3-3-10-15,3 1-810 16,-6-6-163-16</inkml:trace>
  <inkml:trace contextRef="#ctx0" brushRef="#br0" timeOffset="96143.383">9565 15908 1468 0,'0'0'32'0,"0"0"8"0,3-5 0 0,0-3 1 0,-3-3-33 0,3 3-8 15,-3-5 0-15,0 0 0 0,0 0 79 0,0 5 13 16,-3-6 4-16,0 4 0 0,0-1-16 0,0 1-2 16,0 2-1-16,-3 2 0 0,-3 1-23 0,0 2-5 15,-3 3-1-15,0 3 0 0,-2 5-23 0,-4 0-5 16,-3 3 0-16,0 2-1 0,0 5 0 0,-3 3 0 0,7 1 0 15,-1 1 0-15,-6 4 16 0,6-1 3 0,3 1 1 0,0-1 0 16,3-2-18-16,3 3-3 0,-3-1-1 0,10-2 0 16,-1-3-17-16,3 0 8 0,5-2-8 0,1-6 0 15,6 3 8-15,-3-6-8 0,3-4 0 0,3-1 0 16,3-5 0-16,-3 0 0 0,3-5 0 0,3-3-9 16,-4-6 33-16,4 4 6 0,0-3 2 0,0-3 0 15,-9-3-32-15,3 1-18 0,-3 2 2 0,-1-3 1 16,1 1 2-16,-6-1 0 0,3 1 0 0,-6 2 0 15,3 3-3-15,-3 2-1 0,-3-2 0 0,0 5 0 16,0 0 17-16,0 3 0 0,0 5-8 0,0 0 8 16,0 0 0-16,0 0-8 0,3 8 8 0,0 7 0 15,0-1 0-15,3 2 9 0,-3 2 1 0,3-2 0 16,0 3 2-16,3-1 0 0,0 1 0 0,3-4 0 0,-3 4-12 16,0-6 0-16,2 0 9 0,-2 1-9 15,0-1 0-15,0-3 0 0,-3-2-10 0,3-2 10 16,-3 2-102-16,3-8-14 15,-3 0-2-15,3 0-922 0</inkml:trace>
  <inkml:trace contextRef="#ctx0" brushRef="#br0" timeOffset="96741.933">10711 15985 1018 0,'0'0'28'0,"0"0"8"0,0 0-28 0,0 0-8 0,-3-3 0 0,3 3 0 0,0 0 130 0,0 0 25 16,0 0 5-16,0 0 0 0,0 0-53 0,0 0-11 15,0 0-3-15,0-5 0 0,0 5-17 0,0 0-3 16,9-3-1-16,3 0 0 0,3 1-17 0,3 2-4 16,2-3-1-16,7 3 0 0,0 0-6 0,3 0-2 15,2-3 0-15,4 1 0 0,6 2-27 0,-3-5-6 16,8 2-1-16,-2-2 0 15,-1-1 10-15,7 4 2 0,-3-4 0 16,-4 6 0-16,1-5-20 0,-9 5 10 16,-4-8-10-16,1 8 8 0,-6-2 20 15,0-1 3-15,-3 0 1 0,-4-2 0 16,-5 5-32-16,-3-3 0 16,0 3 0-16,0 0 0 15,-3 0 0-15,-6-2 0 0,-3 2 0 0,0 0 0 0,0 0 12 16,0 0-3-16,0 0-1 0,3-3 0 0,-3 3-8 0,0 0-11 0,3-5 3 0,-3 5 0 0,0 0-128 0,0-6-26 0,-3 1-5 0,3 5-873 15</inkml:trace>
  <inkml:trace contextRef="#ctx0" brushRef="#br0" timeOffset="97402.832">11452 15670 1648 0,'0'0'36'0,"0"0"8"0,0 0 2 0,0 0 0 0,0 0-37 0,0 0-9 15,0 0 0-15,3-5 0 0,-3 5 88 0,0 0 15 0,6-3 3 0,-6 3 1 16,6-3-46-16,0 1-9 0,-6 2-1 0,6 2-1 15,3-2-14-15,-6 3-2 0,-3-3-1 0,9 3 0 16,0 2 2-16,-3 0 0 0,0-2 0 0,2 2 0 16,1 0-7-16,0 1 0 0,-3-1-1 0,6 0 0 15,-3 1-18-15,3-1-9 0,0 0 10 0,-3 0-10 16,0 1 0-16,3-1 0 0,3-2 0 0,-4 2 0 16,-11-5 12-16,12 3-3 0,3-1-1 0,-6 1 0 15,3 2-8-15,-3-2 0 0,-9-3 0 0,9 2 0 16,-3 1 0-16,-6-3 0 0,9 3 0 0,-3-1 0 15,0-2 8-15,-6 0 0 0,0 0 0 0,0 6 0 16,3-4-8-16,-3-2 8 0,0 0-8 0,3 6 8 16,-6-4-8-16,3-2 0 0,0 0 0 15,0 8 0-15,-3-3 18 0,3-5 2 0,0 0 0 16,-3 8 0-16,3-5-20 0,-3 5 0 0,-3-3 0 0,6-5 0 16,0 0 0-16,-3 6 0 0,-3-1 0 15,6-5 0-15,-6 3 0 0,0 4 0 0,6-7 0 0,-3 6 0 16,0 4 0-16,-3-2 0 0,3 0 0 0,-3 0 0 15,0 0 0-15,3 3 0 0,0 2 0 0,-3-3 0 0,0-2 0 0,0 11 0 16,3-3 0-16,-5 0 0 0,-1 2 0 0,0-2 0 16,0 5 0-16,0-2 0 0,0-1 0 15,0-2 0-15,3-5 0 0,-3 2 0 0,3 0 0 16,0 0 0-16,3-2 0 0,-3 0 0 0,0-6 0 0,3 0 0 16,3-5 0-16,0 0 0 15,0 0-27-15,-6 5-2 0,6-5-1 16,0 0 0-16,0 0 19 0,0 0 11 0,0 0-12 0,0 0 12 15,0 0-40-15,0 0 0 16,0 0-1-16,0 0-699 0,0 0-140 0</inkml:trace>
  <inkml:trace contextRef="#ctx0" brushRef="#br0" timeOffset="98132.797">12836 15122 1566 0,'0'0'34'0,"0"0"7"0,0-5 2 0,3 2 1 0,-3 3-35 0,0 0-9 0,0 0 0 0,0 0 0 16,0 0 28-16,-3 3 3 0,-3 2 1 0,-3 3 0 15,6 0 17-15,-6 5 4 0,0 3 1 0,-2 5 0 16,-1 1-11-16,0 4-3 0,-3 3 0 0,0 5 0 0,0 1-20 0,3 5-5 16,-3 2-1-16,3-2 0 0,3 5 30 0,-2-3 7 15,-1 3 1-15,6-5 0 0,-3 2-20 0,9-2-3 16,0-1-1-16,0 1 0 0,9-6 13 0,-3 3 3 15,3-5 0-15,2-3 0 0,1 3-16 16,3-6-4-16,-3 1 0 0,6-3 0 0,-9-3 12 0,9-3 3 16,0 3 0-16,3-2 0 0,-4-6-18 15,1 3-3-15,0 0-1 0,0-3 0 16,0-2-7-16,-3-3-2 0,0-3 0 0,-4-2 0 16,1 2 19-16,-3-2 3 0,-3-3 1 0,3 0 0 15,-3 0-31-15,-6 0 8 0,0 0-8 0,0-3 0 16,0-2-31-16,0-1-9 0,0 1-1 15,0-3-807-15,-6 0-162 0</inkml:trace>
  <inkml:trace contextRef="#ctx0" brushRef="#br0" timeOffset="98566.801">13613 15212 1609 0,'-6'-18'35'0,"6"7"7"16,-3 0 2-16,0-2 2 0,0-3-37 0,-3 0-9 0,0-2 0 0,-6 5 0 0,0-3 76 0,1 0 12 15,-4 5 4-15,-3 3 0 0,0 3-34 0,3 3-6 16,-3-1-2-16,0 8 0 0,3 0-35 0,1 3-7 16,-4 3-8-16,3 5 11 0,3 2-3 0,-3 4-8 15,6 4 12-15,-3 3-4 0,3 8-8 0,0 5 0 16,6 1 0-16,-3 7 0 0,3 3 0 0,0 0-11 16,3 0 1-16,0 2 0 0,3 4 35 0,0-1 7 15,3 0 2-15,0-5 0 0,0-5-21 0,3 2-4 16,0-8-1-16,0-2 0 0,-3-3 10 0,3 0 2 0,-6-3 0 15,3 1 0-15,-3-9-4 0,3 1 0 16,-3-6 0-16,0-5 0 0,0 5 4 0,-3-8 0 16,0 0 0-16,0-7 0 0,-3 1-32 0,3-7-7 0,0 0-1 15,0 0-704 1,-6-7-142-16</inkml:trace>
  <inkml:trace contextRef="#ctx0" brushRef="#br0" timeOffset="99379.824">13056 15823 1792 0,'3'-2'40'0,"-3"2"8"0,0 0 1 0,6 0 1 0,3-3-40 0,0 0-10 0,0-2 0 0,3 2 0 16,3 1 52-16,0-1 9 0,3-2 2 0,2 0 0 15,4-3 10-15,0 0 3 0,3-3 0 0,3-2 0 0,-4 5-18 0,1-3-3 16,3 1-1-16,0 2 0 0,-3 0-43 0,-4-3-11 15,-2 3 0-15,-3 3 0 16,3-3 0-16,-9 5 8 0,0 3-8 0,0 0 8 0,-3 3 4 16,-9-3 1-16,6 5 0 0,-1 3 0 0,1 6 2 15,-6-4 0-15,3 3 0 0,3 1 0 16,-6 4 13-16,3 1 4 0,-3-3 0 0,3 2 0 0,3 1-32 0,-3-1 0 16,3-2 0-16,0 0 0 0,0 0 12 0,0-3-3 15,0-5-1-15,0 5 0 0,3-8-8 0,-3 1 0 16,0-4 0-16,0 1 0 0,3 0 0 0,-3-6 8 15,3 0-8-15,-4-5 8 0,1 3 7 0,3-3 1 16,0-5 0-16,-3 2 0 0,3-2-16 0,-3-3 0 0,0-2 0 16,-3-1 0-16,3 3 9 0,0 0-1 15,-3 1 0-15,3 1 0 0,0 1-8 16,-3 3-17-16,0 2 4 0,0 0 1 0,3 2 12 0,0 1 0 0,-3 0 0 16,0 2 0-16,-3 3 0 0,6 0-9 15,-6 0 9-15,3 3-8 0,3 2 8 0,-1 0 0 0,1 6 0 0,0-3-8 16,3 0 8-16,0 5-12 0,0-2 12 15,-3-1-12-15,0-2 12 0,3 3 0 0,-6 2 0 16,6-8 0-16,-3 9 0 0,0-4 8 0,0-7-8 16,-6-3 11-16,6 10-11 0,-6-10 0 0,0 0 0 0,0 0 0 15,0 0 0-15,9 6 0 0,0-6 0 0,-9 0 0 16,11-8 8-16,-2 0 0 0,0 5 0 0,0-7 0 16,0 2-8-16,3-3 0 0,-6 0 0 0,3 1 8 15,-3-1-8-15,-3 1 0 0,6-1 0 0,-3 3 0 16,0-2-8-16,-3 2 8 0,-3 8-10 0,3-6 10 0,0 4 0 15,-3 2-9-15,0 0 9 0,0 0 0 0,0 0 0 0,0 0 0 16,0 0 0-16,0 0 0 0,3 5-8 0,3 3 0 16,0 0 0-16,0 0 0 0,-1 0 8 0,1 0 0 15,0 0 0-15,3 0 0 0,-3-3 0 0,0 3 0 16,3-3 0-16,-3 3 0 0,0-5 0 0,-6-3 0 16,6 2 0-16,-6-2 0 0,3 8 0 0,-3-8 0 15,0 0 8-15,0 0-8 0,0 0 0 0,6 3 8 16,-6-3-8-16,6-3 0 0,0 1 8 0,-3-4-8 15,6 1 8-15,-6-3-8 0,3 0 0 0,3 0 0 16,-3-2 0-16,2-4 0 0,1 1 0 0,0 0 0 16,0 0 0-16,-3 2 0 0,3 1 0 0,-6 2 0 15,6 2 0-15,-3 1-8 0,0 0 8 0,0 2-13 16,3 3 5-16,-3 3 8 0,-3-1 0 0,3 1 0 16,3 2 0-16,-6 3 0 0,6 3 0 0,-3-1 0 0,-6 1 0 15,3 2 0-15,2 0 0 0,1 1 0 0,-6-1-9 0,6 0 9 16,3 6-12-16,-3-3 2 0,3-3 0 0,0-3-800 15,3 4-160-15</inkml:trace>
  <inkml:trace contextRef="#ctx0" brushRef="#br0" timeOffset="99747.808">15176 15098 2023 0,'0'0'44'0,"0"0"10"15,0 0 2-15,0 0 0 0,0 0-44 0,0 0-12 0,0 0 0 0,3 6 0 0,3 2 26 0,-3 5 3 16,0 0 1-16,0 6 0 0,-1 4-14 0,1 7-4 15,0 1 0-15,-3 4 0 0,3-1-2 0,-3 6-1 16,6-1 0-16,-6 1 0 0,0-3 14 0,3 0 2 0,3 0 1 0,-3-2 0 16,0-4-11-16,0 4-3 15,0-6 0-15,0 0 0 0,0-5-12 0,0-3 11 0,0 0-11 0,3-5 10 16,-6 0-10-16,3-6 12 0,0 1-12 0,-3-6 12 16,0-5-30-16,0 11-6 0,0-11 0 0,0 0-1 31,0 0-108-31,0 0-22 0,0 0-4 0,0 0-700 15</inkml:trace>
  <inkml:trace contextRef="#ctx0" brushRef="#br0" timeOffset="100022.802">15232 15691 1228 0,'3'-11'35'0,"-3"3"7"0,6 3-34 0,0-3-8 0,0 0 0 0,3-2 0 15,3 4 100-15,0-1 19 0,0 1 3 0,0 4 1 16,2-4-55-16,4 4-12 0,-3-1-1 0,3 0-1 16,-3 3-1-16,3 3 0 0,0 2 0 0,-3 1 0 15,-1 2-14-15,-2-1-3 0,0 4-1 0,-3 0 0 16,0-1-19-16,-3 3-4 0,0 3-1 0,-3 0 0 15,0-3-3-15,-6 1-8 0,3 4 12 0,-3-5-4 0,0 1 4 0,-6-4 1 16,3 1 0-16,-6-1 0 0,0-2 19 0,0 6 4 16,-2-9 1-16,-4 3 0 0,0-8 3 0,0 8 1 15,3-6 0-15,0 1 0 0,0-3-8 0,0 0-1 16,-2 0-1-16,5 0 0 0,0 0-17 0,0 0-3 16,6-3-1-16,-3 1 0 15,3-1-38 1,3-2-8-16,-3 2-2 0,6 3-733 0,6-5-146 0</inkml:trace>
  <inkml:trace contextRef="#ctx0" brushRef="#br0" timeOffset="100320.362">16048 15485 2355 0,'0'0'67'0,"3"-3"14"0,9-2-65 0,-3 2-16 0,5 0 0 0,1 1 0 16,6-4 80-16,0 1 12 0,3 3 2 0,6-1 1 15,5-5-19-15,1 8-4 0,0-3-1 0,5 1 0 16,-2-1-34-16,3-2-6 0,-4 2-2 0,1-2 0 16,-6 0-16-16,6 2-3 0,8-2-1 0,-8-1 0 15,-6 4-9-15,-4-1 8 0,-2 0-8 0,0 1 8 16,-3-4-8-16,-6 6 0 0,-6-5 0 0,2 5 8 0,1 0-8 15,-6-5-14-15,-9 5 3 0,0 0 1 32,6 0-20-32,-6 0-4 0,3-5-1 0,-3 5 0 0,-6-3-109 15,6 3-23-15,-3-11-4 0,-9 6-930 0</inkml:trace>
  <inkml:trace contextRef="#ctx0" brushRef="#br0" timeOffset="100598.353">16679 15127 1947 0,'0'0'43'0,"0"0"9"0,0 0 1 0,0 0 2 0,-6 0-44 0,6 0-11 16,6 0 0-16,3 3 0 0,-9-3 66 0,9 3 11 16,0 2 3-16,5 0 0 0,4 1-34 0,0 2-6 0,-3-3-2 15,3 3 0-15,3 0-5 0,0 0-1 0,-7 0 0 0,1 0 0 16,0 2-4-16,0 1-2 0,0-1 0 0,-6 1 0 16,-3-1 16-16,3 1 3 0,0 2 1 0,-3 1 0 15,-6-4-28-15,0 6-6 0,6-3 0 16,-3 6-1-16,-3-9-11 0,-3 9 0 0,3-3 0 15,-3 2 8-15,3-2 0 0,-3 0-8 0,-6 0 12 16,0 2-4-16,3-2-8 0,-3-3 0 16,-3 3 0-16,0-2-11 0,0-4 11 0,0 3 8 0,0-2-8 0,-2 0 11 15,-4-4-11-15,3-1 8 0,9-1-8 0,-3 3 8 32,-3-3-84-32,3 6-18 0,6-8-3 15,3 4-1067-15</inkml:trace>
  <inkml:trace contextRef="#ctx0" brushRef="#br0" timeOffset="101274.345">18352 15233 1742 0,'-6'-13'38'0,"6"5"8"0,0-2 2 0,0 2 1 0,0-8-39 0,0 3-10 0,6-1 0 0,-6-2 0 15,0 3 72-15,0-3 13 0,-6 0 3 0,6 3 0 16,-3 3-30-16,0 2-6 0,0-3 0 0,-6 6-1 15,3 0-16-15,-6 5-3 0,3 0-1 0,-6 5 0 16,-6 5-21-16,0 1-10 0,-5 5 10 0,2 5-10 16,-3 0 30-16,0 3 0 0,3 2 0 0,1 1 0 15,-1 2-18-15,6 3-4 0,3 2-8 0,0-5 12 16,6 0-4-16,3-2 0 0,0 5-8 0,6-6 12 16,0-2-12-16,3-3 8 0,6-2-8 0,-3-6 0 0,6 3 10 15,0-11-10-15,3 3 10 0,6-8-10 0,-6 0 0 0,5 0 8 16,-5-3-8-16,6-2 0 0,-3-8 9 0,0 2-1 15,-3-5 0-15,0 3 0 0,-3-8-8 0,-1 2-9 16,1-2 9-16,-3 0-13 0,0 0-3 0,0 2-1 16,0 1 0-16,-6 2 0 0,3 0-2 0,0 5 0 15,-6 6 0-15,0-5 0 0,3 4 10 0,-3 6 9 0,0 0-13 0,0 0 5 16,3 6 0-16,0 4 0 0,3-2 0 16,0 5 0-16,0 3 20 0,3 3 5 0,-3-1 1 0,3 3 0 15,-1 1-4-15,1-4-1 16,3 3 0-16,0 0 0 0,3-2-13 0,0-3 11 0,-6-3-11 15,6-2 10-15,-3 2-22 0,3-3-4 0,-4-2 0 16,4 0-719-16,-3-2-143 16</inkml:trace>
  <inkml:trace contextRef="#ctx0" brushRef="#br0" timeOffset="101508.604">18846 15085 1839 0,'0'0'40'0,"0"0"9"0,0 5 2 0,-3 3 1 0,0 3-42 0,0 2-10 0,0 3 0 0,3 3 0 0,-3 2 58 15,0 3 10-15,3 2 1 0,0 3 1 0,0 0-30 16,0 3-7-16,0 2-1 0,0-2 0 0,3 0-2 0,0-3-1 16,0 0 0-16,0-2 0 0,0-1-12 0,-3-5-2 15,3 0-1-15,0-2 0 0,0-1-14 0,-3-4 0 16,0-6 0-16,3 2 0 15,-3-2-116-15,0-8-16 0,0 0-3 16</inkml:trace>
  <inkml:trace contextRef="#ctx0" brushRef="#br0" timeOffset="101674.608">18682 15395 2055 0,'0'0'45'0,"6"-3"10"0,3-2 1 0,3 2 2 0,0 0-46 0,2 1-12 0,4-1 0 0,3 1 0 15,-3-1 59-15,3 3 9 0,0-3 3 0,3 1 0 16,2 2-18-16,4-3-3 0,0 0-1 0,-3 3 0 16,-1-2-39-16,1 2-10 0,-3-3 0 0,0 0-1104 15</inkml:trace>
  <inkml:trace contextRef="#ctx0" brushRef="#br0" timeOffset="102109.602">19530 14913 1918 0,'0'0'42'0,"-6"8"9"0,0 3 1 0,0-1 3 0,0 1-44 16,3 7-11-16,0 1 0 0,-3 5 0 16,6 0 41-16,0 5 7 0,0 0 0 0,0 0 1 0,0 3-35 0,3-6-14 15,-3 3 11-15,0-2-11 0,0-6 8 0,-3 3-8 16,3-1 0-16,-5-4 0 0,5-3 0 0,-6-3 0 15,6 0-8-15,0-2 8 0,-3-3 0 0,3-8 0 16,0 0 0-16,0 0 0 0,0 0 0 0,0 0 0 16,0 0 12-16,3-6-3 0,3-1-9 0,2-1 0 15,-2-3 0-15,9 0 0 0,-3-2 0 0,-3 3 0 16,6-1 0-16,0 0 0 0,0 4 0 0,0 1-11 16,-3 1 3-16,2 2 0 0,7 1 8 0,-6 2-12 0,0 2 12 15,0 1-12-15,0 2 12 0,0 1 8 16,-3 1-8-16,-3 4 11 0,5 0-11 0,-2 2 0 0,-3 3 0 15,-3-3 0-15,3 0 0 0,3 0 0 16,-9 3 0-16,-3 0 0 0,6-5 0 0,-6 2 0 16,0 5 11-16,-6-4-11 0,6-4 14 0,-9 1-3 0,3-1-1 15,-3 1 0-15,3-6 21 0,-9 1 4 0,6 2 1 0,-2-3 0 16,-4-5 3-16,-6 0 1 0,6 0 0 0,-6 0 0 16,6 0-24-16,-6 0-4 0,7 0 0 0,-1-5-1 15,0 2-27-15,6-2-4 0,-6-1-2 0,3-2-694 16,3 0-140-16</inkml:trace>
  <inkml:trace contextRef="#ctx0" brushRef="#br0" timeOffset="102427.603">20060 14966 1740 0,'15'5'73'0,"0"3"-58"15,3 3-15-15,0 2 0 0,2 6 88 0,-2-1 16 16,3 3 2-16,0 3 1 0,-3 3-26 0,-3 2-5 16,-1 0 0-16,1 0-1 0,-3 3-42 0,-3 2-8 15,-6-2-1-15,0 0-1 0,-3-3-13 0,-3 2-2 0,-6-1-8 0,3-4 12 16,-6 6 6-16,0-6 1 15,-2-2 0-15,2 0 0 0,-3-3-19 0,0-3 0 0,0-2 8 0,0 0-8 16,0-3 0-16,0 1 0 0,1-4 0 0,2 1 0 16,0-3 0-16,3 0 0 0,-3-3 0 0,6 0-733 15,0 1-151-15</inkml:trace>
  <inkml:trace contextRef="#ctx0" brushRef="#br0" timeOffset="103297.627">20614 14662 2016 0,'23'3'57'0,"-11"2"12"0,9 3-55 0,0 2-14 0,6 6 0 0,0 3 0 15,2 5 56-15,1-1 9 0,-3 9 2 0,3 2 0 16,-4 6-10-16,1 2-1 0,-3 3-1 0,-6 0 0 16,0 3-7-16,-3-3-2 0,-3 3 0 0,-3-1 0 15,-7 1-10-15,-2 0-1 0,-2-6-1 16,-4 5 0-16,-6-4 7 0,0-4 2 0,-3-1 0 0,-3-4 0 16,-3 0-5-16,0-2-1 0,-8 0 0 0,5-3 0 15,0-5-9-15,-6 2-3 0,0-2 0 16,-2-3 0-16,5 6-14 0,0-6-3 0,0-3-8 15,4 1 12-15,-1-1-12 0,3-4 0 0,3 1 8 0,0-1-8 32,3-4-24-32,3-2-7 0,3 3-1 0,0-3-1 15,4-3-117-15,-1-2-23 0,3 5-5 0</inkml:trace>
  <inkml:trace contextRef="#ctx0" brushRef="#br0" timeOffset="165312.895">13994 10789 1407 0,'0'0'31'0,"0"0"6"0,9-6 2 0,-3-2 1 0,3 3-32 0,0-3-8 0,0-2 0 0,0 2 0 15,0-5 92-15,-4-1 18 0,4 1 3 0,0-3 1 16,0-2-28-16,-3-1-6 0,0-2 0 0,0-5-1 16,0-1-6-16,-3 3-1 0,-3-2 0 0,0-1 0 15,0 6-18-15,-3-5-4 0,-3 7-1 0,0-2 0 16,-3 3-9-16,0 4-1 0,-3-2-1 0,-2 6 0 15,-4-1-11-15,0 6-3 0,0 2 0 0,-3 3 0 16,0 3-3-16,0 5-1 0,-2 0 0 16,-4 5 0-16,3 6 10 0,-6 4 2 0,1 7 0 15,2 1 0-15,-6 9-32 0,-3 5 0 0,1 3 0 0,-4 2 0 16,3 8 20-16,0 8 8 0,7 0 2 0,2 3 0 16,3 0 3-16,6 2 1 0,0-5 0 0,9 3 0 15,3-5-34-15,6-1 0 0,3-5-15 0,6-2 5 16,3-8 10-16,3-3 0 0,3-6 0 0,6-2 0 0,3-8 0 0,2 0 0 15,1-7 8-15,-3-4-8 0,3-2 0 0,5-3 8 16,1-2-8-16,0-6 0 0,0-2 0 0,-1-3 0 16,1-3-10-16,0-5 10 15,-1-2-90-15,-2 2-11 0,0-3-3 0,0 3-762 0,-10-5-153 16</inkml:trace>
  <inkml:trace contextRef="#ctx0" brushRef="#br0" timeOffset="165778.914">14164 11051 2401 0,'0'0'52'0,"-3"0"12"0,-3 0 1 0,0 0 3 0,3 0-54 0,-3 0-14 0,0 5 0 0,3 0 0 16,-3 3 86-16,3 0 14 0,0 5 4 0,3 1 0 16,-3 4-38-16,6 1-7 0,-3-1-2 0,6 3 0 15,-3 0-29-15,3 6-5 0,0-3-2 0,3 5 0 16,-3-3-12-16,6 3-9 0,-3-2 12 0,5-1-12 15,-2-2 8-15,0 0-8 0,0 0 0 0,3-3 0 16,-3-5 0-16,3 0 0 0,-3-3-8 0,0-5 8 16,0 2 0-16,-1-4 0 0,1-1 0 0,-3-2 0 15,3-6 0-15,-3 0-14 0,-3-2 1 0,3-3 0 16,0-5-14 0,-3 0-2-16,0-6-1 0,0-2 0 0,0-6 3 15,-3 1 1-15,-6-6 0 0,3 1 0 0,0-4 5 0,0 3 1 0,-3 3 0 0,-3 0 0 0,0 5 20 0,0 1 0 16,3 4 0-16,-3 1 0 0,3 4 13 15,0 4 7-15,3 2 2 0,0 0 0 0,-3 3 7 0,3 5 2 16,0 0 0-16,0 0 0 0,0 0-7 16,0 7 0-16,-3 4-1 0,6 2 0 0,-3 3-5 15,0 0-1-15,6 5 0 0,-3 0 0 0,0 3 6 0,6 0 1 16,0-3 0-16,0 6 0 0,0-6-24 0,0 0-20 16,5 0 4-16,-2-2 1 0,0-4 15 0,3 1 0 15,-3 0 0-15,0-5-9 0,0-3-13 0,-3 0-2 0,0-3-1 16,3-2 0-1,-3-6-127-15,0 0-26 0,-1 1-5 16</inkml:trace>
  <inkml:trace contextRef="#ctx0" brushRef="#br0" timeOffset="166075.908">14574 11059 2250 0,'0'0'49'0,"0"0"11"0,0 0 1 0,0 0 3 0,6 2-52 0,3 4-12 0,0-1 0 0,3 3 0 15,0 2 61-15,0 4 10 0,3 1 1 0,-3 1 1 16,3 3-33-16,-3 2-6 0,2 3-2 0,-2-3 0 16,0 3-8-16,-6-3-1 0,3 3-1 0,-3-3 0 15,0 0-22-15,0-2 0 0,-6 2-12 0,0-3 4 16,-6-5 8-16,3 1 16 0,-3-1-4 0,0-5-1 16,0 0 21-16,3-6 5 0,-3-2 1 0,0-5 0 15,0-3-2-15,3-2 0 0,0-6 0 0,0-5 0 16,3-3-15-16,3-5-3 0,0 0-1 0,0-6 0 15,3 1-17-15,3 2 10 0,-3 0-10 0,3 1 8 0,0 1-8 0,0 4 0 16,0 2 0-16,-3 3 0 0,0 3-15 0,3 2 2 16,0 2 0-16,-3 4 0 15,-3-1-100-15,3 6-20 0,2 0-4 0,1 2-672 16,0 0-135-16</inkml:trace>
  <inkml:trace contextRef="#ctx0" brushRef="#br0" timeOffset="166343.909">14976 10969 1900 0,'3'5'54'0,"-3"-5"11"0,12 5-52 0,-9 0-13 0,3 3 0 0,3 3 0 16,3 2 113-16,-3 0 20 0,3 1 4 0,-3 4 1 16,3-2-32-16,2 3-6 0,-5-1-2 0,-3 3 0 15,9-2-46-15,-9 2-10 0,3-3-2 0,0 1 0 16,-3 0-27-16,0-1-5 0,-3-2-8 0,0 0 11 16,0-3-3-16,-3 0 0 0,0-2 0 0,0-6 0 15,-3 3 10-15,3-8 2 0,0 0 0 0,0 0 0 16,-6-5 0-16,-3-3 0 0,3-3 0 0,3-2 0 15,0-5-4-15,-3-1 0 0,3-2 0 0,0-3 0 16,3 0-4-16,0-2-2 0,0-1 0 0,0 1 0 16,6-1-10-16,0-2 0 0,0 3 0 0,3-1 0 15,-3 1 0-15,3 5 0 0,3-3 0 0,3 3 0 16,-6 2-60-16,5 3-10 0,7 1-2 0,-6 1-806 16,6 1-161-16</inkml:trace>
  <inkml:trace contextRef="#ctx0" brushRef="#br0" timeOffset="166811.896">15417 10818 2599 0,'0'0'57'0,"0"0"12"0,0 0 3 0,0 10 0 0,0 1-57 0,3 2-15 16,0-2 0-16,0 7 0 0,0-2 80 0,6 3 14 0,-3-1 2 0,2 1 1 16,1 2-70-16,0-3-15 0,0 1-2 0,0-1-1 15,0-2-9-15,0 3 0 16,0-3 0-16,0-3 8 0,-6 0-8 0,3-2 0 15,0-6 0-15,0 6 0 0,-6-11 0 0,0 0 0 0,0 0 0 0,0 0 0 16,3-3 0-16,3-5 0 0,0 3-11 0,-3-8 11 16,3-3 0-16,-3-3 0 0,2-5 0 0,-2 1-8 15,3-7 8-15,-3 1-10 0,3-5 10 0,-3 5-10 16,3 0 10-16,0 10 0 0,3 1 0 0,-3-1-8 16,0 3 8-16,0 3 0 0,-3 2 0 0,3 1 0 15,-3 2 10-15,0-3-2 0,3 6-8 0,-3 5 12 16,-3 0 3-16,0 5 0 0,6 1 0 0,-6 4 0 15,3 3-4-15,0 6-1 0,0 2 0 0,0 8 0 16,3-2 6-16,0 7 0 0,0 6 1 0,-1-3 0 16,4 3-2-16,0 7-1 0,0-2 0 0,-3 5 0 15,0 6-14-15,0 5-15 0,-3 5 3 0,0-3 1 16,0-2-14-16,-3-3-3 16,-3-2-1-16,3-6 0 0,-3-5 11 0,-3-2 2 0,-3-6 1 15,-6 0 0-15,-3-6 37 0,1-1 7 0,-1-4 2 0,-3-2 0 16,-3-3 3-16,-3-3 1 0,4-4 0 0,-4-1 0 0,0 0-19 15,-3-5-3-15,-3 0-1 0,7-3 0 0,-1 3-12 0,-3-8 0 16,3 0 0-16,3-5 0 16,1 0-31-16,2-3-5 0,3-3-2 0,3 1 0 15,3-4-31-15,6-4-7 0,3-3 0 0,3-3-802 16,3 0-160-16</inkml:trace>
  <inkml:trace contextRef="#ctx0" brushRef="#br0" timeOffset="167030.921">15836 10858 2880 0,'0'0'64'0,"-3"-6"12"0,3 6 4 0,0 0 0 0,6-5-64 0,-6 5-16 0,9 3 0 0,-3 2 0 16,3 3 20-16,0 5 0 0,3 3 1 0,-3 2 0 15,0 1-1-15,3 5-1 0,-3 0 0 0,3-1 0 16,-3 1-19-16,0-3-12 0,-4 1 1 0,1-1 1 15,0-5-138 1,-3-1-28-16,-6-1-6 0</inkml:trace>
  <inkml:trace contextRef="#ctx0" brushRef="#br0" timeOffset="167162.895">15926 10453 2052 0,'-3'16'45'0,"3"-16"10"0,0 8 1 0,0-3 1 0,3 5-45 0,0 4-12 16,3 2 0-16,3-6-606 16,0 9-123-16</inkml:trace>
  <inkml:trace contextRef="#ctx0" brushRef="#br0" timeOffset="167880.896">16265 11080 2718 0,'-15'-6'60'0,"9"4"12"0,0-3 2 0,-3-1 2 0,3-4-60 0,6-1-16 0,-9-7 0 0,3 2 0 16,12-6 54-16,-6 4 8 0,0-6 2 0,3 3 0 16,-3-3-47-16,6 0-9 0,3-2-8 0,-3 5 12 15,3 0 0-15,-3-1 0 0,9 7 0 0,-9-1 0 16,3 2-12-16,-3 4 0 0,9 5 9 0,-9-1-9 16,3 4 13-16,-3 4-1 0,8 1-1 0,-8 5 0 15,3 0 17-15,3 0 3 0,-6 5 1 0,3 0 0 16,6 3-32-16,-6 0-18 0,-3 2 2 0,6 1 1 15,0 0 0-15,0-4 0 0,2 4 0 16,-5-9 0-16,3 1-17 0,0-3-4 16,6-5-1-16,-3-1 0 15,-3 1 5-15,0-8 2 0,9-1 0 0,-4 1 0 0,-5 0 12 0,0-3 2 0,0 3 1 0,0-1 0 16,6-2 15-16,-6 0-9 0,-9 3 9 0,3-3-8 16,0 3 8-16,0-3 11 0,3 0-3 0,-3 0 0 15,3-3 2-15,-1 1 0 0,1-1 0 0,0-2 0 16,-3-3 32-16,0 0 6 0,3 0 2 0,-3 1 0 0,0-1 4 0,-3 2 1 15,0 4 0-15,0-3 0 0,-3 5-9 0,0 0-2 16,-3 0 0-16,0 3 0 0,-3 2-5 0,0 0-2 16,-6 3 0-16,3 3 0 0,-3 0-23 0,0 2-5 15,-2 0-1-15,2 3 0 0,-3 3-8 0,0-3 0 16,3 2 0-16,3 1 0 0,0-1 0 0,3-2 0 16,0 3 0-16,3-3 0 0,3 0 0 0,0 0 0 15,3-3 0-15,0 0 0 0,3 1 0 16,-6-6 0-16,3 2 0 0,9 1 0 0,3-1 0 15,-3-2 0-15,-3 3 0 0,0-3 0 0,3 0 0 0,0 3 0 16,-4-3 0-16,-8 0 0 0,0 0 8 0,12 2 0 16,0 1 0-16,-12-3 0 0,0 0-8 0,6 5-11 15,3 1 3-15,0-1 0 0,-3 6 8 0,0-4 0 0,-3 7 0 16,6-1 0-16,3 0 22 0,-3 6 6 16,-3 2 2-16,6 3 0 0,-1 2-30 0,-2 6 8 0,3 0-8 0,-3 2 0 15,3 0 0-15,0 3 0 0,-3 0 0 0,0 6 0 16,-6 2 0-16,3 2 0 0,3 1 0 0,-6 0 0 15,-3-3 0-15,0 0 0 0,0 0 0 0,-3 0 0 16,0 0 0-16,-3-1 0 0,-3 4 0 0,0-3 0 16,3-3 0-16,-9 1 0 0,0-6 0 0,0 0 0 15,3-5 16-15,-5-1-2 0,-7-4-1 0,0-3 0 16,-3-9-9-16,0 4-4 0,1-1 0 0,-4-2 0 16,-3-8 0-16,3 0 0 0,4-2 0 0,2-6 0 15,0 0-36-15,3 0-1 16,0-3 0-16,0 3 0 15,4-5-63-15,-1 2-12 0,-3 0-2 0,6 1-867 0,0-4-174 0</inkml:trace>
  <inkml:trace contextRef="#ctx0" brushRef="#br0" timeOffset="168352.897">13976 12601 3057 0,'0'0'87'0,"-6"3"18"0,6-3-84 0,0 0-21 0,3 8 0 0,9-6 0 16,6 1 55-16,9-1 6 0,8-2 2 0,16 0 0 16,9-5 12-16,14-5 2 0,12-6 1 0,13-5 0 15,8-3-32-15,12-8-6 0,9 0-2 0,3-5 0 16,9-5-20-16,-1 0-4 0,-2-3-1 0,-3 0 0 15,-3 0-13-15,-6 2 0 0,-12 4 0 0,-11 2 0 0,-10 5 8 0,-12 3-8 16,-8 5 0-16,-19 3 0 0,-5 5 10 0,-9 5-10 16,-13 1 10-16,-2 2-10 0,-9 2 10 0,0 4-10 15,-9-1 10-15,3 3-2 0,-6 0-8 0,-3 0 0 16,0 0 0-16,-3 8 0 0,0 0 0 0,-3 0 0 16,3 0 0-16,-3 0 0 15,-6 2-76-15,9 1-9 0,-3 2-2 0,0 1-951 16,-3-1-190-16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8-30T18:36:00.43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5535 10022 1418 0,'-3'5'40'0,"3"-5"9"0,0 0-39 0,0 0-10 15,0 0 0-15,6 5 0 0,0 3 46 0,3-3 7 0,0 1 2 0,6-1 0 16,-1 3-22-16,4 2-4 0,0-4-1 0,6-1 0 15,3-2-10-15,6 2-2 0,2 3-1 0,4 0 0 16,0 0 5-16,5-3 0 0,7 0 1 16,-1-2 0-16,7 2-9 0,3-2-1 15,11 2-1-15,-3-5 0 0,7 0 4 0,5 0 1 0,4 0 0 16,5 0 0-16,3 0 1 0,6 0 1 0,1 0 0 16,5-2 0-16,12 2-2 0,0-3-1 15,-6-5 0-15,6 3 0 0,9 2 6 0,0-2 2 0,3 2 0 0,3-2 0 16,-3 2 8-16,3 1 2 0,6-1 0 0,0 3 0 15,-3 0-8-15,0-3-2 0,0 3 0 0,3 6 0 16,-3-1-2-16,-1-5 0 0,1 5 0 0,0 3 0 16,3 3 2-16,0-6 0 0,-6 3 0 0,3 0 0 15,-3 0 2-15,3 0 1 0,0-3 0 0,0-2 0 0,-3 5-3 0,3-3-1 16,3-3 0-16,-3-2 0 0,-6 3-5 0,6 0-2 16,3-1 0-16,-7 1 0 0,10-3-14 0,-6-3 0 15,0 3 0-15,3 3 0 0,0-3 0 0,0 0 0 16,-6 0 12-16,3 3-3 0,0-1-9 0,-3-2 0 15,-3-2 0-15,0 2 0 0,3 2 16 0,0-2 0 16,-3 0 1-16,0-2 0 0,-3-1-27 0,3 0-6 16,3 1 0-16,-6-6-1 0,-6 8 17 0,3-5 0 15,3 2 0-15,-3 0 0 0,-6 1 23 16,0 2-2-16,6-3 0 0,-3 3 0 0,-3 0 2 16,-3 0 0-16,3 0 0 0,-3 0 0 15,-2 0-15-15,-1 0-8 0,3 0 10 0,-3-3-10 0,6 3 0 0,-9 0 0 0,9 0 0 16,-12-2 0-16,-5-1 0 0,5 3 0 15,3-5 0-15,-6 2 0 0,-3-2 0 0,-5 2 0 0,5-2 0 0,-6 0 0 16,-6-3 0-16,-2 2 0 0,-7-2-9 0,-2 0 9 16,-4 6 0-16,-2-11 0 0,-7 2 0 0,4-2 0 15,-10 2 0-15,-2 1 0 0,-7-6 0 0,1 3 0 16,-6-1 0-16,-4 1 0 0,-2 0 0 0,0-6 0 16,-1 3 0-16,-5 1 10 0,0-1-10 0,-3 0 8 15,-3-3 16-15,-1-2 4 0,1 0 0 0,-3 2 0 16,0-2-20-16,-3-3-8 0,0 3 0 0,-1-3 8 15,1 1 10-15,-6-1 2 0,3-8 0 0,0 3 0 16,-6-3-8-16,3 1 0 0,-3-1-1 0,3 0 0 16,-3 0-3-16,-4 1-8 0,1-1 12 0,-3 3-4 15,3 0 2-15,0-3 0 0,-3 0 0 0,-3 3 0 16,6-3 2-16,-6 0 1 0,0-2 0 0,0 2 0 16,0 1-2-16,6 2-1 0,-6-1 0 0,0 4 0 15,0-1-10-15,0 1 0 0,-6 0 0 0,6-1 0 16,0 3 0-16,-6 1 0 0,6-9 0 0,0 5-11 0,-9 3-5 0,6-5 0 15,-3 3-1-15,-3-1 0 0,-2 1 4 0,-1 5 1 16,-6-3 0-16,-3 0 0 0,-6 6 12 0,-3-3 0 16,-2-1 0-16,-7 1 0 0,-6 3 0 0,1-3 8 15,-4 2-8-15,-3 3 0 0,-2-2 12 0,-4 2-4 16,-5-3 0-16,-7 3-8 0,4 3 12 0,-4 0-12 0,-2-3 12 16,-6 3-12-16,-10 0 0 0,1 2 0 0,12 0 0 15,-10-2 0-15,-2 3 0 0,-3-1 0 0,-4 0 0 0,4 1 0 16,3-1-13-16,-4 1 3 0,-8-4 1 0,3 9 0 15,0-5 9-15,-1 2-12 0,-2 0 12 0,-3 0-12 16,0-3 12-16,-3 3 0 0,2 0 0 0,-2 0 0 16,0 0 0-16,3 1 0 0,-3-1 0 0,0 2 0 15,-4-2-12-15,1 3 4 0,6-3 0 0,0 3 0 16,-6-3 8-16,3 3 11 0,-1-1-3 16,1 1 0-16,-3 0-8 0,0 5-9 0,0-6 9 0,0 4-13 15,-4-4 13-15,4 6 13 0,0-2-2 0,-3-1-1 16,0 3-10-16,0 3 8 0,6-3-8 0,-7 0 8 15,4 0-8-15,-3 2 0 0,6-2 0 0,0 3 8 16,-3 0-8-16,3-1 0 0,-1 4 0 0,1-1 0 16,3-5 14-16,0 5 1 0,-3 3 0 0,2-2 0 15,4-1-25-15,-3 3-5 0,0-3-1 0,6 3 0 0,-1 0 16 16,7-3 0-16,-3 3 0 0,-1 0 0 0,4-3 0 0,0 3 0 16,3 0 0-16,2-2 0 0,1 1 0 0,-3-1 0 15,2 2 0-15,4-3 0 0,2 3 0 0,1 0 0 16,-3-3 0-16,8 0 0 0,-8-2 0 0,8 2 0 15,-2 1 0-15,0-6 0 0,-7 5 0 0,7-2 0 16,-1 2 0-16,4-2 0 0,0-3 0 0,-1 0 0 16,1 2 0-16,-1 1 0 0,1-1 8 0,2 1-8 15,1 0 0-15,2-3 0 0,1 2 16 16,2-2-3-16,-5-2-1 0,0 2 0 0,5 0-12 0,1 2-18 16,-1-2 4-16,0 0 1 0,1 3 13 0,-6-3 16 15,5 0-3-15,1 0-1 0,2 0-12 0,-3 0 0 16,1 0 0-16,2-5 0 0,1 2 0 0,-1-2 0 15,4 5 0-15,-7-3 0 0,4 3 0 0,-1-2-13 0,7-4 1 16,-7 6 0-16,-2-2 12 0,2-1 0 0,10 3 0 0,-1-3-9 16,-3 3 9-16,1 0 0 0,2-2-9 0,7 2 9 15,-4 2 0-15,0 1 18 0,-11-3-3 0,2 3-1 16,7-1-26-16,2 4-4 0,-3-1-2 0,1 0 0 16,-1 0 3-16,-2 1 1 0,2 2 0 0,0-3 0 15,7 3 14-15,-4 0 0 0,3-3 0 0,4 0 0 16,-1 1 0-16,0 2-17 0,-2-6 1 0,2 4 1 15,-2-4 3-15,2 4 0 0,3-1 0 0,-3 3 0 16,4-3-4-16,-4 0-1 0,3 1 0 0,4 2 0 16,-4-3 17-16,3 3-12 0,-2 0 12 0,-1 0-10 15,3 2 10-15,0-2 0 0,-2 3 0 0,2-1-8 16,3 1 8-16,1 0 0 0,2-1 0 0,0 3 0 16,3-2-8-16,0-1 8 0,7 1-8 0,-4 0 8 15,3-1 0-15,3 1-10 0,0 2 10 0,3 0 0 16,1-2-9-16,2 2 9 0,0-2 0 0,6-1-9 15,-3 3 9-15,0 1 0 0,6-1 0 16,-3 0-8-16,6 0 8 0,-6 3 0 0,0 0 0 16,3 0 0-16,0 3 0 0,0-4 0 0,-3 1 0 0,0 0-8 15,-3 0 8-15,3 3 0 0,3-4 0 0,-6 4 0 0,-2-3 0 0,5 2 0 16,0 1 8-16,3-1-8 0,-3 1 0 0,0-3 0 16,0 2 0-16,6 1 0 0,-3-1 12 0,3-2-1 15,0 3-1-15,0-1 0 0,3-5-10 0,-3 3 8 16,3 3-8-16,0-3 8 0,3-3 7 15,-3 3 1-15,0 0 0 0,0 0 0 0,0 2-16 0,0-2 0 16,-3 2 0-16,0 1 0 0,-6-3 0 0,3 2 0 16,3-2 0-16,-3 3 0 0,0-1 0 0,0 1 0 0,0-1 0 15,0-2-10-15,0 3 10 0,0-1 0 0,0 1 0 16,3-3 8-16,0 2-8 0,0 1 11 0,0-1-11 16,0 1 12-16,6-3-12 0,-3-3 0 0,3 3 9 0,-3-3-9 15,3 3 14-15,0-3-2 0,3 3 0 0,-1-6 0 16,-2 4 2-16,0-1 0 0,0-2 0 0,3-1 0 15,0 3-14-15,-6-5 0 0,3 3-9 0,0-1 9 16,0 1 0-16,-3 2 15 0,0 0-2 0,3 3 0 16,-6-8-13-16,3 8 0 0,-3-3 0 0,0 3 0 15,0-3 0-15,0 3-8 0,6-2 8 0,-6 1-10 16,3-1 10-16,0-4 0 0,3 3 0 0,-3 1-8 0,3-4 8 16,3 6 0-16,-3-8 0 0,2 8 0 0,1-8 0 0,3 3 0 15,-3-1 0-15,0-5 0 0,0 3 0 0,3 3 0 16,-3-1 0-16,0-2 0 0,0 3 8 0,-3-6-8 15,0 3 8-15,3-2-8 0,-3 1 8 0,0-1-8 16,-3-1 10-16,-1 0-10 0,-2-5 16 0,6 11-4 16,-3-8 0-16,-3-3 0 0,6 5 2 0,-6-5 0 15,0 0 0-15,3 10 0 16,0-4-6-16,3-1-8 0,-6-5 11 0,0 0-11 0,3 5 8 16,0 3-8-16,-3-8 0 0,3 6 0 0,-3-6 0 0,3 5 0 15,-3-5 0-15,3 8 0 0,3-3-9 0,-6-5-6 16,3 5-1-16,0 1 0 15,-3-6-96-15,3 8-19 0,-3-3-4 0,0-5-1138 16</inkml:trace>
  <inkml:trace contextRef="#ctx0" brushRef="#br0" timeOffset="6688.614">8708 13437 1728 0,'0'0'38'0,"-9"-3"8"0,3 3 2 0,3-2 0 0,-3-1-39 0,6 3-9 16,-9 0 0-16,9 0 0 0,0 0 114 0,0 0 21 16,0 0 4-16,0 0 1 0,0 0-44 0,0 0-9 15,9-3-2-15,0-2 0 0,3 5-19 0,6-3-4 16,3 1-1-16,-1-3 0 0,7-1-9 0,-3 1-1 16,6 0-1-16,-1-3 0 0,4 2-15 0,6-2-3 0,0 3-1 0,-1 0 0 15,1 0-19-15,-9-1-3 0,0 4-1 0,-4-1 0 16,1 0-8-16,0-2 0 0,-3 2 0 0,-3 1-11 15,-4-1 11-15,1 3 14 0,-3 0-3 0,0 0-1 16,0 0-10-16,-3 0 0 0,-3 0 0 0,-3 0 0 16,0 0-19-16,-6 0-2 0,0 0-1 0,0 0 0 15,0 0-23-15,0 0-5 0,0 0-1 16,0 0 0-16,0 0-141 0,0 0-28 0,0 0-5 0,0 0-2 16</inkml:trace>
  <inkml:trace contextRef="#ctx0" brushRef="#br0" timeOffset="7022.618">8764 13664 1616 0,'0'0'46'0,"0"0"10"0,0 0-45 0,0 0-11 16,6 0 0-16,3 0 0 0,0 0 90 0,0-2 16 16,3-1 3-16,0 1 1 0,6-4 0 0,0-2 0 15,2 0 0-15,4-2 0 0,3-1-34 0,6 1-6 0,0-1-2 0,-1 0 0 16,4 4-18-16,0-1-4 0,-4 0-1 0,-2 2 0 16,0 1-29-16,-3 2-5 0,-6-2-2 0,-1 2 0 15,1-2-9-15,-6 5 0 16,0-2 0-16,-3-1 0 0,0 0 0 0,0 3 0 0,-6-2 0 0,0 2 0 15,-6 0-13-15,0 0 1 0,0 0 1 0,9 0 0 32,-9 0-38-32,0 0-8 0,0 0-2 0,0 0-718 0,0 0-144 0</inkml:trace>
  <inkml:trace contextRef="#ctx0" brushRef="#br0" timeOffset="7866.157">12714 9992 1854 0,'0'0'40'0,"0"0"9"0,0 0 2 0,3 6 1 0,3-1-41 0,0-2-11 0,0-1 0 16,6-2 0-16,0 0 82 0,0 0 14 0,3 3 4 15,2-3 0-15,7 0-32 0,0-3-5 0,6 1-2 16,0-1 0-16,-1 3-9 0,4-5-1 0,6-1-1 0,-4 1 0 15,4 0-14-15,-3 0-4 0,-3-1 0 0,-4 4 0 16,-2-1-21-16,-3 0-11 0,3-2 10 0,-6 2-10 16,-1 1 9-16,-5 2-9 0,0 0 8 0,-3-3-8 15,-3 3 11-15,0-3-3 0,-3 6-8 0,0-3 12 16,-3 0-12-16,-3 0 0 0,0 0 0 0,0 0 0 31,0 0-18-31,0 0-6 0,0 0-2 0,0 0 0 16,0 0-90-16,-6 8-17 0,0-5-4 0,-3 2-578 15,-3-2-115-15</inkml:trace>
  <inkml:trace contextRef="#ctx0" brushRef="#br0" timeOffset="8245.156">12634 10286 1864 0,'12'-8'41'0,"-12"8"9"0,9 0 2 0,0-5 0 0,5 2-42 0,1-2-10 16,0-3 0-16,3 3 0 0,3-3 106 0,0 2 19 15,5-1 4-15,4 1 1 0,0-4-36 0,3-1-7 0,-3 3-2 0,2 0 0 16,1 0-41-16,0 0-9 0,-3 0-2 0,-1 0 0 15,1 3-19-15,-6 0-4 0,-3 0-1 0,0 2 0 16,-1 0-9-16,-5 1-11 0,-3-1 3 0,3 0 0 16,-6 3-7-16,3-2-1 0,-3-1 0 0,-3 0 0 31,0 3-12-31,0-2-2 0,0-1-1 16,-6 3 0-16,0 0-26 0,0 0-6 15,0 0-1-15,0 0-665 0,0 0-134 0</inkml:trace>
  <inkml:trace contextRef="#ctx0" brushRef="#br0" timeOffset="9330.143">9148 12254 1260 0,'0'0'28'0,"6"-8"5"0,-3-2 2 0,0-3 0 0,0-1-35 0,3 1 0 0,6-5 0 0,-6-1 0 15,3 1 90-15,0-4 11 0,6 1 3 0,-3-3 0 16,8 1-22-16,1-1-4 0,-3-3-1 0,12-4 0 16,3 2-7-16,-4-1-2 0,7-4 0 0,6 0 0 15,0 2-8-15,2-2-3 0,1-1 0 0,2-2 0 0,7 0-11 0,6 0-2 16,2-3-1-16,7 1 0 0,-4-6-13 0,0 0-2 15,7-3-1-15,2 0 0 0,10-2-7 0,-1 0-2 16,-3 0 0-16,7-1 0 0,2-2-2 0,0 1 0 16,-2-1 0-16,2 2 0 0,-3 1-8 0,3 3-8 15,4-1 9-15,-4 6-9 0,-6-3 13 0,4 2-3 16,-4-2-1-16,3 3 0 0,-2 2 0 0,-4 1 0 16,0-1 0-16,-5 3 0 0,-1-3-9 0,4 3 0 15,-4 0 0-15,-3 0 0 0,-8 3-16 0,2-3 5 16,1 2 1-16,-9-4 0 0,2 7 10 0,-2-3-10 0,-7 6 10 15,-5 0-10-15,2 0 10 0,-11 5 0 0,-3 6 0 16,0-1 0-16,-4 3 0 0,-2 3 0 0,-3-3 0 16,0 8 0-16,-9 0 12 0,0 0 0 15,-1 1 1-15,-2 4 0 0,-3-2-13 0,-3 2 0 0,0 3 8 0,-6 0-8 16,0 0-8-16,0 0-5 0,0 0-1 0,0 0 0 31,0 0-118-31,-9 8-24 0,-3 2-5 0,0-2-904 0</inkml:trace>
  <inkml:trace contextRef="#ctx0" brushRef="#br0" timeOffset="9844.142">12110 10090 1602 0,'0'0'35'0,"0"0"7"0,0 0 2 0,6 3 1 0,0 0-36 0,-6-3-9 15,0 0 0-15,0 0 0 0,6 8 80 0,-3-3 13 0,-3 3 3 0,-3-3 1 16,-3 3-38-16,3 3-8 0,0-4-2 15,0 7 0-15,0-6-10 0,-3 2-3 0,-3 3 0 0,0-2 0 16,0 2-27-16,0 1-9 0,-6-1 0 0,3 3 0 16,4-3 12-16,-4 3-4 0,0 0 0 0,0-3-8 15,3 3 10-15,0-3-10 0,-3 3 8 0,6-3-8 16,0 0 12-16,0 0-4 0,3-2 0 16,0 0 0-16,0-3-8 0,3 2 0 0,0-5 9 15,0 3-9-15,0-5 11 0,0-3-3 16,0 0 0-16,6 3 0 0,3-3 29 0,0 0 6 0,-3 0 1 0,6 0 0 15,0-3 6-15,3 0 2 0,-3-2 0 0,2 2 0 16,1 1-29-16,0-1-6 0,0 3-1 0,3 0 0 16,-6 0 2-16,3 0 0 0,0 0 0 0,-3 0 0 15,2-2-18-15,1 7 0 0,-6-5 0 0,0 0 0 16,-9 0 0-16,12 5 0 0,-12-5 0 0,9 3 0 16,-3 2 0-16,0-5 0 0,-6 0 0 0,6 5 0 15,0 1-80-15,-6-6-14 0,0 0-2 0,0 5-1067 16</inkml:trace>
  <inkml:trace contextRef="#ctx0" brushRef="#br0" timeOffset="14961.143">14955 10138 1630 0,'-12'0'36'0,"7"0"7"0,-1 0 1 0,3 0 3 0,-3-3-38 0,6 3-9 0,0 0 0 0,0 0 0 16,0 0 91-16,0 0 16 0,6-5 3 0,3-3 1 16,5 0-29-16,7 0-6 0,6 0 0 0,0 0-1 15,12-2-15-15,2 2-4 0,4-3 0 0,11 3 0 16,10-2-8-16,5 2-3 0,4 0 0 0,2 3 0 16,3-3-7-16,7 2-2 0,8 4 0 0,-3-6 0 15,1 8-12-15,2-6-2 0,3 1-1 0,3 5 0 16,-3-5-5-16,-2 0-2 0,-4 2 0 0,0 0 0 0,-2 1-5 15,-7-1-1-15,-9 0 0 0,-2 1 0 0,-1-4-8 16,-5 4 8-16,-7-1-8 0,-2 0 8 0,-7 3 0 16,-5-2-8-16,-6 2 12 0,-7 0-4 0,-5 0-8 15,-3 0 0-15,-3 0 0 0,-6 0 0 16,-3 0 0-16,0 0-12 0,-4 0 4 0,-2 0 8 16,-6 0-35-16,0 0 1 0,0 0 0 0,0 0 0 15,-3 5-97-15,-2 0-19 0,-4 1-4 0,-6-1-952 0</inkml:trace>
  <inkml:trace contextRef="#ctx0" brushRef="#br0" timeOffset="15316.155">14970 10328 1874 0,'-27'-2'53'0,"19"2"11"0,-1 2-51 0,3 1-13 0,0 0 0 0,6-3 0 16,0 0 42-16,0 0 6 0,6 5 0 0,3 3 1 16,11-3 31-16,1 0 7 0,9 3 1 0,12-2 0 15,2-1 3-15,7-2 1 0,8-6 0 0,13 0 0 16,8 1-25-16,4-4-5 0,5-2-1 0,9 1 0 16,6-4-5-16,3 0 0 0,-5-7-1 0,8 7 0 15,0-7-24-15,-3 2-5 0,0 0-1 0,-9 3 0 0,4-3-16 0,-4 5-9 16,-9 1 10-16,-3-1-10 15,-11 1 8-15,-7 2-8 0,1 0 0 0,-7 0 9 0,-5 2-9 16,-9 4 0-16,-7-3 0 0,-8 2 8 0,-3 0-8 16,-7-2 0-16,-8 2-10 0,0 3 10 15,-6-2-21-15,-9 2 1 0,0 0 1 0,0 0 0 16,-9 0-89-16,-6 2-19 0,-5 4-3 16,-10 2-1112-16</inkml:trace>
  <inkml:trace contextRef="#ctx0" brushRef="#br0" timeOffset="15959.299">15691 10199 1839 0,'0'0'40'0,"6"-6"9"0,-1 4 2 0,4-3 1 0,0-1-42 0,0 1-10 0,0 0 0 0,3-1 0 16,-3 6 98-16,0 0 18 0,0 0 3 0,-3 0 1 15,3 0-41-15,-3 6-8 0,-6-6-2 0,6 0 0 16,-6 0-31-16,3 10-6 0,-3-2-2 0,-3-3 0 16,0 11-6-16,-3-8-2 0,-3 8 0 0,-3-3 0 15,-3 9-10-15,-3-4-3 0,0 1 0 0,-3-1 0 16,-2 6-9-16,-7 5 10 0,-3 0-10 0,-6 3 10 15,1 2-2-15,-7 3-8 0,-2 0 12 0,2-2-4 0,-3 2 2 16,4-3 0-16,-7-2 0 0,0-3 0 16,-5-3 21-16,-4-2 4 0,-2 3 1 0,2 2 0 0,-2 3-36 0,2 2 0 15,-5 3 0-15,-1-3-12 0,-2 3 12 0,-1 0 0 16,1 1 0-16,2-4 0 0,7 0 8 0,-4-5-8 16,1-2 0-16,2 2 0 0,1-3 13 0,14 1-4 15,4-1-1-15,-4-2 0 0,3 5-8 0,1-5-9 0,-4 5 9 16,0-5-13-16,-2-3 13 0,-16 14 0 15,10-6 9-15,-4-3-9 0,6 1 0 0,4-1 0 16,2 0 0-16,3-2 0 0,1 3 0 0,-1-3 0 16,3-1 0-16,-2 1 0 0,2 0 0 0,0 0 0 15,4-3 0-15,-1 3 0 0,3 0 0 0,-3-3-8 16,7 0 8-16,-4 3 0 0,6-6 0 0,0 1 0 0,1-1 0 0,-1 1 0 16,0-3 0-16,3 0 0 0,0-1 0 0,-2 1 0 15,2 0 0-15,0-3 0 0,0 1 0 0,0 1 0 16,3-1 0-16,1-4 8 0,2 1-8 0,3-1 0 15,0-2 0-15,3 0 9 0,0 0-9 0,3-2 8 16,0-1-8-16,3-5 0 0,3 5 0 0,3-5 0 16,0 0 0-16,0 0 8 0,0 0-8 0,0 0 8 15,-6 0-8-15,4 0 0 0,-4-5 0 0,3 0 0 16,-3 5-14-16,6-6 2 0,-3-2 0 0,3 3 0 16,-3 5-92-1,0-5-17-15,3-1-4 0,-3 1-671 0,3 0-133 0</inkml:trace>
  <inkml:trace contextRef="#ctx0" brushRef="#br0" timeOffset="16429.025">12541 11910 1616 0,'0'0'46'0,"0"0"10"0,0 0-45 0,0 0-11 15,-2-5 0-15,2 0 0 0,0 5 88 0,0 0 16 16,0 0 4-16,0 0 0 0,0 0-18 0,0 0-3 15,0 0-1-15,0 0 0 0,0 0-39 0,5 5-8 0,-5 6-2 0,6-3 0 16,-3 2-9-16,-3 3-1 0,-3 3-1 0,0-2 0 16,0 1-11-16,0-1-3 0,-2 4 0 0,-1-2 0 15,3-3-4-15,-3 3-8 0,0 3 11 0,0-9-11 16,0 4 12-16,3 1-4 16,-6-7 0-16,3 3-8 0,3-6 12 0,-3 8-4 15,3-7 0-15,0-1-8 0,0 0 16 0,3-5-4 0,0 0-1 16,-3 8 0-16,3-8 3 0,-3 6 1 15,0-1 0-15,3-5 0 0,0 0-7 0,0 0-8 0,0 0 11 16,0 0-11-16,3 5 16 0,3-2-3 0,3 2-1 0,0 0 0 16,0 1 8-16,3-6 0 0,0 5 1 15,-12-5 0-15,15 0-1 0,2-5 0 0,1 5 0 0,3 0 0 16,0-6-6-16,-3 4-2 0,0-1 0 0,2 0 0 16,-2 1-4-16,-6-1 0 0,3 0-8 0,-3 3 12 15,0-2-12-15,-3 2 8 0,-3 0-8 0,-6 0 0 16,0 0 8-16,9 0-8 0,-3 0 0 0,-6 0 9 0,0 0-9 0,6 2 8 15,-6-2-8-15,0 0 8 0,0 0-8 0,0 0 0 16,0 0 0-16,9 6 8 0,-3-1-8 0,-6-5 0 16,0 0 0-16,6 5 0 0,-1-2 0 0,-5-3-9 15,3 5 9-15,0 1-13 16,0-4-104-16,3 1-21 0,-3-3-4 0,0 3-1 0</inkml:trace>
  <inkml:trace contextRef="#ctx0" brushRef="#br0" timeOffset="21265.026">15057 12027 1033 0,'0'0'22'0,"6"0"5"0,2 0 1 0,1-3 2 0,3 3-30 0,6-2 0 16,0 2 0-16,-3 0 0 0,3-3 58 0,3 0 6 15,-4-2 0-15,7 0 1 0,0-1 1 0,3 4 0 16,0-4 0-16,5 1 0 0,1 0-4 0,0 0-1 16,3 2 0-16,-4-2 0 0,4 5-26 0,-3-3-6 15,0 3-1-15,-4 0 0 0,1 0-19 0,-3 3-9 16,3-3 8-16,-1 2-8 0,1 1 0 0,0 2 0 0,3-2 0 15,-1 0 0-15,4-1 0 0,0 3 0 0,0 1 0 0,-1-4 0 16,-2 4 0-16,3-1 0 0,-7-2 0 0,7 2 0 16,0-2 8-16,0 2 2 0,-1 0 1 0,1-2 0 15,3 2 19-15,-1 0 4 0,1 3 1 0,-6-2 0 16,0 2 3-16,-1-3 1 0,-5 3 0 0,0 2 0 16,-3-2-8-16,0 0-2 0,-4 3 0 0,4-1 0 15,-3 1 1-15,-3 2 0 0,3 0 0 0,-3 3 0 16,-1 0 6-16,-2 3 2 0,3 2 0 15,-3 3 0-15,3 2-21 0,-3-2-4 0,0 0-1 0,0-3 0 16,-1 0-3-16,1-2-1 0,3 2 0 0,-3-3 0 16,0 1 7-16,0-3 1 0,3 0 0 0,-3-3 0 15,0 0 14-15,-4 0 3 0,4-2 1 0,-3 2 0 16,0-2 0-16,0 2 0 0,-6-3 0 0,3 4 0 16,0 2-9-16,-3-3-1 0,-3 3-1 0,3 2 0 15,-3 1-6-15,3 2-1 0,-3 3 0 0,-3-1 0 0,3-1-3 0,0 1-1 16,-3-1 0-16,0-4 0 0,0 3-12 0,3 0 0 15,-3 1 0-15,0-4 0 0,0-2 11 0,0 3-11 16,0-4 12-16,-3-1-12 0,3 1 10 0,-3-1-10 16,0-1 8-16,0 0-8 0,0 3 26 0,0-3 0 15,-3 1 0-15,3 1 0 0,-3 1-26 0,3-3 0 16,-3 6 0-16,-3-3 0 0,0 0 8 0,3 0-8 16,-3 2 12-16,-3-2-4 0,-3 0-8 0,0 0 0 15,1 0 0-15,-7 0 0 0,0-1 8 0,-3 1-8 0,-3 3 8 16,-2-3-8-16,-1-3 0 0,3 3 8 15,-3-3-8-15,3 0 0 0,-2 0 0 0,5 1 8 0,-3-4-8 16,3 3 0-16,3-2 0 0,-2 2 8 0,2-2-8 16,-3-1 0-16,6 1 8 0,-9 0-8 15,6-1 0-15,1 1 8 0,-10 2-8 0,3 0 0 0,-6 0 9 0,1 1-9 16,-7 2 0-16,-3 2 0 0,7 1 0 0,-10-4 0 16,-6 4 8-16,-5-3-8 0,-4 2 10 0,-2 1-10 15,-4-3 34-15,7 2 1 0,2-2 0 0,1 0 0 16,-4-3-16-16,3 1-3 0,1-4-1 0,5-2 0 15,1 0-1-15,5 0 0 0,3-3 0 16,4 0 0-16,2-5-14 0,0 0 8 0,1-2-8 16,2-3 0-16,-3-1 8 0,0-2-8 0,1-2 0 0,-4-1 0 15,3 3 0-15,-8-2 0 0,2 2 0 0,0-3 0 16,4 1-11-16,-10 4 11 0,-3-2-10 16,-5 0 10-16,2 0-9 0,-2 0 9 0,-1 1-8 0,1-1 8 15,-1 0 0-15,0 0 0 0,1-3 0 0,-4 1 0 16,4-4 0-16,14 4 0 0,1-1 0 0,2-2 0 15,-3-3 0-15,3 0 0 0,1-8 0 0,2 1 0 16,0-1 0-16,-8-13 0 0,5 0 0 0,3 0-8 0,1 0 8 16,5 0 0-16,3 0-9 0,3 0 9 0,3-1 0 0,3 4 0 15,4 0-9-15,-4 2 9 0,0 0 0 0,6 0-8 16,-3 6 8-16,3-3 0 0,0 2-11 0,0 4 11 16,3-1-10-16,1 0 10 0,-1 3-9 0,3-3 9 15,-3 0-8-15,3-2 8 0,6-3 0 0,0 2-10 0,3-2 10 16,3 0 0-16,6-3-11 0,5 1 11 15,1-1-10-15,3-3 10 0,15-2 0 0,-3 3 0 0,2 0 8 16,7-1-8-16,0 1 0 0,2-1-17 0,1-2 1 0,3 6 1 16,2 4 15-16,1-2 0 0,2 5 0 0,-14 8-9 15,3 0 21-15,-1 1 4 0,1 1 0 0,6 1 1 32,-1 0-39-32,1 0-8 0,3 5-2 0,14-5 0 0,-5 2 18 0,-7 0 3 15,-5 1 1-15,-7 4 0 0,-5-1-5 0,0-1-1 0,-3 0 0 16,-4 0 0-16,1-3 16 0,-6 3-12 0,-3 0 12 0,0 0-12 31,-4 3-15-31,-2-3-2 0,-3 3-1 0,3 0 0 16,-9-1-58-16,3 4-12 0,-3-4-3 0,-6 6-745 0,6-5-148 0</inkml:trace>
  <inkml:trace contextRef="#ctx0" brushRef="#br0" timeOffset="22386.073">16527 12310 2448 0,'6'-11'69'0,"-6"3"16"0,9-2-68 0,-3-3-17 0,6-1 0 16,0-1 0-16,2 1 13 0,4 1-1 0,0 0 0 0,3 0 0 16,0-1 11-16,0 6 1 0,6-5 1 0,2 0 0 15,1-3 19-15,6 3 3 0,-1-6 1 0,4-2 0 16,9-3-5-16,14-15-1 0,1-4 0 0,8-2 0 16,10-5-8-16,-1-3-2 0,0-2 0 0,7-6 0 15,8-5 2-15,-24 13 0 16,13-5 0-16,2-9 0 0,6-4-19 0,4-6-4 0,-1-5-1 0,9-5 0 15,9-3-10-15,51-48 8 0,-18 11-8 0,-10 6 8 16,1 2-8-16,-9 5 0 0,-14 5 0 0,2-2 8 16,6 0-8-16,-12 0 0 0,-9 0 0 0,0 5 8 15,9 6-8-15,-11-6 0 0,-13 5 0 0,0 6 8 16,-5 0-8-16,-1 2 0 0,-9 1 9 0,1 2-9 16,-10-3 8-16,-8 6-8 0,-4 2 8 0,-5-2-8 0,-6 5 12 15,-1 0-3-15,-5-3 0 0,0 3 0 0,-6 0 11 0,-6 5 1 16,-1-7 1-16,-8 4 0 0,-3 1-1 0,-3 5 0 15,-6 0 0-15,-6 2 0 0,-6-2 4 0,0 6 1 16,-5 1 0-16,-4 1 0 0,-3 3-7 0,3 2-2 16,-6 3 0-16,1 2 0 0,2-2-9 0,-6 2-8 15,0 1 9-15,-6 2-9 0,1 3 12 0,-4-1-3 16,-3 6-1-16,1-2 0 0,-4 2 0 0,3 0-8 16,4-3 12-16,-4 6-4 0,6 0-8 0,-8 5 0 15,-4-1 0-15,-3 7 0 0,-2-1 0 0,-1 3 0 16,1 2 0-16,8 4 0 0,0 1 0 15,-2 1 0-15,-4 3 9 0,1 2-9 0,-7 0 0 0,3 5 0 16,4 1 0-16,-1 2 0 0,7 0 0 0,2 0 0 16,6 3 0-16,0-1 0 0,4 1 0 0,-1 0 0 15,0 0 0-15,1-1 0 0,5 1 0 0,0 0 0 16,0 2 0-16,3-2 0 0,4 2 0 0,2 0 0 0,3 1-9 0,0-3 9 16,3 2-12-16,0 0 1 0,3 1 1 0,3 2 0 15,3 0 10-15,-3 0 0 0,0-3 0 0,6 3-8 16,-9 0-7-16,9 0-1 0,0 0 0 0,6-3 0 15,-6 1-22 1,0 2-5-16,0 0-1 0,0 0 0 0,0 0-120 0,0 0-24 0,3-3-4 16</inkml:trace>
  <inkml:trace contextRef="#ctx0" brushRef="#br0" timeOffset="23522.641">20128 9133 2127 0,'0'0'47'0,"0"-11"9"0,0 3 3 0,0-8 1 0,0 3-48 0,-2-3-12 15,-1-2 0-15,0 2 0 0,0 2 108 0,-6 1 20 0,9 0 4 0,-6 2 1 16,-3 1-40-16,3-1-8 0,3 3-1 0,0 3-1 16,0 0-39-16,0-1-8 0,3 6-2 0,0 0 0 15,0 0 5-15,0 0 1 0,0 0 0 0,-3 3 0 16,0 0-26-16,0 5-5 0,0 2-1 0,-3 3 0 0,6 1 3 0,-6 4 0 16,0 3 0-16,-3 9 0 0,0 1-11 0,-3 1 12 15,-3-3-12-15,1 8 12 0,-4-5-12 0,-3 0 8 16,3-3-8-16,-3 5 8 0,0-2-8 0,1-3-9 15,-1 0 9-15,0-5-13 0,3 2-1 0,3-4 0 16,0-7 0-16,3-1 0 0,0-4 14 0,6 6 0 16,1-8 0-16,2 3-9 0,0-1 9 0,3-2 0 0,0-8 0 15,9 5-8-15,2 1 8 0,7-4 8 16,0 1-8-16,3 0 11 0,3-3 1 0,3 0 1 16,-1 0 0-16,1 0 0 0,3 0 0 0,-9-3 0 0,0 6 0 15,-4-1 0-15,1-2-3 0,-3 3-1 16,0-3 0-16,0 3 0 0,-3-1-9 0,3 1 10 0,-3-1-10 15,0 1 10-15,-4 5-10 0,1-3 8 0,-3 3-8 0,0 0 8 32,-3 0-64-32,3 0-12 0,3 0-4 0,-3 0-882 0,0 0-177 0</inkml:trace>
  <inkml:trace contextRef="#ctx0" brushRef="#br0" timeOffset="51430.874">3945 16736 1191 0,'0'0'26'0,"0"0"6"0,0 0 0 0,0 0 2 0,0 0-34 0,0 0 0 0,0 0 0 0,0 0 0 16,-3-5 90-16,3 5 11 0,-2-3 3 0,2 3 0 16,0 0-23-16,-3-5-4 0,3-1-1 0,0 4 0 15,3-3-10-15,-3 5-2 0,0 0-1 0,8-6 0 16,4 6-5-16,3-2-1 0,6 2 0 0,3 0 0 15,6 2 6-15,2-2 1 0,10 0 0 0,3 0 0 16,5 0-16-16,7 6-2 0,8-6-1 0,4 2 0 16,2 1-22-16,10-3-5 0,2 2-1 0,6-2 0 15,3 0-9-15,-2 0-8 0,11 6 9 16,-9-4-9-16,6-4 8 0,1 2-8 0,-7-6 0 16,0 4 9-16,1-3-9 0,-4-1 0 0,-3 4 0 15,-3-1 8-15,-5 3-8 0,-4-3 0 0,-2-2 0 16,-7 5 8-16,-2 0-8 0,-7-3 0 0,-5 6 0 0,-9-3 8 15,-7-3-8-15,-2 6 8 0,-3-3-8 0,-6 0 8 16,-4 0-8-16,-5 5 12 0,0-2-12 16,-6 0 12-16,-3-3-12 0,3 2 12 0,-3-2-12 15,-6 0 12-15,0 0-4 0,0 0 0 0,0 0 0 0,0 0 0 16,0 0-29-16,0 0-7 0,0 0 0 0,-9 6-803 16,-3-6-160-16</inkml:trace>
  <inkml:trace contextRef="#ctx0" brushRef="#br0" timeOffset="52004.88">3886 16934 1681 0,'0'0'36'0,"0"0"8"0,0 0 2 0,0 0 2 0,0 0-38 0,0 0-10 16,9 6 0-16,3 2 0 0,3-6 95 0,3 1 17 15,5 2 3-15,7 1 1 0,0-4-16 0,9-2-2 16,2 5-1-16,10 1 0 0,8-4-17 0,4 1-3 0,2-3-1 0,10 3 0 16,5-3-34-16,6 0-7 0,4 5-2 0,5-5 0 15,0-5-10-15,0 5-3 0,1 0 0 0,-1 0 0 16,3 0-10-16,-3-3-2 0,-8-2-8 0,-1-1 12 15,-6 1-12-15,-5 3 11 0,-10-4-11 0,-2 1 10 16,-13 5-10-16,-5 0 0 0,-6-3 0 0,-6 3 8 16,-7 0-8-16,1 3 12 0,-6-3-12 0,-3 0 12 15,-3 0-4-15,0 0 0 0,-4 0 0 0,1 0 0 16,0 0-8-16,-3 0 8 0,3 0-8 0,-6 0 8 16,3 0-8-16,0-3 10 0,-3 3-10 0,-6 0 10 15,0 0-10-15,9-5-17 0,-3 0 4 0,6 5-883 16,-3-6-176-16</inkml:trace>
  <inkml:trace contextRef="#ctx0" brushRef="#br0" timeOffset="54918.487">8621 17035 1220 0,'0'0'27'0,"0"0"5"0,0 0 2 0,-5 3 0 0,5-3-34 0,0 0 0 0,0 0 0 0,0 0 0 16,0 8 52-16,8-3 3 16,-2 0 1-16,6-5 0 0,0 8-5 0,6-8-1 0,0 5 0 0,6-5 0 15,0 6-5-15,11-6-1 0,1 2 0 16,6 1 0-16,5-6 31 0,7 3 5 0,5 0 2 0,4-8 0 16,8 8-11-16,4-5-3 0,5 2 0 0,6-2 0 15,1 5-27-15,8 0-5 0,6-5-2 0,3 2 0 16,4 3 3-16,2 0 1 0,0-5 0 0,3 5 0 15,0 3-20-15,-3-1-4 0,12 1-1 0,-6 7 0 16,3-7-5-16,3 8 0 0,6-3-8 0,3-3 12 16,-3 3 36-16,6 0 6 0,6-3 2 0,6 3 0 15,3-3-13-15,0-5-3 0,2-2 0 0,1 2 0 16,6-6-20-16,6 1-4 0,2 2 0 0,-2 1-1 0,0-1-3 16,-1-2 0-16,1 2 0 0,-3 1 0 0,0 2-2 0,-1 0-1 15,4 0 0-15,-6 5 0 0,0-5-9 0,-4 8 0 16,1-6 9-16,6 1-9 0,-3-3 0 0,-1 5 9 15,1 1-9-15,-6-6 0 0,0 2 18 16,-3-2-3-16,-1 6-1 0,-5-4 0 0,-9 1-14 0,-3-3 0 16,9 0 0-16,-9 2 0 0,-3-2 0 15,-6 0 0-15,-3 0 0 0,-3 0 0 16,-6 0 8-16,-6 0 0 0,-5-5-8 0,-10 5 12 0,-6 0-12 16,-2 0 8-16,-7-2-8 0,-5 2 0 0,-7 0 8 0,-2 0-8 15,-7-6 0-15,-8 12 9 0,-4-4-9 0,1 1 10 16,-12-3-10-16,-6 0 10 0,-3 2-10 0,-4-2 0 15,-2 0 0-15,-3 0 8 0,-3 0-8 0,0 0 0 16,-9 0 0-16,0 0 0 16,0 0-32-16,0 0-9 0,0 0-2 0,0 0 0 15,-12 6-94-15,3-4-19 0,-12 4-4 0,1-1-1056 16</inkml:trace>
  <inkml:trace contextRef="#ctx0" brushRef="#br0" timeOffset="55561.445">8800 17651 1235 0,'18'-8'35'15,"-9"3"8"-15,3 3-35 0,6-4-8 0,2 1 0 0,7 0 0 0,0-3 50 0,3 5 8 16,0 0 2-16,-1 1 0 0,4-4-7 0,0 4-1 16,6-3 0-16,-1-1 0 0,10 4 31 0,-1-9 5 15,7 6 2-15,3 2 0 0,2-8-13 0,7 9-2 16,5-9-1-16,6 9 0 0,10-9-22 0,2 6-5 0,6-3-1 16,12-5 0-16,4 7-6 0,8-4-2 0,9-1 0 0,3 3 0 15,5-2-5-15,13 2-1 0,9 2 0 0,3-7 0 16,0 11 13-16,2-9 3 0,4 6 0 0,3-3 0 15,2 8 0-15,4-6 0 0,2-2 0 0,1 6 0 16,3-1-21-16,-1 1-4 0,-5 2-1 0,5 0 0 16,1 0-3-16,-1 2-1 0,1 3 0 0,0-5 0 15,-1 6-7-15,1-4-2 0,-7 4 0 0,1-1 0 16,-6 0 3-16,-1-2 0 0,1 8 0 0,-3-9 0 16,2-2-12-16,-5 5 0 0,-9 3 0 0,-9-2 0 0,5-6 0 15,-5 8 12-15,-3-3 0 0,-6-5 0 0,-3 5-12 16,-3-2 0-16,-6-3 0 0,-6 5 0 0,-3-5 12 15,-9 0 1-15,-6 0 0 0,-2 0 0 16,-7 0-13-16,-9 0 11 0,-8 0-11 0,-4-5 10 0,-2 5 2 16,-10 0 0-16,-8-8 0 0,-4 3 0 0,-8 2-12 15,-3-2 0-15,-4-3-12 0,-11-3 12 16,0 3-48-16,-3-2-1 0,-3-1-1 0,-3-2-894 16,3-3-178-16</inkml:trace>
  <inkml:trace contextRef="#ctx0" brushRef="#br0" timeOffset="59549.445">19459 12175 1483 0,'15'-13'32'0,"-9"7"8"0,3 1 0 0,2-3 2 0,-2-2-34 0,0 2-8 16,0 0 0-16,-3-3 0 0,0 1 92 0,-3-4 17 15,-3 4 3-15,0-3 1 0,-3 2-17 0,-3-2-3 16,0 0-1-16,-3 2 0 0,-3 0-16 0,-2 3-3 16,-1 3-1-16,-6 0 0 0,0 5-22 0,0 3-5 0,-3 2-1 0,1 5 0 15,-1 6-11-15,-9 3-2 0,3-1-1 0,-6 6 0 16,-2 3-16-16,-4 4-3 0,0 6-1 0,7 8 0 16,5 6-10-16,0-1 12 0,9 0-12 0,3-2 12 15,7-3-12-15,5-3 12 0,3 3-12 0,9 0 12 16,0 0-12-16,8-3 0 0,7-2 0 0,0-3 0 15,15-5 0-15,-6-3 0 0,11-5 0 0,-5-3 0 16,0-3-9-16,-1-4 9 0,-5-9-12 0,6 0 12 16,0-5 0-16,5 0 0 0,-2-5 0 0,-3-6 0 15,-1-2-8-15,1-3-8 0,0-2-2 0,-6-3 0 16,-1-1-22 0,-2-7-5-16,-3 0-1 0,-3-5 0 0,-3 2 22 15,-3-10 5-15,2-3 1 0,-2-8 0 0,-3-5-24 0,0-6-5 16,0 1-1-16,-3 7 0 0,-3 8 21 0,0 6 4 15,-3 13 1-15,0 0 0 0,-3 5 70 0,3 6 15 0,-3 2 2 16,0 5 1-16,0 3-16 0,0 8-3 0,0 0-1 16,0 0 0-16,-3 8-25 0,0 3-5 0,0 5 0 0,3 2-1 0,-3 6-3 0,3 0-1 15,0 10 0-15,3 3 0 0,-3 3-3 0,6 0-8 16,-3-1 12-16,0 1-4 0,3-6-8 0,0 1 0 16,-3-4 0-16,3-1 8 0,0-1-8 0,0 2 0 15,-1-4 0-15,1-1 0 0,-3-5-12 0,3 1-2 0,0-4 0 16,0-5 0-1,-3-2-24-15,3-3-5 0,-6-8-1 0,6 0 0 16,-6 0-2-16,6-5-1 0,0-3 0 0,0-6 0 0,0 1 23 0,0-5 4 0,0-1 0 16,0-2 1-16,-3 2 19 0,3 1 0 0,-3-1 0 0,3 4 0 15,-3-1 0-15,0 2 0 0,0 4 0 0,0-1 0 16,0 3 20-16,0 3 0 0,-3 5 1 0,0 0 0 16,0 0 3-16,5 0 0 0,1 5 0 0,0 1 0 15,0-1-8-15,0 3 0 0,3 0-1 16,-3 0 0-16,3 2-1 0,0-2 0 0,0 0 0 0,3 3 0 15,0-3-14-15,3 0 0 0,-3 2 0 0,-1-4 0 16,4 1 0-16,-3-1 0 0,0-4 0 0,0 1 0 16,-3-3 0-16,3 0 0 0,-3-3 0 0,3 1 0 15,-6-4 0-15,3 1-13 0,-6 0 2 0,3 0 1 16,-3-1-1-16,-3-2 0 0,0 3 0 0,-3-3 0 16,0-2 11-16,0 2 0 0,-6-6 0 0,0 4 8 0,0-3-8 15,-3 2 0-15,0-2 0 0,-3 2 0 0,-6 1 0 0,3 2 0 16,1 0 0-16,-1 0 0 0,3 3 14 0,0-1-2 15,3 4 0-15,3-1 0 0,3 0-4 0,0 1 0 16,6 2-8-16,0 0 12 0,0 0-12 0,0 0 0 16,9 2-12-16,3 1 12 0,3-3-10 0,3 0 10 15,0 3-8-15,-1-3 8 0,1 0 0 0,0 0-10 16,-3 0 10-16,3 0 0 0,0 0 0 0,0 0 0 16,2 0 0-16,4 0 0 0,-6 2 0 0,3 1 0 0,-3 0 0 15,3-1 0-15,-3 3 0 0,-1 1 0 16,-5 2 0-16,0 0 0 0,3 2 8 0,-6-2-8 15,0 0 0-15,-3 3 0 0,-3-3 8 0,3 2-8 0,-6-2 0 16,0 3 0-16,-6-3 8 0,3 2-8 16,0 1 0-16,-3-1 9 0,3-2-9 0,-3 3 0 15,0-1 0-15,0-2 0 0,0 3-12 0,3-6 12 0,-3 1-10 0,6-6 10 16,0 0 0-16,0 0-9 0,0 0 9 0,0 0 0 16,9-6 0-16,0 1 0 0,3-3 0 0,0 0 0 15,3-2 0-15,3 2-10 0,0-3 10 0,-1 0-13 16,1 1 13-16,0-3 0 0,3-1 0 0,-6 4-9 15,-3-1 9-15,-3 1 0 0,6-4 0 0,-7 9 0 16,1 0 0-16,-3 0 0 0,0 2 0 0,-6 3 0 16,6 0 0-16,-6 0 11 0,0 0-1 0,6 5 0 15,0 3 6-15,-3-3 2 0,0 3 0 0,0 0 0 0,0 0-2 16,3-2 0-16,-3 4 0 0,0-2 0 0,0-3-6 16,3 3-2-16,0-2 0 0,-3-1 0 0,0 0-8 0,3 0 12 15,3-5-12-15,0 6 12 16,-3-6-12-16,3 0 0 0,-4 0 0 0,1 0 0 0,3-6 0 15,0 1 0-15,-3 2 0 0,0-2 0 0,3 0 0 16,0-6 0-16,-3 6 9 0,0-6-9 16,-3 4 0-16,3-1 8 0,-3-3-8 0,3 0 0 0,-3-2 8 0,-3-3-8 15,3 6 8-15,0-3-8 0,0 7 0 0,-3-4 0 16,0 2 0-16,3 2 8 0,-3 6-8 0,0 0 0 16,0 0 0-16,0 0 0 0,0 0 0 0,6 6 0 15,-3-6 0-15,0 10-8 0,3-2 8 0,0-2-10 16,-4 4 10-16,4-2-10 0,0-3 10 0,-3 9 0 15,3-7 10-15,3 1-10 0,-3 0 0 0,0-2 0 0,0-1 0 16,3-2 0-16,0 2 12 0,0 0-4 0,0-2-8 16,0-1 12-16,0-2-4 0,0 0 0 0,-9 0-8 0,9 0 12 15,2 0-12-15,1-2 8 0,-6-1-8 0,0-2 0 16,0 0 9-16,0-1-9 0,-3 1 8 0,3-3-8 16,-3-3 0-16,0 1 8 0,3-1-8 15,-3 1 0-15,0-1 0 0,0 1 0 0,0-1 0 16,0 3 0-16,0 0 0 0,0 0 0 0,0 3-8 15,0 0 8-15,3 2 0 0,-6 3 0 0,0 0-9 0,0 0 9 16,9 3 0-16,-3-3 0 0,0 5 0 0,0-2 0 16,-1 2 0-16,1 0 0 0,0 3 0 0,0-3 0 15,0 3 0-15,0-2 0 0,3-1 0 0,-3 0 0 16,3-2 0-16,0 2 0 0,0 0 0 0,0-2 0 16,0 2 0-16,3-5 0 0,-3 3 0 0,3-3 0 0,2-3 0 15,-2 3 0-15,0-5 0 0,3 0 0 0,-3-1 0 0,0 1 0 16,0-3 0-16,0 0 0 0,-3 0 0 0,0-2 0 15,-3-1 0-15,-1 1 0 0,-2-1 0 0,0 0 0 16,0-2 0-16,-3 5 0 0,0-2 8 0,-3 2 3 16,3 0 0-16,-3 0 0 0,0 3 12 0,1 2 2 15,2 3 1-15,-6-5 0 0,6 5 0 0,0 0 0 16,-6 2 0-16,0 1 0 0,0 2-11 0,0 3-3 16,0 0 0-16,3 3 0 0,0-1-1 0,3 3-1 15,0 1 0-15,0-1 0 0,3 3-10 16,0-3 12-16,0 0-12 0,3 3 12 0,0-3-12 0,3-2 10 15,0 0-10-15,2-1 10 0,1-2 0 0,0 0 0 16,0-3 0-16,3 1 0 0,-3-1 6 0,0-2 0 16,0-1 1-16,-3 1 0 0,0-3-7 0,0 2-2 15,-1-2 0-15,-8 0 0 16,0 0-34-16,0 0-7 0,0 0-2 0,0 0-927 0,0 0-186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7143CE1-1DF9-4C5C-AD7B-1F4FF0BC366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4254E03-A873-4909-A653-BD82AE6CFB7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F36776A-0E6E-4BF5-AAF1-81A6CCF9C28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DDACB6FC-8765-47F9-9F26-A3555645F8C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8BD5CCCC-0DAF-4FB2-A625-C23FA24F16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AFBAC5FA-B9B0-42A1-B64B-38A97246BE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4C11408F-C87B-4369-B3FE-4A7719B7AD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DA89CB6B-7D5F-4EAA-B04B-DB6B71E6F735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43A02F3-CA54-40BC-BC1D-72487B6076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087F50B0-C3BE-472B-9C51-B74764113D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8DA75811-ED17-4DE8-B1A8-06415E746D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9F5F1499-E9C7-4B52-A969-A610A54652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F4D0A062-43F9-46BC-A5BD-760EB8426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AD0E57C5-54EA-4A50-B099-DAA773B20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B63EDF6E-2133-4CF1-9BB9-25B3D0F80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B4624E35-4773-418E-BA91-F63271BC0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95E288EB-CD13-41E7-B443-755C4AF9666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4065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65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BD7C3C4-F96B-40E1-9C94-6074B0F63D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CA9037D-3BE1-4A12-9BFB-BE25CA558531}" type="datetime1">
              <a:rPr lang="en-US" altLang="en-US"/>
              <a:pPr/>
              <a:t>8/29/2018</a:t>
            </a:fld>
            <a:endParaRPr lang="en-US" alt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C0D423BD-0DE2-4B9A-A913-2DCB9F85CC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38AF4B0-2F90-44BA-9741-1421F7C741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3C8F830-FB4D-4111-B1FE-4120BC213B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330E1B0-0A9C-433B-A8D5-4F6F2D469D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49940-71F4-4BBB-845C-CA465E3AC7D6}" type="datetime1">
              <a:rPr lang="en-US" altLang="en-US"/>
              <a:pPr/>
              <a:t>8/29/2018</a:t>
            </a:fld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3E121C2-F5AA-44F1-90B9-9BF1336595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805BE9A-66CE-4ED9-B1F1-EE358AC5A3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FDEF6E-E43E-4AB5-9A6D-91AF7E4216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782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2913" y="160338"/>
            <a:ext cx="2162175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60338"/>
            <a:ext cx="6335713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227EAA8-934E-405B-954C-E1C39AE1D4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ADDDAE-83E3-4A8F-AD07-1DFD1D048BE0}" type="datetime1">
              <a:rPr lang="en-US" altLang="en-US"/>
              <a:pPr/>
              <a:t>8/29/2018</a:t>
            </a:fld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B6D9DD7-512B-4B0A-8CB6-170DD9E31B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E37BB43-70FD-4026-9E74-46843CA561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C39D7-81DB-4A71-BB45-679D8F52A8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65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78AE487-FBB5-469D-959F-8252A11B3D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22BD7-1122-4339-99EE-64A9281E9A04}" type="datetime1">
              <a:rPr lang="en-US" altLang="en-US"/>
              <a:pPr/>
              <a:t>8/29/2018</a:t>
            </a:fld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D32190A-E26B-4C63-A3B5-C8BA57B27B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0F4B21A-FAE4-423A-BEC2-4C2FA4C605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A41D07-3440-43F4-9F3A-B7DEF8D92D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31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71386BC-9063-4504-8D99-259486248F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61EA8-73F3-4CCB-8C6F-86AB3224C1E8}" type="datetime1">
              <a:rPr lang="en-US" altLang="en-US"/>
              <a:pPr/>
              <a:t>8/29/2018</a:t>
            </a:fld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F5A5D47-10FC-4171-8950-A81EA897C4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5582655-47C6-4985-98D3-1E36050D0F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5250B1-E066-43FC-9CEC-FAD8087BA3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9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48150" cy="4913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219200"/>
            <a:ext cx="4249738" cy="4913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47E488A-1DA5-4BE6-99E8-131A7371A1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5EE05-B85D-4A85-8591-E8968C986DE7}" type="datetime1">
              <a:rPr lang="en-US" altLang="en-US"/>
              <a:pPr/>
              <a:t>8/29/2018</a:t>
            </a:fld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35846BA-D4D2-4943-BC89-DCE70FF454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648D959-72E0-4A08-8C51-5DB788E303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2827B-3319-4E21-A9D0-6873E351EB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93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559EBDF-E426-4187-BB13-A27726478B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4CFA5-9887-49A4-B1E7-E5017428D203}" type="datetime1">
              <a:rPr lang="en-US" altLang="en-US"/>
              <a:pPr/>
              <a:t>8/29/2018</a:t>
            </a:fld>
            <a:endParaRPr lang="en-US" alt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B681452C-EF79-4737-8E1D-99040EB19B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CAB99479-3700-4FB5-9F53-464B0DBE80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CAC12-BE73-4101-824E-977B6E5BF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92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C188A10-42D6-4222-B638-F163B3B92D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94D5D-8092-41C2-9367-0355E5E28361}" type="datetime1">
              <a:rPr lang="en-US" altLang="en-US"/>
              <a:pPr/>
              <a:t>8/29/2018</a:t>
            </a:fld>
            <a:endParaRPr lang="en-US" alt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9F5BC70-9F61-4293-A25F-A9F37EBA01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8185CB39-2470-40FC-8A7E-35925E9E4E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042C2B-BF9D-4FB5-A775-91ECF4A862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45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78705C41-4052-4F2D-B6A4-EB9C638D47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AC5F0-1634-472F-8CD1-C3497F466F6C}" type="datetime1">
              <a:rPr lang="en-US" altLang="en-US"/>
              <a:pPr/>
              <a:t>8/29/2018</a:t>
            </a:fld>
            <a:endParaRPr lang="en-US" alt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6BCEDA04-FCAA-43AA-A1AC-F753AA9A6F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A421112-946D-486D-AB06-D0ED92C96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65E84-9359-4F9C-BF8D-89E375BF6E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581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A34B1CF-B698-4B85-A474-969348D788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18611-AD72-45F2-9835-B8DB3540BC47}" type="datetime1">
              <a:rPr lang="en-US" altLang="en-US"/>
              <a:pPr/>
              <a:t>8/29/2018</a:t>
            </a:fld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32E9DFA-8F30-406F-8516-2E77C3BA00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402B1FEC-483F-4E5B-AAD6-6A6706B7EC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77E5C4-E80C-48DB-BCA8-54F209D3A7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82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EDFFA22-6F5C-4AAB-951B-DD28555205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E4F929-F6AE-42E2-A0B0-063A37C28A46}" type="datetime1">
              <a:rPr lang="en-US" altLang="en-US"/>
              <a:pPr/>
              <a:t>8/29/2018</a:t>
            </a:fld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227D427-49BB-4EE9-BCE5-5487BCDE04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9923C45-B0E0-4754-ACA7-C58F57B6C3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F2F96-6522-455A-AADE-3B3BAF69BE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74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EFBFD7-870C-4D1A-8710-02F460F0FBF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2603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64F0CD-02A5-46E4-BADC-5D9A936FE34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9FAF033-98BF-4118-A2B6-A363DDCBAD4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6826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129D34C-0CD5-4117-B6A5-B1B664BC089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6826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F57A0BB-8822-456B-BC66-B8B276A279F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BFE76813-9AC8-40B1-AE57-A8276FB988C0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1524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E67934D2-2055-4A84-802E-3C6B4E7B3D28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9429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40012D01-5D11-4424-BB97-E41D7D39B4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60338"/>
            <a:ext cx="77930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92F55E24-659C-46E7-861A-B0A535A691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50288" cy="49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5515" name="Rectangle 11">
            <a:extLst>
              <a:ext uri="{FF2B5EF4-FFF2-40B4-BE49-F238E27FC236}">
                <a16:creationId xmlns:a16="http://schemas.microsoft.com/office/drawing/2014/main" id="{D5B66415-203B-48A2-8A17-79172C0CB1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anose="020B0604030504040204" pitchFamily="34" charset="0"/>
              </a:defRPr>
            </a:lvl1pPr>
          </a:lstStyle>
          <a:p>
            <a:fld id="{4E033985-7667-487A-9D50-BA5F573887B7}" type="datetime1">
              <a:rPr lang="en-US" altLang="en-US"/>
              <a:pPr/>
              <a:t>8/29/2018</a:t>
            </a:fld>
            <a:endParaRPr lang="en-US" altLang="en-US"/>
          </a:p>
        </p:txBody>
      </p:sp>
      <p:sp>
        <p:nvSpPr>
          <p:cNvPr id="405516" name="Rectangle 12">
            <a:extLst>
              <a:ext uri="{FF2B5EF4-FFF2-40B4-BE49-F238E27FC236}">
                <a16:creationId xmlns:a16="http://schemas.microsoft.com/office/drawing/2014/main" id="{602CB5A4-D8CA-4D3F-A447-DE02B7DE00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5517" name="Rectangle 13">
            <a:extLst>
              <a:ext uri="{FF2B5EF4-FFF2-40B4-BE49-F238E27FC236}">
                <a16:creationId xmlns:a16="http://schemas.microsoft.com/office/drawing/2014/main" id="{CC6B2F09-3FB3-446B-AC16-3BBA36EAEE9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fld id="{468464D8-F99A-4A59-9418-BBD3D5324A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hyperlink" Target="https://courses.engr.illinois.edu/cs421/fa2017/CS421D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customXml" Target="../ink/ink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6">
            <a:extLst>
              <a:ext uri="{FF2B5EF4-FFF2-40B4-BE49-F238E27FC236}">
                <a16:creationId xmlns:a16="http://schemas.microsoft.com/office/drawing/2014/main" id="{B946F767-4D21-4299-941A-C5C1C116F75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4F08BB-B5AD-4E7A-B230-D4CEA9B1DF7B}" type="slidenum">
              <a:rPr lang="en-US" altLang="en-US" sz="1400" smtClean="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dirty="0">
              <a:solidFill>
                <a:schemeClr val="bg2"/>
              </a:solidFill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CD936AEB-70DB-4C01-9D07-B6E070E9BAC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573666"/>
            <a:ext cx="7772400" cy="2492375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Programming Languages and Compilers (CS 421)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   #2: </a:t>
            </a:r>
            <a:r>
              <a:rPr lang="en-US" altLang="en-US" dirty="0" err="1">
                <a:ea typeface="ＭＳ Ｐゴシック" panose="020B0600070205080204" pitchFamily="34" charset="-128"/>
              </a:rPr>
              <a:t>Ocaml</a:t>
            </a:r>
            <a:r>
              <a:rPr lang="en-US" altLang="en-US" dirty="0">
                <a:ea typeface="ＭＳ Ｐゴシック" panose="020B0600070205080204" pitchFamily="34" charset="-128"/>
              </a:rPr>
              <a:t>, environments, closures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E208E8CA-A466-44F4-8608-E1C43B9CDE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3352800"/>
            <a:ext cx="8229600" cy="1676400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Madhusudan Parthasarathy (madhu)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3112 Siebel Center     madhu@illinois.edu</a:t>
            </a:r>
          </a:p>
          <a:p>
            <a:pPr algn="l" eaLnBrk="1" hangingPunct="1">
              <a:buFont typeface="Wingdings" panose="05000000000000000000" pitchFamily="2" charset="2"/>
              <a:buNone/>
            </a:pPr>
            <a:r>
              <a:rPr lang="en-US" altLang="en-US" sz="26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hlinkClick r:id="rId2"/>
              </a:rPr>
              <a:t>https://courses.engr.illinois.edu/cs421/fa2017/CS421D</a:t>
            </a:r>
            <a:endParaRPr lang="en-US" altLang="en-US" sz="26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6" name="Text Box 4">
            <a:extLst>
              <a:ext uri="{FF2B5EF4-FFF2-40B4-BE49-F238E27FC236}">
                <a16:creationId xmlns:a16="http://schemas.microsoft.com/office/drawing/2014/main" id="{D0D16868-905E-4B7E-A34F-302FD799A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3" y="5083175"/>
            <a:ext cx="792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Based on slides by </a:t>
            </a:r>
            <a:r>
              <a:rPr lang="en-US" altLang="en-US" sz="2400">
                <a:solidFill>
                  <a:srgbClr val="0070C0"/>
                </a:solidFill>
                <a:latin typeface="Arial" panose="020B0604020202020204" pitchFamily="34" charset="0"/>
              </a:rPr>
              <a:t>Elsa Gunter</a:t>
            </a:r>
            <a:r>
              <a:rPr lang="en-US" altLang="en-US" sz="2400">
                <a:latin typeface="Arial" panose="020B0604020202020204" pitchFamily="34" charset="0"/>
              </a:rPr>
              <a:t>, who made these slides mostly, in part borrowing from slides by Mattox Beckman, as updated by Vikram Adve and Gul Agha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0031CE2-B303-45BA-A866-DA8D31C49CF6}"/>
                  </a:ext>
                </a:extLst>
              </p14:cNvPr>
              <p14:cNvContentPartPr/>
              <p14:nvPr/>
            </p14:nvContentPartPr>
            <p14:xfrm>
              <a:off x="7118640" y="4645080"/>
              <a:ext cx="194400" cy="264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0031CE2-B303-45BA-A866-DA8D31C49CF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09280" y="4635720"/>
                <a:ext cx="213120" cy="283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725FE73B-6931-4123-9426-51040FE9A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Declarations; Sequencing of Declarations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A28710DF-A566-444B-B937-24E743EDC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let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x = 2 + 3;;   (* declaration *)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x : int = 5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test = 3 &lt; 2;;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test : bool = false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a = 1 let b = a + 4;; (* Sequence of dec *)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a : int = 1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b : int = 5</a:t>
            </a:r>
          </a:p>
        </p:txBody>
      </p:sp>
      <p:sp>
        <p:nvSpPr>
          <p:cNvPr id="48131" name="Date Placeholder 3">
            <a:extLst>
              <a:ext uri="{FF2B5EF4-FFF2-40B4-BE49-F238E27FC236}">
                <a16:creationId xmlns:a16="http://schemas.microsoft.com/office/drawing/2014/main" id="{4CA1517D-BE63-40D7-BA7D-91C3927D812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344EA88-132A-44A9-93F7-4B69436F5E51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8132" name="Slide Number Placeholder 4">
            <a:extLst>
              <a:ext uri="{FF2B5EF4-FFF2-40B4-BE49-F238E27FC236}">
                <a16:creationId xmlns:a16="http://schemas.microsoft.com/office/drawing/2014/main" id="{85CC5F61-B986-4378-849E-78680BBB6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00455D6-A9D8-4059-8B4F-F6BE0BEFF4E2}" type="slidenum">
              <a:rPr lang="en-US" altLang="en-US" sz="1400">
                <a:latin typeface="Tahoma" panose="020B0604030504040204" pitchFamily="34" charset="0"/>
              </a:rPr>
              <a:pPr eaLnBrk="1" hangingPunct="1"/>
              <a:t>10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F18126E-4F14-4A41-8C10-A94E09A63051}"/>
                  </a:ext>
                </a:extLst>
              </p14:cNvPr>
              <p14:cNvContentPartPr/>
              <p14:nvPr/>
            </p14:nvContentPartPr>
            <p14:xfrm>
              <a:off x="5056200" y="2046600"/>
              <a:ext cx="3558600" cy="1612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F18126E-4F14-4A41-8C10-A94E09A6305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46840" y="2037240"/>
                <a:ext cx="3577320" cy="1631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3">
            <a:extLst>
              <a:ext uri="{FF2B5EF4-FFF2-40B4-BE49-F238E27FC236}">
                <a16:creationId xmlns:a16="http://schemas.microsoft.com/office/drawing/2014/main" id="{14BB57AA-0A12-47C3-B32E-AFFA00A8365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9E72A36-3DCB-4F88-BFCD-33D1186DE4B9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9154" name="Slide Number Placeholder 5">
            <a:extLst>
              <a:ext uri="{FF2B5EF4-FFF2-40B4-BE49-F238E27FC236}">
                <a16:creationId xmlns:a16="http://schemas.microsoft.com/office/drawing/2014/main" id="{9A7EA2D1-1BE7-436B-97DD-FCDCB9C05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92AA5A4-4416-4745-A2EF-E3C9F80DDD9E}" type="slidenum">
              <a:rPr lang="en-US" altLang="en-US" sz="1400">
                <a:latin typeface="Tahoma" panose="020B0604030504040204" pitchFamily="34" charset="0"/>
              </a:rPr>
              <a:pPr eaLnBrk="1" hangingPunct="1"/>
              <a:t>11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9155" name="Rectangle 4">
            <a:extLst>
              <a:ext uri="{FF2B5EF4-FFF2-40B4-BE49-F238E27FC236}">
                <a16:creationId xmlns:a16="http://schemas.microsoft.com/office/drawing/2014/main" id="{648CCD4C-B564-4E66-B234-563984DB9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Environments</a:t>
            </a:r>
          </a:p>
        </p:txBody>
      </p:sp>
      <p:sp>
        <p:nvSpPr>
          <p:cNvPr id="49156" name="Rectangle 5">
            <a:extLst>
              <a:ext uri="{FF2B5EF4-FFF2-40B4-BE49-F238E27FC236}">
                <a16:creationId xmlns:a16="http://schemas.microsoft.com/office/drawing/2014/main" id="{759EA892-89E9-4B4E-BA54-B0E35AD865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i="1">
                <a:solidFill>
                  <a:srgbClr val="0000FF"/>
                </a:solidFill>
                <a:ea typeface="ＭＳ Ｐゴシック" panose="020B0600070205080204" pitchFamily="34" charset="-128"/>
              </a:rPr>
              <a:t>Environments</a:t>
            </a:r>
            <a:r>
              <a:rPr lang="en-US" altLang="en-US" sz="2800" i="1">
                <a:solidFill>
                  <a:schemeClr val="folHlink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</a:rPr>
              <a:t>record what value is associated with a given identifier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Central to the semantics and implementation of a language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Notation</a:t>
            </a:r>
          </a:p>
          <a:p>
            <a:pPr lvl="1" algn="ctr"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 = {name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1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 value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1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, name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 value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, …}</a:t>
            </a: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Using set notation, but describes a partial function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Often stored as list, or stack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To find value start from left and take first match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CFE4180C-FF55-4441-AD87-FC2286C00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Environments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A09EF930-740E-46A9-944F-3E4EB61A2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0179" name="Date Placeholder 3">
            <a:extLst>
              <a:ext uri="{FF2B5EF4-FFF2-40B4-BE49-F238E27FC236}">
                <a16:creationId xmlns:a16="http://schemas.microsoft.com/office/drawing/2014/main" id="{750FFC17-8EC3-4525-828B-749C91E90AB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BA9E52E-A420-491E-A31D-48CFB13619DA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0180" name="Slide Number Placeholder 4">
            <a:extLst>
              <a:ext uri="{FF2B5EF4-FFF2-40B4-BE49-F238E27FC236}">
                <a16:creationId xmlns:a16="http://schemas.microsoft.com/office/drawing/2014/main" id="{27BA1228-5EF8-42DF-92AA-EBA9E1CC3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5106DDD-068B-4552-9F31-4FD7E9F9ECA0}" type="slidenum">
              <a:rPr lang="en-US" altLang="en-US" sz="1400">
                <a:latin typeface="Tahoma" panose="020B0604030504040204" pitchFamily="34" charset="0"/>
              </a:rPr>
              <a:pPr eaLnBrk="1" hangingPunct="1"/>
              <a:t>12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7C844DF6-EDA5-494D-A4EA-2FAB52CCC9E3}"/>
              </a:ext>
            </a:extLst>
          </p:cNvPr>
          <p:cNvSpPr/>
          <p:nvPr/>
        </p:nvSpPr>
        <p:spPr bwMode="auto">
          <a:xfrm>
            <a:off x="457200" y="1752600"/>
            <a:ext cx="8305800" cy="4495800"/>
          </a:xfrm>
          <a:prstGeom prst="cloud">
            <a:avLst/>
          </a:prstGeom>
          <a:solidFill>
            <a:srgbClr val="3366FF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X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Wingdings"/>
              </a:rPr>
              <a:t> 3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82" name="TextBox 12">
            <a:extLst>
              <a:ext uri="{FF2B5EF4-FFF2-40B4-BE49-F238E27FC236}">
                <a16:creationId xmlns:a16="http://schemas.microsoft.com/office/drawing/2014/main" id="{606DC642-FBCE-42CF-8C89-ECC9A9D19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581400"/>
            <a:ext cx="134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y </a:t>
            </a:r>
            <a:r>
              <a:rPr lang="en-US" altLang="en-US">
                <a:latin typeface="Wingdings" panose="05000000000000000000" pitchFamily="2" charset="2"/>
                <a:sym typeface="Wingdings" panose="05000000000000000000" pitchFamily="2" charset="2"/>
              </a:rPr>
              <a:t></a:t>
            </a:r>
            <a:r>
              <a:rPr lang="en-US" altLang="en-US">
                <a:sym typeface="Wingdings" panose="05000000000000000000" pitchFamily="2" charset="2"/>
              </a:rPr>
              <a:t> 17</a:t>
            </a:r>
            <a:endParaRPr lang="en-US" altLang="en-US"/>
          </a:p>
        </p:txBody>
      </p:sp>
      <p:sp>
        <p:nvSpPr>
          <p:cNvPr id="50183" name="TextBox 13">
            <a:extLst>
              <a:ext uri="{FF2B5EF4-FFF2-40B4-BE49-F238E27FC236}">
                <a16:creationId xmlns:a16="http://schemas.microsoft.com/office/drawing/2014/main" id="{99B57F6B-F3AB-47C3-87B6-8978A703B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362200"/>
            <a:ext cx="2830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name </a:t>
            </a:r>
            <a:r>
              <a:rPr lang="en-US" altLang="en-US">
                <a:latin typeface="Wingdings" panose="05000000000000000000" pitchFamily="2" charset="2"/>
                <a:sym typeface="Wingdings" panose="05000000000000000000" pitchFamily="2" charset="2"/>
              </a:rPr>
              <a:t></a:t>
            </a:r>
            <a:r>
              <a:rPr lang="en-US" altLang="en-US">
                <a:sym typeface="Wingdings" panose="05000000000000000000" pitchFamily="2" charset="2"/>
              </a:rPr>
              <a:t> “Steve”</a:t>
            </a:r>
            <a:endParaRPr lang="en-US" altLang="en-US"/>
          </a:p>
        </p:txBody>
      </p:sp>
      <p:sp>
        <p:nvSpPr>
          <p:cNvPr id="50184" name="TextBox 14">
            <a:extLst>
              <a:ext uri="{FF2B5EF4-FFF2-40B4-BE49-F238E27FC236}">
                <a16:creationId xmlns:a16="http://schemas.microsoft.com/office/drawing/2014/main" id="{4EDDE7F2-EC79-450C-A07C-EC36C6E05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572000"/>
            <a:ext cx="198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b </a:t>
            </a:r>
            <a:r>
              <a:rPr lang="en-US" altLang="en-US">
                <a:latin typeface="Wingdings" panose="05000000000000000000" pitchFamily="2" charset="2"/>
                <a:sym typeface="Wingdings" panose="05000000000000000000" pitchFamily="2" charset="2"/>
              </a:rPr>
              <a:t></a:t>
            </a:r>
            <a:r>
              <a:rPr lang="en-US" altLang="en-US">
                <a:sym typeface="Wingdings" panose="05000000000000000000" pitchFamily="2" charset="2"/>
              </a:rPr>
              <a:t> true</a:t>
            </a:r>
            <a:endParaRPr lang="en-US" altLang="en-US"/>
          </a:p>
        </p:txBody>
      </p:sp>
      <p:sp>
        <p:nvSpPr>
          <p:cNvPr id="50185" name="TextBox 15">
            <a:extLst>
              <a:ext uri="{FF2B5EF4-FFF2-40B4-BE49-F238E27FC236}">
                <a16:creationId xmlns:a16="http://schemas.microsoft.com/office/drawing/2014/main" id="{5BB0EA2F-2C2A-4A7E-B771-780FD8CAB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5800" y="3352800"/>
            <a:ext cx="3201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region </a:t>
            </a:r>
            <a:r>
              <a:rPr lang="en-US" altLang="en-US">
                <a:latin typeface="Wingdings" panose="05000000000000000000" pitchFamily="2" charset="2"/>
                <a:sym typeface="Wingdings" panose="05000000000000000000" pitchFamily="2" charset="2"/>
              </a:rPr>
              <a:t></a:t>
            </a:r>
            <a:r>
              <a:rPr lang="en-US" altLang="en-US">
                <a:sym typeface="Wingdings" panose="05000000000000000000" pitchFamily="2" charset="2"/>
              </a:rPr>
              <a:t> (5.4, 3.7)</a:t>
            </a:r>
            <a:endParaRPr lang="en-US" altLang="en-US"/>
          </a:p>
        </p:txBody>
      </p:sp>
      <p:sp>
        <p:nvSpPr>
          <p:cNvPr id="50186" name="TextBox 16">
            <a:extLst>
              <a:ext uri="{FF2B5EF4-FFF2-40B4-BE49-F238E27FC236}">
                <a16:creationId xmlns:a16="http://schemas.microsoft.com/office/drawing/2014/main" id="{9510CAEA-4180-47F2-BD63-CC7AB66F8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114800"/>
            <a:ext cx="42719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id </a:t>
            </a:r>
            <a:r>
              <a:rPr lang="en-US" altLang="en-US">
                <a:latin typeface="Wingdings" panose="05000000000000000000" pitchFamily="2" charset="2"/>
                <a:sym typeface="Wingdings" panose="05000000000000000000" pitchFamily="2" charset="2"/>
              </a:rPr>
              <a:t></a:t>
            </a:r>
            <a:r>
              <a:rPr lang="en-US" altLang="en-US">
                <a:sym typeface="Wingdings" panose="05000000000000000000" pitchFamily="2" charset="2"/>
              </a:rPr>
              <a:t> {Name = “Paul”,</a:t>
            </a:r>
          </a:p>
          <a:p>
            <a:r>
              <a:rPr lang="en-US" altLang="en-US">
                <a:sym typeface="Wingdings" panose="05000000000000000000" pitchFamily="2" charset="2"/>
              </a:rPr>
              <a:t>	 Age = 23,</a:t>
            </a:r>
          </a:p>
          <a:p>
            <a:r>
              <a:rPr lang="en-US" altLang="en-US">
                <a:sym typeface="Wingdings" panose="05000000000000000000" pitchFamily="2" charset="2"/>
              </a:rPr>
              <a:t>	 SSN = 999888777}</a:t>
            </a:r>
            <a:endParaRPr lang="en-US" altLang="en-US"/>
          </a:p>
        </p:txBody>
      </p:sp>
      <p:sp>
        <p:nvSpPr>
          <p:cNvPr id="50187" name="TextBox 17">
            <a:extLst>
              <a:ext uri="{FF2B5EF4-FFF2-40B4-BE49-F238E27FC236}">
                <a16:creationId xmlns:a16="http://schemas.microsoft.com/office/drawing/2014/main" id="{11CEE49E-EB2C-48C9-9D43-681741975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2743200"/>
            <a:ext cx="6842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. . 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3">
            <a:extLst>
              <a:ext uri="{FF2B5EF4-FFF2-40B4-BE49-F238E27FC236}">
                <a16:creationId xmlns:a16="http://schemas.microsoft.com/office/drawing/2014/main" id="{EF000673-8DAD-4A47-83CD-678BFACB223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3C4121D-A5E7-4CFE-97F0-AD5042CDA4B0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1202" name="Slide Number Placeholder 5">
            <a:extLst>
              <a:ext uri="{FF2B5EF4-FFF2-40B4-BE49-F238E27FC236}">
                <a16:creationId xmlns:a16="http://schemas.microsoft.com/office/drawing/2014/main" id="{DB24CD62-F8C6-489C-BD08-AAFC427F5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8B9E3C0-4A7C-4AD7-B85F-26422F2E0F0D}" type="slidenum">
              <a:rPr lang="en-US" altLang="en-US" sz="1400">
                <a:latin typeface="Tahoma" panose="020B0604030504040204" pitchFamily="34" charset="0"/>
              </a:rPr>
              <a:pPr eaLnBrk="1" hangingPunct="1"/>
              <a:t>13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1203" name="Rectangle 4">
            <a:extLst>
              <a:ext uri="{FF2B5EF4-FFF2-40B4-BE49-F238E27FC236}">
                <a16:creationId xmlns:a16="http://schemas.microsoft.com/office/drawing/2014/main" id="{4DD96111-0D2F-4A15-A728-290A109303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Symbol" panose="05050102010706020507" pitchFamily="18" charset="2"/>
              </a:rPr>
              <a:t>Global Variable Creation</a:t>
            </a:r>
          </a:p>
        </p:txBody>
      </p:sp>
      <p:sp>
        <p:nvSpPr>
          <p:cNvPr id="51204" name="Rectangle 5">
            <a:extLst>
              <a:ext uri="{FF2B5EF4-FFF2-40B4-BE49-F238E27FC236}">
                <a16:creationId xmlns:a16="http://schemas.microsoft.com/office/drawing/2014/main" id="{C5964906-D951-43A3-AAE1-7868ABABEE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2 + 3;;     (* Expression *)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// doesn</a:t>
            </a:r>
            <a:r>
              <a:rPr lang="ja-JP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solidFill>
                  <a:schemeClr val="accent1"/>
                </a:solidFill>
                <a:ea typeface="ＭＳ Ｐゴシック" panose="020B0600070205080204" pitchFamily="34" charset="-128"/>
              </a:rPr>
              <a:t>t affect the environment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test = 3 &lt; 2;;       (* Declaration *)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test : bool = false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// 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1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{test  false}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a = 1 let b = a + 4;; (* Seq of dec *)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// 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b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 5, a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 1,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test  false}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A02CCA3-15F5-4DF1-BDCE-353A70889798}"/>
                  </a:ext>
                </a:extLst>
              </p14:cNvPr>
              <p14:cNvContentPartPr/>
              <p14:nvPr/>
            </p14:nvContentPartPr>
            <p14:xfrm>
              <a:off x="2387880" y="4559040"/>
              <a:ext cx="5033520" cy="1771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A02CCA3-15F5-4DF1-BDCE-353A708897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78520" y="4549680"/>
                <a:ext cx="5052240" cy="1790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2DC6A1FC-1C59-4D8E-BA8F-11A6E3CE6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Environments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F8B3E44C-736D-4811-B389-0A5BB55C6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2227" name="Date Placeholder 3">
            <a:extLst>
              <a:ext uri="{FF2B5EF4-FFF2-40B4-BE49-F238E27FC236}">
                <a16:creationId xmlns:a16="http://schemas.microsoft.com/office/drawing/2014/main" id="{D8A2A79E-B2D0-402D-A248-69BC435DE34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DB264B8-279B-496B-93D6-D927A256DF9E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2228" name="Slide Number Placeholder 4">
            <a:extLst>
              <a:ext uri="{FF2B5EF4-FFF2-40B4-BE49-F238E27FC236}">
                <a16:creationId xmlns:a16="http://schemas.microsoft.com/office/drawing/2014/main" id="{CF8407B7-5F5B-44E9-AEB9-ECB76A8D5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E1F33F5-AD94-4413-8FB8-269A13BE3288}" type="slidenum">
              <a:rPr lang="en-US" altLang="en-US" sz="1400">
                <a:latin typeface="Tahoma" panose="020B0604030504040204" pitchFamily="34" charset="0"/>
              </a:rPr>
              <a:pPr eaLnBrk="1" hangingPunct="1"/>
              <a:t>14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grpSp>
        <p:nvGrpSpPr>
          <p:cNvPr id="52229" name="Group 6">
            <a:extLst>
              <a:ext uri="{FF2B5EF4-FFF2-40B4-BE49-F238E27FC236}">
                <a16:creationId xmlns:a16="http://schemas.microsoft.com/office/drawing/2014/main" id="{922F1F00-727D-4E9E-B677-4BA06F8B6299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2514600"/>
            <a:ext cx="5334000" cy="2209800"/>
            <a:chOff x="1600200" y="2514600"/>
            <a:chExt cx="5334000" cy="2209800"/>
          </a:xfrm>
        </p:grpSpPr>
        <p:sp>
          <p:nvSpPr>
            <p:cNvPr id="6" name="Cloud 5">
              <a:extLst>
                <a:ext uri="{FF2B5EF4-FFF2-40B4-BE49-F238E27FC236}">
                  <a16:creationId xmlns:a16="http://schemas.microsoft.com/office/drawing/2014/main" id="{02AD8B14-9DB5-4802-BE35-2C0FF475743D}"/>
                </a:ext>
              </a:extLst>
            </p:cNvPr>
            <p:cNvSpPr/>
            <p:nvPr/>
          </p:nvSpPr>
          <p:spPr bwMode="auto">
            <a:xfrm>
              <a:off x="1600200" y="2514600"/>
              <a:ext cx="5334000" cy="2209800"/>
            </a:xfrm>
            <a:prstGeom prst="cloud">
              <a:avLst/>
            </a:prstGeom>
            <a:solidFill>
              <a:srgbClr val="3366FF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2231" name="TextBox 12">
              <a:extLst>
                <a:ext uri="{FF2B5EF4-FFF2-40B4-BE49-F238E27FC236}">
                  <a16:creationId xmlns:a16="http://schemas.microsoft.com/office/drawing/2014/main" id="{842A9E27-00CD-4BFF-ACD4-C6AB4AA5E7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8200" y="3657600"/>
              <a:ext cx="11668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b </a:t>
              </a:r>
              <a:r>
                <a:rPr lang="en-US" altLang="en-US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>
                  <a:sym typeface="Wingdings" panose="05000000000000000000" pitchFamily="2" charset="2"/>
                </a:rPr>
                <a:t> 5</a:t>
              </a:r>
              <a:endParaRPr lang="en-US" altLang="en-US"/>
            </a:p>
          </p:txBody>
        </p:sp>
        <p:sp>
          <p:nvSpPr>
            <p:cNvPr id="52232" name="TextBox 14">
              <a:extLst>
                <a:ext uri="{FF2B5EF4-FFF2-40B4-BE49-F238E27FC236}">
                  <a16:creationId xmlns:a16="http://schemas.microsoft.com/office/drawing/2014/main" id="{39F1B423-DA44-4D31-8073-94252DDB9E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0" y="2905780"/>
              <a:ext cx="19812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test </a:t>
              </a:r>
              <a:r>
                <a:rPr lang="en-US" altLang="en-US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>
                  <a:sym typeface="Wingdings" panose="05000000000000000000" pitchFamily="2" charset="2"/>
                </a:rPr>
                <a:t> true</a:t>
              </a:r>
              <a:endParaRPr lang="en-US" altLang="en-US"/>
            </a:p>
          </p:txBody>
        </p:sp>
        <p:sp>
          <p:nvSpPr>
            <p:cNvPr id="52233" name="TextBox 18">
              <a:extLst>
                <a:ext uri="{FF2B5EF4-FFF2-40B4-BE49-F238E27FC236}">
                  <a16:creationId xmlns:a16="http://schemas.microsoft.com/office/drawing/2014/main" id="{001C3AF2-69E3-4CB3-BE52-277B7695AB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2200" y="3581400"/>
              <a:ext cx="11668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a </a:t>
              </a:r>
              <a:r>
                <a:rPr lang="en-US" altLang="en-US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>
                  <a:sym typeface="Wingdings" panose="05000000000000000000" pitchFamily="2" charset="2"/>
                </a:rPr>
                <a:t> 1</a:t>
              </a:r>
              <a:endParaRPr lang="en-US" alt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385D72E0-1FCB-412B-A103-ECCC164F4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New Bindings Hide Old</a:t>
            </a: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A76FCFF6-0C81-488D-A947-9DD3EEC62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// 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b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 5, a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 1,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test  false}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test = 3.7;;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What is the environment after this declaration?</a:t>
            </a:r>
          </a:p>
        </p:txBody>
      </p:sp>
      <p:sp>
        <p:nvSpPr>
          <p:cNvPr id="53251" name="Date Placeholder 3">
            <a:extLst>
              <a:ext uri="{FF2B5EF4-FFF2-40B4-BE49-F238E27FC236}">
                <a16:creationId xmlns:a16="http://schemas.microsoft.com/office/drawing/2014/main" id="{E24A6785-83CA-47EE-95C0-427638E0D7D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35CF766-59E2-4B18-9D14-CDE5D54DF74C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3252" name="Slide Number Placeholder 4">
            <a:extLst>
              <a:ext uri="{FF2B5EF4-FFF2-40B4-BE49-F238E27FC236}">
                <a16:creationId xmlns:a16="http://schemas.microsoft.com/office/drawing/2014/main" id="{F396A5A3-5423-4E7C-95FA-72B873320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8EB28D3-49C2-4F17-A170-E54D19B2F501}" type="slidenum">
              <a:rPr lang="en-US" altLang="en-US" sz="1400">
                <a:latin typeface="Tahoma" panose="020B0604030504040204" pitchFamily="34" charset="0"/>
              </a:rPr>
              <a:pPr eaLnBrk="1" hangingPunct="1"/>
              <a:t>15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C23666CC-D124-4C38-A1C9-CB4C296C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New Bindings Hide Old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A9779D39-DA9C-439D-AA66-EF2D83D72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// 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b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 5, a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 1,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test  false}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test = 3.7;;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What is the environment after this declaration?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// 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3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{test  3.7,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 1, b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 5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}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4275" name="Date Placeholder 3">
            <a:extLst>
              <a:ext uri="{FF2B5EF4-FFF2-40B4-BE49-F238E27FC236}">
                <a16:creationId xmlns:a16="http://schemas.microsoft.com/office/drawing/2014/main" id="{7AE0B033-9926-44E2-B782-3C3C3C9BBCE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F76F127-B14E-4BEB-9B28-AA15FAE72C4B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4276" name="Slide Number Placeholder 4">
            <a:extLst>
              <a:ext uri="{FF2B5EF4-FFF2-40B4-BE49-F238E27FC236}">
                <a16:creationId xmlns:a16="http://schemas.microsoft.com/office/drawing/2014/main" id="{B05044E5-CC01-49A5-8D9E-9F6374577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A0149F0-2F51-42E6-B816-6D1D8CEE8E80}" type="slidenum">
              <a:rPr lang="en-US" altLang="en-US" sz="1400">
                <a:latin typeface="Tahoma" panose="020B0604030504040204" pitchFamily="34" charset="0"/>
              </a:rPr>
              <a:pPr eaLnBrk="1" hangingPunct="1"/>
              <a:t>16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2C69CA52-01F1-44DE-9E02-247836E97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Environments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D8E62688-4C4E-4348-9664-48EA0EF3B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5299" name="Date Placeholder 3">
            <a:extLst>
              <a:ext uri="{FF2B5EF4-FFF2-40B4-BE49-F238E27FC236}">
                <a16:creationId xmlns:a16="http://schemas.microsoft.com/office/drawing/2014/main" id="{506AF1B5-7A08-4671-8427-AB3A6CCE823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293B2BE-AE0D-4271-B259-D6ED22E96C41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5300" name="Slide Number Placeholder 4">
            <a:extLst>
              <a:ext uri="{FF2B5EF4-FFF2-40B4-BE49-F238E27FC236}">
                <a16:creationId xmlns:a16="http://schemas.microsoft.com/office/drawing/2014/main" id="{EBFE8450-01D4-422A-BBC0-39C43A64E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5A37FB4-D60D-474A-9DA9-12D910F61755}" type="slidenum">
              <a:rPr lang="en-US" altLang="en-US" sz="1400">
                <a:latin typeface="Tahoma" panose="020B0604030504040204" pitchFamily="34" charset="0"/>
              </a:rPr>
              <a:pPr eaLnBrk="1" hangingPunct="1"/>
              <a:t>17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2E74393B-CC2F-4F94-9E7D-E8AD063FBC39}"/>
              </a:ext>
            </a:extLst>
          </p:cNvPr>
          <p:cNvSpPr/>
          <p:nvPr/>
        </p:nvSpPr>
        <p:spPr bwMode="auto">
          <a:xfrm>
            <a:off x="1600200" y="2514600"/>
            <a:ext cx="5334000" cy="2209800"/>
          </a:xfrm>
          <a:prstGeom prst="cloud">
            <a:avLst/>
          </a:prstGeom>
          <a:solidFill>
            <a:srgbClr val="3366FF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302" name="TextBox 12">
            <a:extLst>
              <a:ext uri="{FF2B5EF4-FFF2-40B4-BE49-F238E27FC236}">
                <a16:creationId xmlns:a16="http://schemas.microsoft.com/office/drawing/2014/main" id="{A04D5556-20A4-4C31-A108-BB38E3896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657600"/>
            <a:ext cx="1166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b </a:t>
            </a:r>
            <a:r>
              <a:rPr lang="en-US" altLang="en-US">
                <a:latin typeface="Wingdings" panose="05000000000000000000" pitchFamily="2" charset="2"/>
                <a:sym typeface="Wingdings" panose="05000000000000000000" pitchFamily="2" charset="2"/>
              </a:rPr>
              <a:t></a:t>
            </a:r>
            <a:r>
              <a:rPr lang="en-US" altLang="en-US">
                <a:sym typeface="Wingdings" panose="05000000000000000000" pitchFamily="2" charset="2"/>
              </a:rPr>
              <a:t> 5</a:t>
            </a:r>
            <a:endParaRPr lang="en-US" altLang="en-US"/>
          </a:p>
        </p:txBody>
      </p:sp>
      <p:sp>
        <p:nvSpPr>
          <p:cNvPr id="55303" name="TextBox 14">
            <a:extLst>
              <a:ext uri="{FF2B5EF4-FFF2-40B4-BE49-F238E27FC236}">
                <a16:creationId xmlns:a16="http://schemas.microsoft.com/office/drawing/2014/main" id="{D4D6AE5C-DE13-436A-BEFB-C09488971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905125"/>
            <a:ext cx="1981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test </a:t>
            </a:r>
            <a:r>
              <a:rPr lang="en-US" altLang="en-US">
                <a:latin typeface="Wingdings" panose="05000000000000000000" pitchFamily="2" charset="2"/>
                <a:sym typeface="Wingdings" panose="05000000000000000000" pitchFamily="2" charset="2"/>
              </a:rPr>
              <a:t></a:t>
            </a:r>
            <a:r>
              <a:rPr lang="en-US" altLang="en-US">
                <a:sym typeface="Wingdings" panose="05000000000000000000" pitchFamily="2" charset="2"/>
              </a:rPr>
              <a:t>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3.7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5304" name="TextBox 18">
            <a:extLst>
              <a:ext uri="{FF2B5EF4-FFF2-40B4-BE49-F238E27FC236}">
                <a16:creationId xmlns:a16="http://schemas.microsoft.com/office/drawing/2014/main" id="{EF96B9BA-0532-4FB0-A976-56C488F96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581400"/>
            <a:ext cx="11668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a </a:t>
            </a:r>
            <a:r>
              <a:rPr lang="en-US" altLang="en-US">
                <a:latin typeface="Wingdings" panose="05000000000000000000" pitchFamily="2" charset="2"/>
                <a:sym typeface="Wingdings" panose="05000000000000000000" pitchFamily="2" charset="2"/>
              </a:rPr>
              <a:t></a:t>
            </a:r>
            <a:r>
              <a:rPr lang="en-US" altLang="en-US">
                <a:sym typeface="Wingdings" panose="05000000000000000000" pitchFamily="2" charset="2"/>
              </a:rPr>
              <a:t> 1</a:t>
            </a: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9FC0358D-1D42-44BF-BC52-30225B37C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99A25FA7-7127-4653-8D8F-4D4C9149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4800">
                <a:ea typeface="ＭＳ Ｐゴシック" panose="020B0600070205080204" pitchFamily="34" charset="-128"/>
              </a:rPr>
              <a:t>Now it’s your turn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sz="4800">
              <a:ea typeface="ＭＳ Ｐゴシック" panose="020B0600070205080204" pitchFamily="34" charset="-128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4000">
                <a:ea typeface="ＭＳ Ｐゴシック" panose="020B0600070205080204" pitchFamily="34" charset="-128"/>
              </a:rPr>
              <a:t>You should be able to do WA1 Problem 1 , parts (* 1 *) and (* 2 *)</a:t>
            </a:r>
          </a:p>
        </p:txBody>
      </p:sp>
      <p:sp>
        <p:nvSpPr>
          <p:cNvPr id="56323" name="Date Placeholder 3">
            <a:extLst>
              <a:ext uri="{FF2B5EF4-FFF2-40B4-BE49-F238E27FC236}">
                <a16:creationId xmlns:a16="http://schemas.microsoft.com/office/drawing/2014/main" id="{20D43CC0-3C26-47E1-9A3E-1A81DC99E04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C90F356-C260-475F-B644-9B9BAD6CFF00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6324" name="Slide Number Placeholder 4">
            <a:extLst>
              <a:ext uri="{FF2B5EF4-FFF2-40B4-BE49-F238E27FC236}">
                <a16:creationId xmlns:a16="http://schemas.microsoft.com/office/drawing/2014/main" id="{96AB2E9A-A9A7-4E99-B865-ADC101C5A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F60883D-64FD-48C5-8F04-A0B8148D1CA9}" type="slidenum">
              <a:rPr lang="en-US" altLang="en-US" sz="1400">
                <a:latin typeface="Tahoma" panose="020B0604030504040204" pitchFamily="34" charset="0"/>
              </a:rPr>
              <a:pPr eaLnBrk="1" hangingPunct="1"/>
              <a:t>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Date Placeholder 3">
            <a:extLst>
              <a:ext uri="{FF2B5EF4-FFF2-40B4-BE49-F238E27FC236}">
                <a16:creationId xmlns:a16="http://schemas.microsoft.com/office/drawing/2014/main" id="{9F3D13ED-0E5C-4B58-B8F7-60E35BA9E90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D09FC39-7CC0-4574-9BFD-BA4617820280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7346" name="Slide Number Placeholder 5">
            <a:extLst>
              <a:ext uri="{FF2B5EF4-FFF2-40B4-BE49-F238E27FC236}">
                <a16:creationId xmlns:a16="http://schemas.microsoft.com/office/drawing/2014/main" id="{F0853215-3C1C-4275-B415-AB97D038E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0F8D3C4-5869-499B-8954-55AE811FD75F}" type="slidenum">
              <a:rPr lang="en-US" altLang="en-US" sz="1400">
                <a:latin typeface="Tahoma" panose="020B0604030504040204" pitchFamily="34" charset="0"/>
              </a:rPr>
              <a:pPr eaLnBrk="1" hangingPunct="1"/>
              <a:t>19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7347" name="Rectangle 4">
            <a:extLst>
              <a:ext uri="{FF2B5EF4-FFF2-40B4-BE49-F238E27FC236}">
                <a16:creationId xmlns:a16="http://schemas.microsoft.com/office/drawing/2014/main" id="{375AF099-D303-4449-BF84-1DDB0FFF2A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Local Variable Creation</a:t>
            </a:r>
          </a:p>
        </p:txBody>
      </p:sp>
      <p:sp>
        <p:nvSpPr>
          <p:cNvPr id="57348" name="Rectangle 5">
            <a:extLst>
              <a:ext uri="{FF2B5EF4-FFF2-40B4-BE49-F238E27FC236}">
                <a16:creationId xmlns:a16="http://schemas.microsoft.com/office/drawing/2014/main" id="{969E0E60-D6F5-4FD6-B0A8-57B5CB0170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//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3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{test  3.7,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 1, b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 5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let</a:t>
            </a:r>
            <a:r>
              <a:rPr lang="en-US" altLang="en-US">
                <a:solidFill>
                  <a:srgbClr val="333399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b = 5 * 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//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4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b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 20,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test  3.7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, a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 1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}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333399"/>
                </a:solidFill>
                <a:ea typeface="ＭＳ Ｐゴシック" panose="020B0600070205080204" pitchFamily="34" charset="-128"/>
              </a:rPr>
              <a:t>   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in</a:t>
            </a:r>
            <a:r>
              <a:rPr lang="en-US" altLang="en-US">
                <a:solidFill>
                  <a:srgbClr val="333399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2 * b;;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int = 40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//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5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</a:t>
            </a:r>
            <a:r>
              <a:rPr lang="en-US" altLang="en-US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3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= {test  3.7,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 1, b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 5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b;;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int = 5</a:t>
            </a:r>
          </a:p>
        </p:txBody>
      </p:sp>
      <p:grpSp>
        <p:nvGrpSpPr>
          <p:cNvPr id="57349" name="Group 6">
            <a:extLst>
              <a:ext uri="{FF2B5EF4-FFF2-40B4-BE49-F238E27FC236}">
                <a16:creationId xmlns:a16="http://schemas.microsoft.com/office/drawing/2014/main" id="{5C56ED7F-A2EE-4FC6-BB3B-E3272E7D6DFE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914400"/>
            <a:ext cx="2438400" cy="914400"/>
            <a:chOff x="1600200" y="2330450"/>
            <a:chExt cx="5334000" cy="2209799"/>
          </a:xfrm>
        </p:grpSpPr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77D289A6-3CD9-4CD0-8036-A644310AF371}"/>
                </a:ext>
              </a:extLst>
            </p:cNvPr>
            <p:cNvSpPr/>
            <p:nvPr/>
          </p:nvSpPr>
          <p:spPr bwMode="auto">
            <a:xfrm>
              <a:off x="1600200" y="2330450"/>
              <a:ext cx="5334000" cy="2209799"/>
            </a:xfrm>
            <a:prstGeom prst="cloud">
              <a:avLst/>
            </a:prstGeom>
            <a:solidFill>
              <a:srgbClr val="3366FF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7366" name="TextBox 8">
              <a:extLst>
                <a:ext uri="{FF2B5EF4-FFF2-40B4-BE49-F238E27FC236}">
                  <a16:creationId xmlns:a16="http://schemas.microsoft.com/office/drawing/2014/main" id="{8FEFA0A0-4B72-4566-A2B3-3F4A98A78A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3825" y="3428155"/>
              <a:ext cx="147822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b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5</a:t>
              </a:r>
              <a:endParaRPr lang="en-US" altLang="en-US" sz="1400"/>
            </a:p>
          </p:txBody>
        </p:sp>
        <p:sp>
          <p:nvSpPr>
            <p:cNvPr id="57367" name="TextBox 9">
              <a:extLst>
                <a:ext uri="{FF2B5EF4-FFF2-40B4-BE49-F238E27FC236}">
                  <a16:creationId xmlns:a16="http://schemas.microsoft.com/office/drawing/2014/main" id="{A17D6134-F7C7-4331-841C-41A13C7F22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1" y="2514600"/>
              <a:ext cx="254793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test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3.7</a:t>
              </a:r>
              <a:endParaRPr lang="en-US" altLang="en-US" sz="1400"/>
            </a:p>
          </p:txBody>
        </p:sp>
        <p:sp>
          <p:nvSpPr>
            <p:cNvPr id="57368" name="TextBox 10">
              <a:extLst>
                <a:ext uri="{FF2B5EF4-FFF2-40B4-BE49-F238E27FC236}">
                  <a16:creationId xmlns:a16="http://schemas.microsoft.com/office/drawing/2014/main" id="{6456F9F9-DF68-4664-88D9-03B5422F52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262" y="3067050"/>
              <a:ext cx="147822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a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1</a:t>
              </a:r>
              <a:endParaRPr lang="en-US" altLang="en-US" sz="1400"/>
            </a:p>
          </p:txBody>
        </p:sp>
      </p:grpSp>
      <p:grpSp>
        <p:nvGrpSpPr>
          <p:cNvPr id="57350" name="Group 21">
            <a:extLst>
              <a:ext uri="{FF2B5EF4-FFF2-40B4-BE49-F238E27FC236}">
                <a16:creationId xmlns:a16="http://schemas.microsoft.com/office/drawing/2014/main" id="{D6AA033A-DE84-42D5-9AFF-9E712706BAAC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2743200"/>
            <a:ext cx="2438400" cy="914400"/>
            <a:chOff x="6705600" y="1981200"/>
            <a:chExt cx="2438400" cy="914400"/>
          </a:xfrm>
        </p:grpSpPr>
        <p:grpSp>
          <p:nvGrpSpPr>
            <p:cNvPr id="57359" name="Group 11">
              <a:extLst>
                <a:ext uri="{FF2B5EF4-FFF2-40B4-BE49-F238E27FC236}">
                  <a16:creationId xmlns:a16="http://schemas.microsoft.com/office/drawing/2014/main" id="{CD0086E3-8ED3-43A5-95DA-577C87C3A3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05600" y="1981200"/>
              <a:ext cx="2438400" cy="914400"/>
              <a:chOff x="1600200" y="2330450"/>
              <a:chExt cx="5334000" cy="2209799"/>
            </a:xfrm>
          </p:grpSpPr>
          <p:sp>
            <p:nvSpPr>
              <p:cNvPr id="13" name="Cloud 12">
                <a:extLst>
                  <a:ext uri="{FF2B5EF4-FFF2-40B4-BE49-F238E27FC236}">
                    <a16:creationId xmlns:a16="http://schemas.microsoft.com/office/drawing/2014/main" id="{6D52BE6D-8A19-45B9-A947-BA15E1D32C1F}"/>
                  </a:ext>
                </a:extLst>
              </p:cNvPr>
              <p:cNvSpPr/>
              <p:nvPr/>
            </p:nvSpPr>
            <p:spPr bwMode="auto">
              <a:xfrm>
                <a:off x="1600200" y="2330450"/>
                <a:ext cx="5334000" cy="2209799"/>
              </a:xfrm>
              <a:prstGeom prst="cloud">
                <a:avLst/>
              </a:prstGeom>
              <a:solidFill>
                <a:srgbClr val="3366FF">
                  <a:alpha val="25000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400" dirty="0"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57362" name="TextBox 13">
                <a:extLst>
                  <a:ext uri="{FF2B5EF4-FFF2-40B4-BE49-F238E27FC236}">
                    <a16:creationId xmlns:a16="http://schemas.microsoft.com/office/drawing/2014/main" id="{E2224C7B-86BA-4C25-9FAE-5347BF64F6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3825" y="3435350"/>
                <a:ext cx="1478227" cy="743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1400"/>
                  <a:t>b </a:t>
                </a:r>
                <a:r>
                  <a:rPr lang="en-US" altLang="en-US" sz="1400">
                    <a:latin typeface="Wingdings" panose="05000000000000000000" pitchFamily="2" charset="2"/>
                    <a:sym typeface="Wingdings" panose="05000000000000000000" pitchFamily="2" charset="2"/>
                  </a:rPr>
                  <a:t></a:t>
                </a:r>
                <a:r>
                  <a:rPr lang="en-US" altLang="en-US" sz="1400">
                    <a:sym typeface="Wingdings" panose="05000000000000000000" pitchFamily="2" charset="2"/>
                  </a:rPr>
                  <a:t> 5</a:t>
                </a:r>
                <a:endParaRPr lang="en-US" altLang="en-US" sz="1400"/>
              </a:p>
            </p:txBody>
          </p:sp>
          <p:sp>
            <p:nvSpPr>
              <p:cNvPr id="57363" name="TextBox 14">
                <a:extLst>
                  <a:ext uri="{FF2B5EF4-FFF2-40B4-BE49-F238E27FC236}">
                    <a16:creationId xmlns:a16="http://schemas.microsoft.com/office/drawing/2014/main" id="{CC306B01-09F6-4CC4-814F-7F41966F6E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6201" y="2514600"/>
                <a:ext cx="2547937" cy="743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1400"/>
                  <a:t>test </a:t>
                </a:r>
                <a:r>
                  <a:rPr lang="en-US" altLang="en-US" sz="1400">
                    <a:latin typeface="Wingdings" panose="05000000000000000000" pitchFamily="2" charset="2"/>
                    <a:sym typeface="Wingdings" panose="05000000000000000000" pitchFamily="2" charset="2"/>
                  </a:rPr>
                  <a:t></a:t>
                </a:r>
                <a:r>
                  <a:rPr lang="en-US" altLang="en-US" sz="1400">
                    <a:sym typeface="Wingdings" panose="05000000000000000000" pitchFamily="2" charset="2"/>
                  </a:rPr>
                  <a:t> 3.7</a:t>
                </a:r>
                <a:endParaRPr lang="en-US" altLang="en-US" sz="1400"/>
              </a:p>
            </p:txBody>
          </p:sp>
          <p:sp>
            <p:nvSpPr>
              <p:cNvPr id="57364" name="TextBox 15">
                <a:extLst>
                  <a:ext uri="{FF2B5EF4-FFF2-40B4-BE49-F238E27FC236}">
                    <a16:creationId xmlns:a16="http://schemas.microsoft.com/office/drawing/2014/main" id="{FA7BA6F5-1C04-4497-B84B-70084B703B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0262" y="3067050"/>
                <a:ext cx="1478227" cy="743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sz="1400"/>
                  <a:t>a </a:t>
                </a:r>
                <a:r>
                  <a:rPr lang="en-US" altLang="en-US" sz="1400">
                    <a:latin typeface="Wingdings" panose="05000000000000000000" pitchFamily="2" charset="2"/>
                    <a:sym typeface="Wingdings" panose="05000000000000000000" pitchFamily="2" charset="2"/>
                  </a:rPr>
                  <a:t></a:t>
                </a:r>
                <a:r>
                  <a:rPr lang="en-US" altLang="en-US" sz="1400">
                    <a:sym typeface="Wingdings" panose="05000000000000000000" pitchFamily="2" charset="2"/>
                  </a:rPr>
                  <a:t> 1</a:t>
                </a:r>
                <a:endParaRPr lang="en-US" altLang="en-US" sz="1400"/>
              </a:p>
            </p:txBody>
          </p:sp>
        </p:grpSp>
        <p:sp>
          <p:nvSpPr>
            <p:cNvPr id="2" name="Cloud 1">
              <a:extLst>
                <a:ext uri="{FF2B5EF4-FFF2-40B4-BE49-F238E27FC236}">
                  <a16:creationId xmlns:a16="http://schemas.microsoft.com/office/drawing/2014/main" id="{C4FE3B13-1744-49B0-A803-3F35E953A571}"/>
                </a:ext>
              </a:extLst>
            </p:cNvPr>
            <p:cNvSpPr/>
            <p:nvPr/>
          </p:nvSpPr>
          <p:spPr bwMode="auto">
            <a:xfrm>
              <a:off x="7391400" y="2362200"/>
              <a:ext cx="1295400" cy="457200"/>
            </a:xfrm>
            <a:prstGeom prst="cloud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r>
                <a:rPr lang="en-US" sz="1400" dirty="0">
                  <a:latin typeface="Arial" charset="0"/>
                  <a:ea typeface="ＭＳ Ｐゴシック" charset="0"/>
                  <a:cs typeface="ＭＳ Ｐゴシック" charset="0"/>
                </a:rPr>
                <a:t>b </a:t>
              </a:r>
              <a:r>
                <a:rPr lang="en-US" sz="1400" dirty="0">
                  <a:latin typeface="Wingdings"/>
                  <a:ea typeface="Wingdings"/>
                  <a:cs typeface="Wingdings"/>
                  <a:sym typeface="Wingdings"/>
                </a:rPr>
                <a:t></a:t>
              </a:r>
              <a:r>
                <a:rPr lang="en-US" sz="1400" dirty="0">
                  <a:latin typeface="Arial" charset="0"/>
                  <a:ea typeface="ＭＳ Ｐゴシック" charset="0"/>
                  <a:cs typeface="ＭＳ Ｐゴシック" charset="0"/>
                  <a:sym typeface="Wingdings"/>
                </a:rPr>
                <a:t> 20</a:t>
              </a:r>
              <a:endParaRPr lang="en-US" sz="1400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cxnSp>
        <p:nvCxnSpPr>
          <p:cNvPr id="57351" name="Straight Arrow Connector 3">
            <a:extLst>
              <a:ext uri="{FF2B5EF4-FFF2-40B4-BE49-F238E27FC236}">
                <a16:creationId xmlns:a16="http://schemas.microsoft.com/office/drawing/2014/main" id="{A7DA58C9-3DFC-47E8-9051-BE6D6A697AC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81200" y="2133600"/>
            <a:ext cx="4724400" cy="9906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52" name="Straight Arrow Connector 19">
            <a:extLst>
              <a:ext uri="{FF2B5EF4-FFF2-40B4-BE49-F238E27FC236}">
                <a16:creationId xmlns:a16="http://schemas.microsoft.com/office/drawing/2014/main" id="{BC455461-65A6-4073-B996-ACFE18385A62}"/>
              </a:ext>
            </a:extLst>
          </p:cNvPr>
          <p:cNvCxnSpPr>
            <a:cxnSpLocks noChangeShapeType="1"/>
            <a:stCxn id="2" idx="2"/>
          </p:cNvCxnSpPr>
          <p:nvPr/>
        </p:nvCxnSpPr>
        <p:spPr bwMode="auto">
          <a:xfrm flipH="1">
            <a:off x="2286000" y="3352800"/>
            <a:ext cx="4195763" cy="1524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53" name="Straight Arrow Connector 28">
            <a:extLst>
              <a:ext uri="{FF2B5EF4-FFF2-40B4-BE49-F238E27FC236}">
                <a16:creationId xmlns:a16="http://schemas.microsoft.com/office/drawing/2014/main" id="{B05181C4-4F04-46E7-8080-EB5FBD643C4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153400" y="1676400"/>
            <a:ext cx="228600" cy="28194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7354" name="Group 33">
            <a:extLst>
              <a:ext uri="{FF2B5EF4-FFF2-40B4-BE49-F238E27FC236}">
                <a16:creationId xmlns:a16="http://schemas.microsoft.com/office/drawing/2014/main" id="{904DD8AC-C1A4-4C7F-8C98-10881498B891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4495800"/>
            <a:ext cx="2438400" cy="914400"/>
            <a:chOff x="1600200" y="2330450"/>
            <a:chExt cx="5334000" cy="2209799"/>
          </a:xfrm>
        </p:grpSpPr>
        <p:sp>
          <p:nvSpPr>
            <p:cNvPr id="35" name="Cloud 34">
              <a:extLst>
                <a:ext uri="{FF2B5EF4-FFF2-40B4-BE49-F238E27FC236}">
                  <a16:creationId xmlns:a16="http://schemas.microsoft.com/office/drawing/2014/main" id="{BB6FCF77-793B-44AD-AB45-0670389E69BB}"/>
                </a:ext>
              </a:extLst>
            </p:cNvPr>
            <p:cNvSpPr/>
            <p:nvPr/>
          </p:nvSpPr>
          <p:spPr bwMode="auto">
            <a:xfrm>
              <a:off x="1600200" y="2330450"/>
              <a:ext cx="5334000" cy="2209799"/>
            </a:xfrm>
            <a:prstGeom prst="cloud">
              <a:avLst/>
            </a:prstGeom>
            <a:solidFill>
              <a:srgbClr val="3366FF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7356" name="TextBox 35">
              <a:extLst>
                <a:ext uri="{FF2B5EF4-FFF2-40B4-BE49-F238E27FC236}">
                  <a16:creationId xmlns:a16="http://schemas.microsoft.com/office/drawing/2014/main" id="{CE5F298D-F2AE-4F5A-9A88-4C8C74842A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3825" y="3428155"/>
              <a:ext cx="147822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b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5</a:t>
              </a:r>
              <a:endParaRPr lang="en-US" altLang="en-US" sz="1400"/>
            </a:p>
          </p:txBody>
        </p:sp>
        <p:sp>
          <p:nvSpPr>
            <p:cNvPr id="57357" name="TextBox 36">
              <a:extLst>
                <a:ext uri="{FF2B5EF4-FFF2-40B4-BE49-F238E27FC236}">
                  <a16:creationId xmlns:a16="http://schemas.microsoft.com/office/drawing/2014/main" id="{01FF4123-CB22-4FD0-9668-1E72257577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1" y="2514600"/>
              <a:ext cx="254793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test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3.7</a:t>
              </a:r>
              <a:endParaRPr lang="en-US" altLang="en-US" sz="1400"/>
            </a:p>
          </p:txBody>
        </p:sp>
        <p:sp>
          <p:nvSpPr>
            <p:cNvPr id="57358" name="TextBox 37">
              <a:extLst>
                <a:ext uri="{FF2B5EF4-FFF2-40B4-BE49-F238E27FC236}">
                  <a16:creationId xmlns:a16="http://schemas.microsoft.com/office/drawing/2014/main" id="{0E80B036-3AA7-41F9-8C91-9372F5D048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262" y="3067050"/>
              <a:ext cx="147822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a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1</a:t>
              </a:r>
              <a:endParaRPr lang="en-US" altLang="en-US" sz="1400"/>
            </a:p>
          </p:txBody>
        </p:sp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3">
            <a:extLst>
              <a:ext uri="{FF2B5EF4-FFF2-40B4-BE49-F238E27FC236}">
                <a16:creationId xmlns:a16="http://schemas.microsoft.com/office/drawing/2014/main" id="{F9E4E67D-EBF9-481B-8001-7191FC6576A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B6FB7B7-0160-48B8-83F6-EF72577125B2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A0909DDC-27CF-4793-9C1F-4EB144C25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1B3F4DB-1D90-4F15-8EEC-1E5A02C65D53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1987" name="Rectangle 4">
            <a:extLst>
              <a:ext uri="{FF2B5EF4-FFF2-40B4-BE49-F238E27FC236}">
                <a16:creationId xmlns:a16="http://schemas.microsoft.com/office/drawing/2014/main" id="{642175E9-1497-4A51-845F-B216654A40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Features of OCAML</a:t>
            </a:r>
          </a:p>
        </p:txBody>
      </p:sp>
      <p:sp>
        <p:nvSpPr>
          <p:cNvPr id="41988" name="Rectangle 5">
            <a:extLst>
              <a:ext uri="{FF2B5EF4-FFF2-40B4-BE49-F238E27FC236}">
                <a16:creationId xmlns:a16="http://schemas.microsoft.com/office/drawing/2014/main" id="{C6200FD3-AD85-4F78-AF18-184BE2093C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Higher order applicative language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Call-by-value parameter passing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Modern syntax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Parametric polymorphism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Aka structural polymorphism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Automatic garbage collection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User-defined algebraic data types</a:t>
            </a:r>
          </a:p>
          <a:p>
            <a:pPr eaLnBrk="1" hangingPunct="1"/>
            <a:endParaRPr lang="en-US" altLang="en-US" sz="20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It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s fast - winners of the 1999 and 2000 ICFP Programming Contests used OCAML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5">
            <a:extLst>
              <a:ext uri="{FF2B5EF4-FFF2-40B4-BE49-F238E27FC236}">
                <a16:creationId xmlns:a16="http://schemas.microsoft.com/office/drawing/2014/main" id="{C948A1D9-36A6-4981-9BBB-8F586589D8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//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2800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5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{test  3.7,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1, b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5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let c =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333399"/>
                </a:solidFill>
                <a:ea typeface="ＭＳ Ｐゴシック" panose="020B0600070205080204" pitchFamily="34" charset="-128"/>
              </a:rPr>
              <a:t>    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let</a:t>
            </a:r>
            <a:r>
              <a:rPr lang="en-US" altLang="en-US" sz="2800">
                <a:solidFill>
                  <a:srgbClr val="333399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b = a + 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//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2800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6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b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2} +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2800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3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//    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=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{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b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2,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test  3.7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, a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1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}</a:t>
            </a:r>
            <a:endParaRPr lang="en-US" altLang="en-US" sz="2800">
              <a:solidFill>
                <a:srgbClr val="33339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333399"/>
                </a:solidFill>
                <a:ea typeface="ＭＳ Ｐゴシック" panose="020B0600070205080204" pitchFamily="34" charset="-128"/>
              </a:rPr>
              <a:t>    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in</a:t>
            </a:r>
            <a:r>
              <a:rPr lang="en-US" altLang="en-US" sz="2800">
                <a:solidFill>
                  <a:srgbClr val="333399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b * b;;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val c : int = 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//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2800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7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{c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4,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test  3.7,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1, b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5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}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b;;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int = 5</a:t>
            </a:r>
          </a:p>
        </p:txBody>
      </p:sp>
      <p:sp>
        <p:nvSpPr>
          <p:cNvPr id="58370" name="Date Placeholder 3">
            <a:extLst>
              <a:ext uri="{FF2B5EF4-FFF2-40B4-BE49-F238E27FC236}">
                <a16:creationId xmlns:a16="http://schemas.microsoft.com/office/drawing/2014/main" id="{F97713F3-1293-470C-A82B-E65B0D84448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EB6BD53-EA9C-443C-AECE-F8CBC665D035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8371" name="Slide Number Placeholder 5">
            <a:extLst>
              <a:ext uri="{FF2B5EF4-FFF2-40B4-BE49-F238E27FC236}">
                <a16:creationId xmlns:a16="http://schemas.microsoft.com/office/drawing/2014/main" id="{7E9F33A4-755A-4E1B-89D4-4E0749A13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222F960-8E21-469B-BE5F-80637D52CB56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613087A2-B61B-486C-88B0-59CF03295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Local let binding</a:t>
            </a:r>
          </a:p>
        </p:txBody>
      </p:sp>
      <p:grpSp>
        <p:nvGrpSpPr>
          <p:cNvPr id="58373" name="Group 5">
            <a:extLst>
              <a:ext uri="{FF2B5EF4-FFF2-40B4-BE49-F238E27FC236}">
                <a16:creationId xmlns:a16="http://schemas.microsoft.com/office/drawing/2014/main" id="{F9C8E497-8A84-4E56-AD33-F7A170ADA50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990600"/>
            <a:ext cx="2438400" cy="914400"/>
            <a:chOff x="1600200" y="2330450"/>
            <a:chExt cx="5334000" cy="2209799"/>
          </a:xfrm>
        </p:grpSpPr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875FC978-C503-477F-9059-E309E8EA8AD2}"/>
                </a:ext>
              </a:extLst>
            </p:cNvPr>
            <p:cNvSpPr/>
            <p:nvPr/>
          </p:nvSpPr>
          <p:spPr bwMode="auto">
            <a:xfrm>
              <a:off x="1600200" y="2330450"/>
              <a:ext cx="5334000" cy="2209799"/>
            </a:xfrm>
            <a:prstGeom prst="cloud">
              <a:avLst/>
            </a:prstGeom>
            <a:solidFill>
              <a:srgbClr val="3366FF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8377" name="TextBox 7">
              <a:extLst>
                <a:ext uri="{FF2B5EF4-FFF2-40B4-BE49-F238E27FC236}">
                  <a16:creationId xmlns:a16="http://schemas.microsoft.com/office/drawing/2014/main" id="{3AF29FD8-0528-4AE0-8108-60CDF8FF6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3825" y="3428155"/>
              <a:ext cx="147822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b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5</a:t>
              </a:r>
              <a:endParaRPr lang="en-US" altLang="en-US" sz="1400"/>
            </a:p>
          </p:txBody>
        </p:sp>
        <p:sp>
          <p:nvSpPr>
            <p:cNvPr id="58378" name="TextBox 8">
              <a:extLst>
                <a:ext uri="{FF2B5EF4-FFF2-40B4-BE49-F238E27FC236}">
                  <a16:creationId xmlns:a16="http://schemas.microsoft.com/office/drawing/2014/main" id="{15051EAB-CA6B-48FC-A5F6-B7E5E4EE5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1" y="2514600"/>
              <a:ext cx="254793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test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3.7</a:t>
              </a:r>
              <a:endParaRPr lang="en-US" altLang="en-US" sz="1400"/>
            </a:p>
          </p:txBody>
        </p:sp>
        <p:sp>
          <p:nvSpPr>
            <p:cNvPr id="58379" name="TextBox 9">
              <a:extLst>
                <a:ext uri="{FF2B5EF4-FFF2-40B4-BE49-F238E27FC236}">
                  <a16:creationId xmlns:a16="http://schemas.microsoft.com/office/drawing/2014/main" id="{F601CC3F-F034-44A2-8F8C-F071BFC04F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263" y="2698750"/>
              <a:ext cx="147822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a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1</a:t>
              </a:r>
              <a:endParaRPr lang="en-US" altLang="en-US" sz="1400"/>
            </a:p>
          </p:txBody>
        </p:sp>
      </p:grpSp>
      <p:cxnSp>
        <p:nvCxnSpPr>
          <p:cNvPr id="58374" name="Straight Arrow Connector 25">
            <a:extLst>
              <a:ext uri="{FF2B5EF4-FFF2-40B4-BE49-F238E27FC236}">
                <a16:creationId xmlns:a16="http://schemas.microsoft.com/office/drawing/2014/main" id="{E709C07C-317F-45B0-A99B-448B677A1F6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133600" y="1371600"/>
            <a:ext cx="4876800" cy="9906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75" name="Straight Arrow Connector 31">
            <a:extLst>
              <a:ext uri="{FF2B5EF4-FFF2-40B4-BE49-F238E27FC236}">
                <a16:creationId xmlns:a16="http://schemas.microsoft.com/office/drawing/2014/main" id="{04EEB3CC-0E10-476D-89B5-484462EA487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819400" y="1371600"/>
            <a:ext cx="4191000" cy="10668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5">
            <a:extLst>
              <a:ext uri="{FF2B5EF4-FFF2-40B4-BE49-F238E27FC236}">
                <a16:creationId xmlns:a16="http://schemas.microsoft.com/office/drawing/2014/main" id="{D09E096F-C528-4783-8875-7B36F6B899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//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2800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5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{test  3.7,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1, b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5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let c =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333399"/>
                </a:solidFill>
                <a:ea typeface="ＭＳ Ｐゴシック" panose="020B0600070205080204" pitchFamily="34" charset="-128"/>
              </a:rPr>
              <a:t>    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let</a:t>
            </a:r>
            <a:r>
              <a:rPr lang="en-US" altLang="en-US" sz="2800">
                <a:solidFill>
                  <a:srgbClr val="333399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b = a + 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//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2800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6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b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2} +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2800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3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//    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=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{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b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2,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test  3.7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, a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1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}</a:t>
            </a:r>
            <a:endParaRPr lang="en-US" altLang="en-US" sz="2800">
              <a:solidFill>
                <a:srgbClr val="33339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333399"/>
                </a:solidFill>
                <a:ea typeface="ＭＳ Ｐゴシック" panose="020B0600070205080204" pitchFamily="34" charset="-128"/>
              </a:rPr>
              <a:t>    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in</a:t>
            </a:r>
            <a:r>
              <a:rPr lang="en-US" altLang="en-US" sz="2800">
                <a:solidFill>
                  <a:srgbClr val="333399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b * b;;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val c : int = 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//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2800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7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{c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4,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test  3.7,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1, b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5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}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b;;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int = 5</a:t>
            </a:r>
          </a:p>
        </p:txBody>
      </p:sp>
      <p:grpSp>
        <p:nvGrpSpPr>
          <p:cNvPr id="59394" name="Group 12">
            <a:extLst>
              <a:ext uri="{FF2B5EF4-FFF2-40B4-BE49-F238E27FC236}">
                <a16:creationId xmlns:a16="http://schemas.microsoft.com/office/drawing/2014/main" id="{5CC003DF-6BE5-4698-A5FF-6720C7C8DFDE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2362200"/>
            <a:ext cx="2438400" cy="914400"/>
            <a:chOff x="1600200" y="2330450"/>
            <a:chExt cx="5334000" cy="2209799"/>
          </a:xfrm>
        </p:grpSpPr>
        <p:sp>
          <p:nvSpPr>
            <p:cNvPr id="14" name="Cloud 13">
              <a:extLst>
                <a:ext uri="{FF2B5EF4-FFF2-40B4-BE49-F238E27FC236}">
                  <a16:creationId xmlns:a16="http://schemas.microsoft.com/office/drawing/2014/main" id="{505CD8CF-1C5C-4CE4-ABD1-6C7B45C9770C}"/>
                </a:ext>
              </a:extLst>
            </p:cNvPr>
            <p:cNvSpPr/>
            <p:nvPr/>
          </p:nvSpPr>
          <p:spPr bwMode="auto">
            <a:xfrm>
              <a:off x="1600200" y="2330450"/>
              <a:ext cx="5334000" cy="2209799"/>
            </a:xfrm>
            <a:prstGeom prst="cloud">
              <a:avLst/>
            </a:prstGeom>
            <a:solidFill>
              <a:srgbClr val="3366FF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410" name="TextBox 14">
              <a:extLst>
                <a:ext uri="{FF2B5EF4-FFF2-40B4-BE49-F238E27FC236}">
                  <a16:creationId xmlns:a16="http://schemas.microsoft.com/office/drawing/2014/main" id="{710CE17D-2BC7-4B22-ABB9-6496FFF06C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3825" y="3428155"/>
              <a:ext cx="147822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b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5</a:t>
              </a:r>
              <a:endParaRPr lang="en-US" altLang="en-US" sz="1400"/>
            </a:p>
          </p:txBody>
        </p:sp>
        <p:sp>
          <p:nvSpPr>
            <p:cNvPr id="59411" name="TextBox 15">
              <a:extLst>
                <a:ext uri="{FF2B5EF4-FFF2-40B4-BE49-F238E27FC236}">
                  <a16:creationId xmlns:a16="http://schemas.microsoft.com/office/drawing/2014/main" id="{2B571CA6-4C01-4A48-BAEE-C2257AE9F3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1" y="2514600"/>
              <a:ext cx="254793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test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3.7</a:t>
              </a:r>
              <a:endParaRPr lang="en-US" altLang="en-US" sz="1400"/>
            </a:p>
          </p:txBody>
        </p:sp>
        <p:sp>
          <p:nvSpPr>
            <p:cNvPr id="59412" name="TextBox 16">
              <a:extLst>
                <a:ext uri="{FF2B5EF4-FFF2-40B4-BE49-F238E27FC236}">
                  <a16:creationId xmlns:a16="http://schemas.microsoft.com/office/drawing/2014/main" id="{EE7D161E-6AB2-4A54-B144-B5FE351212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263" y="2698750"/>
              <a:ext cx="147822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a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1</a:t>
              </a:r>
              <a:endParaRPr lang="en-US" altLang="en-US" sz="1400"/>
            </a:p>
          </p:txBody>
        </p:sp>
      </p:grpSp>
      <p:sp>
        <p:nvSpPr>
          <p:cNvPr id="59395" name="Date Placeholder 3">
            <a:extLst>
              <a:ext uri="{FF2B5EF4-FFF2-40B4-BE49-F238E27FC236}">
                <a16:creationId xmlns:a16="http://schemas.microsoft.com/office/drawing/2014/main" id="{5EF98639-95B7-4009-900C-8EC91E823D2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7B80217-D51C-47A9-8C99-3BD8D1516E9A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9396" name="Slide Number Placeholder 5">
            <a:extLst>
              <a:ext uri="{FF2B5EF4-FFF2-40B4-BE49-F238E27FC236}">
                <a16:creationId xmlns:a16="http://schemas.microsoft.com/office/drawing/2014/main" id="{781C9B7F-1319-48A3-ACB8-992FFE534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1402214-D515-4413-9F8B-24FD474A5E7E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9397" name="Rectangle 4">
            <a:extLst>
              <a:ext uri="{FF2B5EF4-FFF2-40B4-BE49-F238E27FC236}">
                <a16:creationId xmlns:a16="http://schemas.microsoft.com/office/drawing/2014/main" id="{C150F95B-5726-4ED1-9460-60812B8404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Local let binding</a:t>
            </a:r>
          </a:p>
        </p:txBody>
      </p:sp>
      <p:grpSp>
        <p:nvGrpSpPr>
          <p:cNvPr id="59398" name="Group 5">
            <a:extLst>
              <a:ext uri="{FF2B5EF4-FFF2-40B4-BE49-F238E27FC236}">
                <a16:creationId xmlns:a16="http://schemas.microsoft.com/office/drawing/2014/main" id="{D3706826-6018-4201-B8F0-D7B175534E9A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990600"/>
            <a:ext cx="2438400" cy="914400"/>
            <a:chOff x="1600200" y="2330450"/>
            <a:chExt cx="5334000" cy="2209799"/>
          </a:xfrm>
        </p:grpSpPr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A3172FB8-C032-4105-A46D-059851C13521}"/>
                </a:ext>
              </a:extLst>
            </p:cNvPr>
            <p:cNvSpPr/>
            <p:nvPr/>
          </p:nvSpPr>
          <p:spPr bwMode="auto">
            <a:xfrm>
              <a:off x="1600200" y="2330450"/>
              <a:ext cx="5334000" cy="2209799"/>
            </a:xfrm>
            <a:prstGeom prst="cloud">
              <a:avLst/>
            </a:prstGeom>
            <a:solidFill>
              <a:srgbClr val="3366FF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59406" name="TextBox 7">
              <a:extLst>
                <a:ext uri="{FF2B5EF4-FFF2-40B4-BE49-F238E27FC236}">
                  <a16:creationId xmlns:a16="http://schemas.microsoft.com/office/drawing/2014/main" id="{15745056-EBD4-4CDF-9372-AE677D43F6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3825" y="3428155"/>
              <a:ext cx="147822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b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5</a:t>
              </a:r>
              <a:endParaRPr lang="en-US" altLang="en-US" sz="1400"/>
            </a:p>
          </p:txBody>
        </p:sp>
        <p:sp>
          <p:nvSpPr>
            <p:cNvPr id="59407" name="TextBox 8">
              <a:extLst>
                <a:ext uri="{FF2B5EF4-FFF2-40B4-BE49-F238E27FC236}">
                  <a16:creationId xmlns:a16="http://schemas.microsoft.com/office/drawing/2014/main" id="{2E5B1B8A-94C4-420C-9F3F-1A872D70D1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1" y="2514600"/>
              <a:ext cx="254793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test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3.7</a:t>
              </a:r>
              <a:endParaRPr lang="en-US" altLang="en-US" sz="1400"/>
            </a:p>
          </p:txBody>
        </p:sp>
        <p:sp>
          <p:nvSpPr>
            <p:cNvPr id="59408" name="TextBox 9">
              <a:extLst>
                <a:ext uri="{FF2B5EF4-FFF2-40B4-BE49-F238E27FC236}">
                  <a16:creationId xmlns:a16="http://schemas.microsoft.com/office/drawing/2014/main" id="{BAFB7E41-16FC-4F05-B0B7-1CD1BD3F9C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263" y="2698750"/>
              <a:ext cx="147822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a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1</a:t>
              </a:r>
              <a:endParaRPr lang="en-US" altLang="en-US" sz="1400"/>
            </a:p>
          </p:txBody>
        </p:sp>
      </p:grpSp>
      <p:sp>
        <p:nvSpPr>
          <p:cNvPr id="12" name="Cloud 11">
            <a:extLst>
              <a:ext uri="{FF2B5EF4-FFF2-40B4-BE49-F238E27FC236}">
                <a16:creationId xmlns:a16="http://schemas.microsoft.com/office/drawing/2014/main" id="{F7B5BEE7-1E21-41BC-A621-D4566BF20E39}"/>
              </a:ext>
            </a:extLst>
          </p:cNvPr>
          <p:cNvSpPr/>
          <p:nvPr/>
        </p:nvSpPr>
        <p:spPr bwMode="auto">
          <a:xfrm>
            <a:off x="6477000" y="2743200"/>
            <a:ext cx="1066800" cy="457200"/>
          </a:xfrm>
          <a:prstGeom prst="cloud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400" dirty="0">
                <a:latin typeface="Arial" charset="0"/>
                <a:ea typeface="ＭＳ Ｐゴシック" charset="0"/>
                <a:cs typeface="ＭＳ Ｐゴシック" charset="0"/>
              </a:rPr>
              <a:t>b 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400" dirty="0">
                <a:latin typeface="Arial" charset="0"/>
                <a:ea typeface="ＭＳ Ｐゴシック" charset="0"/>
                <a:cs typeface="ＭＳ Ｐゴシック" charset="0"/>
                <a:sym typeface="Wingdings"/>
              </a:rPr>
              <a:t> 2</a:t>
            </a:r>
            <a:endParaRPr lang="en-US" sz="1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9400" name="Straight Arrow Connector 25">
            <a:extLst>
              <a:ext uri="{FF2B5EF4-FFF2-40B4-BE49-F238E27FC236}">
                <a16:creationId xmlns:a16="http://schemas.microsoft.com/office/drawing/2014/main" id="{CBBC82B0-39A0-41C2-A0E4-33ACF2FEDF2A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133600" y="1371600"/>
            <a:ext cx="4876800" cy="9906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1" name="Straight Arrow Connector 31">
            <a:extLst>
              <a:ext uri="{FF2B5EF4-FFF2-40B4-BE49-F238E27FC236}">
                <a16:creationId xmlns:a16="http://schemas.microsoft.com/office/drawing/2014/main" id="{60C5B160-2912-46FD-9B31-4CF375D6E2D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819400" y="1371600"/>
            <a:ext cx="4191000" cy="10668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2" name="Straight Arrow Connector 34">
            <a:extLst>
              <a:ext uri="{FF2B5EF4-FFF2-40B4-BE49-F238E27FC236}">
                <a16:creationId xmlns:a16="http://schemas.microsoft.com/office/drawing/2014/main" id="{4773BC06-08EC-4D26-870F-41062FEB489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52600" y="2514600"/>
            <a:ext cx="4876800" cy="457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3" name="Straight Arrow Connector 37">
            <a:extLst>
              <a:ext uri="{FF2B5EF4-FFF2-40B4-BE49-F238E27FC236}">
                <a16:creationId xmlns:a16="http://schemas.microsoft.com/office/drawing/2014/main" id="{4648D076-C25C-48BD-9032-BACD04E3F4DA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371600" y="3048000"/>
            <a:ext cx="5108575" cy="6858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04" name="Straight Arrow Connector 38">
            <a:extLst>
              <a:ext uri="{FF2B5EF4-FFF2-40B4-BE49-F238E27FC236}">
                <a16:creationId xmlns:a16="http://schemas.microsoft.com/office/drawing/2014/main" id="{C685C576-42F8-43FB-9E4C-BF017B8E1E1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133600" y="3048000"/>
            <a:ext cx="4419600" cy="838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5">
            <a:extLst>
              <a:ext uri="{FF2B5EF4-FFF2-40B4-BE49-F238E27FC236}">
                <a16:creationId xmlns:a16="http://schemas.microsoft.com/office/drawing/2014/main" id="{6130D386-B341-445D-B71C-0F288AD7CE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650288" cy="491331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//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2800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5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{test  3.7,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1, b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5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let c =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333399"/>
                </a:solidFill>
                <a:ea typeface="ＭＳ Ｐゴシック" panose="020B0600070205080204" pitchFamily="34" charset="-128"/>
              </a:rPr>
              <a:t>    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let</a:t>
            </a:r>
            <a:r>
              <a:rPr lang="en-US" altLang="en-US" sz="2800">
                <a:solidFill>
                  <a:srgbClr val="333399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b = a + 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//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2800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6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b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2} +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2800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3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//    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=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{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b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2,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test  3.7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, a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1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}</a:t>
            </a:r>
            <a:endParaRPr lang="en-US" altLang="en-US" sz="2800">
              <a:solidFill>
                <a:srgbClr val="33339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333399"/>
                </a:solidFill>
                <a:ea typeface="ＭＳ Ｐゴシック" panose="020B0600070205080204" pitchFamily="34" charset="-128"/>
              </a:rPr>
              <a:t>    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in</a:t>
            </a:r>
            <a:r>
              <a:rPr lang="en-US" altLang="en-US" sz="2800">
                <a:solidFill>
                  <a:srgbClr val="333399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b * b;;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val c : int = 4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//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2800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7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{c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4,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test  3.7,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1, b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5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}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b;;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int = 5</a:t>
            </a:r>
          </a:p>
        </p:txBody>
      </p:sp>
      <p:grpSp>
        <p:nvGrpSpPr>
          <p:cNvPr id="60418" name="Group 12">
            <a:extLst>
              <a:ext uri="{FF2B5EF4-FFF2-40B4-BE49-F238E27FC236}">
                <a16:creationId xmlns:a16="http://schemas.microsoft.com/office/drawing/2014/main" id="{121CB7F1-FB2F-4449-9C43-87B85E33D481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2362200"/>
            <a:ext cx="2438400" cy="914400"/>
            <a:chOff x="1600200" y="2330450"/>
            <a:chExt cx="5334000" cy="2209799"/>
          </a:xfrm>
        </p:grpSpPr>
        <p:sp>
          <p:nvSpPr>
            <p:cNvPr id="14" name="Cloud 13">
              <a:extLst>
                <a:ext uri="{FF2B5EF4-FFF2-40B4-BE49-F238E27FC236}">
                  <a16:creationId xmlns:a16="http://schemas.microsoft.com/office/drawing/2014/main" id="{B77709DF-26ED-4FA9-85FF-937CCAD695C1}"/>
                </a:ext>
              </a:extLst>
            </p:cNvPr>
            <p:cNvSpPr/>
            <p:nvPr/>
          </p:nvSpPr>
          <p:spPr bwMode="auto">
            <a:xfrm>
              <a:off x="1600200" y="2330450"/>
              <a:ext cx="5334000" cy="2209799"/>
            </a:xfrm>
            <a:prstGeom prst="cloud">
              <a:avLst/>
            </a:prstGeom>
            <a:solidFill>
              <a:srgbClr val="3366FF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42" name="TextBox 14">
              <a:extLst>
                <a:ext uri="{FF2B5EF4-FFF2-40B4-BE49-F238E27FC236}">
                  <a16:creationId xmlns:a16="http://schemas.microsoft.com/office/drawing/2014/main" id="{E76295CB-DE7F-4052-A17E-D361AB4F82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3825" y="3428155"/>
              <a:ext cx="147822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b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5</a:t>
              </a:r>
              <a:endParaRPr lang="en-US" altLang="en-US" sz="1400"/>
            </a:p>
          </p:txBody>
        </p:sp>
        <p:sp>
          <p:nvSpPr>
            <p:cNvPr id="60443" name="TextBox 15">
              <a:extLst>
                <a:ext uri="{FF2B5EF4-FFF2-40B4-BE49-F238E27FC236}">
                  <a16:creationId xmlns:a16="http://schemas.microsoft.com/office/drawing/2014/main" id="{28AF44B4-F3CD-42BC-9319-4E225D60F5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1" y="2514600"/>
              <a:ext cx="254793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test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3.7</a:t>
              </a:r>
              <a:endParaRPr lang="en-US" altLang="en-US" sz="1400"/>
            </a:p>
          </p:txBody>
        </p:sp>
        <p:sp>
          <p:nvSpPr>
            <p:cNvPr id="60444" name="TextBox 16">
              <a:extLst>
                <a:ext uri="{FF2B5EF4-FFF2-40B4-BE49-F238E27FC236}">
                  <a16:creationId xmlns:a16="http://schemas.microsoft.com/office/drawing/2014/main" id="{9575B818-84CC-4695-9676-C3928A5E0D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263" y="2698750"/>
              <a:ext cx="147822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a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1</a:t>
              </a:r>
              <a:endParaRPr lang="en-US" altLang="en-US" sz="1400"/>
            </a:p>
          </p:txBody>
        </p:sp>
      </p:grpSp>
      <p:sp>
        <p:nvSpPr>
          <p:cNvPr id="60419" name="Date Placeholder 3">
            <a:extLst>
              <a:ext uri="{FF2B5EF4-FFF2-40B4-BE49-F238E27FC236}">
                <a16:creationId xmlns:a16="http://schemas.microsoft.com/office/drawing/2014/main" id="{A5EC19C0-BB8C-43F5-A215-34BC1ABCBAF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E86401B-FA33-47C7-B5F5-40868FF725F1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0420" name="Slide Number Placeholder 5">
            <a:extLst>
              <a:ext uri="{FF2B5EF4-FFF2-40B4-BE49-F238E27FC236}">
                <a16:creationId xmlns:a16="http://schemas.microsoft.com/office/drawing/2014/main" id="{7ABD382E-5E57-41CB-BF06-3BD968D8D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0AB870B-297E-4EBA-AB1C-B669D5CC2BBE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0421" name="Rectangle 4">
            <a:extLst>
              <a:ext uri="{FF2B5EF4-FFF2-40B4-BE49-F238E27FC236}">
                <a16:creationId xmlns:a16="http://schemas.microsoft.com/office/drawing/2014/main" id="{5A0F66EA-5AD3-422B-8C3B-D6BDCA1B77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Local let binding</a:t>
            </a:r>
          </a:p>
        </p:txBody>
      </p:sp>
      <p:grpSp>
        <p:nvGrpSpPr>
          <p:cNvPr id="60422" name="Group 5">
            <a:extLst>
              <a:ext uri="{FF2B5EF4-FFF2-40B4-BE49-F238E27FC236}">
                <a16:creationId xmlns:a16="http://schemas.microsoft.com/office/drawing/2014/main" id="{B53031E0-0DAD-4D59-91AC-16EC176189A0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990600"/>
            <a:ext cx="2438400" cy="914400"/>
            <a:chOff x="1600200" y="2330450"/>
            <a:chExt cx="5334000" cy="2209799"/>
          </a:xfrm>
        </p:grpSpPr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5FEBF600-C8B5-4174-998B-4D5E907238D1}"/>
                </a:ext>
              </a:extLst>
            </p:cNvPr>
            <p:cNvSpPr/>
            <p:nvPr/>
          </p:nvSpPr>
          <p:spPr bwMode="auto">
            <a:xfrm>
              <a:off x="1600200" y="2330450"/>
              <a:ext cx="5334000" cy="2209799"/>
            </a:xfrm>
            <a:prstGeom prst="cloud">
              <a:avLst/>
            </a:prstGeom>
            <a:solidFill>
              <a:srgbClr val="3366FF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38" name="TextBox 7">
              <a:extLst>
                <a:ext uri="{FF2B5EF4-FFF2-40B4-BE49-F238E27FC236}">
                  <a16:creationId xmlns:a16="http://schemas.microsoft.com/office/drawing/2014/main" id="{DAB3E534-37E3-4FC8-BAAB-514144CC7F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3825" y="3428155"/>
              <a:ext cx="147822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b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5</a:t>
              </a:r>
              <a:endParaRPr lang="en-US" altLang="en-US" sz="1400"/>
            </a:p>
          </p:txBody>
        </p:sp>
        <p:sp>
          <p:nvSpPr>
            <p:cNvPr id="60439" name="TextBox 8">
              <a:extLst>
                <a:ext uri="{FF2B5EF4-FFF2-40B4-BE49-F238E27FC236}">
                  <a16:creationId xmlns:a16="http://schemas.microsoft.com/office/drawing/2014/main" id="{B4B52BA4-A7FE-41F6-87CB-C1CB0D9908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1" y="2514600"/>
              <a:ext cx="254793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test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3.7</a:t>
              </a:r>
              <a:endParaRPr lang="en-US" altLang="en-US" sz="1400"/>
            </a:p>
          </p:txBody>
        </p:sp>
        <p:sp>
          <p:nvSpPr>
            <p:cNvPr id="60440" name="TextBox 9">
              <a:extLst>
                <a:ext uri="{FF2B5EF4-FFF2-40B4-BE49-F238E27FC236}">
                  <a16:creationId xmlns:a16="http://schemas.microsoft.com/office/drawing/2014/main" id="{FE1F7798-ED82-48D9-9208-0E356833D4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263" y="2698750"/>
              <a:ext cx="147822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a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1</a:t>
              </a:r>
              <a:endParaRPr lang="en-US" altLang="en-US" sz="1400"/>
            </a:p>
          </p:txBody>
        </p:sp>
      </p:grpSp>
      <p:sp>
        <p:nvSpPr>
          <p:cNvPr id="12" name="Cloud 11">
            <a:extLst>
              <a:ext uri="{FF2B5EF4-FFF2-40B4-BE49-F238E27FC236}">
                <a16:creationId xmlns:a16="http://schemas.microsoft.com/office/drawing/2014/main" id="{0E937348-BE72-40D9-BA69-8006F8E8CD35}"/>
              </a:ext>
            </a:extLst>
          </p:cNvPr>
          <p:cNvSpPr/>
          <p:nvPr/>
        </p:nvSpPr>
        <p:spPr bwMode="auto">
          <a:xfrm>
            <a:off x="6477000" y="2743200"/>
            <a:ext cx="1066800" cy="457200"/>
          </a:xfrm>
          <a:prstGeom prst="cloud">
            <a:avLst/>
          </a:prstGeom>
          <a:solidFill>
            <a:schemeClr val="accent3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400" dirty="0">
                <a:latin typeface="Arial" charset="0"/>
                <a:ea typeface="ＭＳ Ｐゴシック" charset="0"/>
                <a:cs typeface="ＭＳ Ｐゴシック" charset="0"/>
              </a:rPr>
              <a:t>b </a:t>
            </a:r>
            <a:r>
              <a:rPr lang="en-US" sz="14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400" dirty="0">
                <a:latin typeface="Arial" charset="0"/>
                <a:ea typeface="ＭＳ Ｐゴシック" charset="0"/>
                <a:cs typeface="ＭＳ Ｐゴシック" charset="0"/>
                <a:sym typeface="Wingdings"/>
              </a:rPr>
              <a:t> 2</a:t>
            </a:r>
            <a:endParaRPr lang="en-US" sz="1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60424" name="Group 17">
            <a:extLst>
              <a:ext uri="{FF2B5EF4-FFF2-40B4-BE49-F238E27FC236}">
                <a16:creationId xmlns:a16="http://schemas.microsoft.com/office/drawing/2014/main" id="{4063E137-3C89-42A6-9C99-A481E599057E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3733800"/>
            <a:ext cx="2438400" cy="914400"/>
            <a:chOff x="1600200" y="2330450"/>
            <a:chExt cx="5334000" cy="2209799"/>
          </a:xfrm>
        </p:grpSpPr>
        <p:sp>
          <p:nvSpPr>
            <p:cNvPr id="19" name="Cloud 18">
              <a:extLst>
                <a:ext uri="{FF2B5EF4-FFF2-40B4-BE49-F238E27FC236}">
                  <a16:creationId xmlns:a16="http://schemas.microsoft.com/office/drawing/2014/main" id="{641F81CB-B9E9-4CBB-9D98-A7C156956C5E}"/>
                </a:ext>
              </a:extLst>
            </p:cNvPr>
            <p:cNvSpPr/>
            <p:nvPr/>
          </p:nvSpPr>
          <p:spPr bwMode="auto">
            <a:xfrm>
              <a:off x="1600200" y="2330450"/>
              <a:ext cx="5334000" cy="2209799"/>
            </a:xfrm>
            <a:prstGeom prst="cloud">
              <a:avLst/>
            </a:prstGeom>
            <a:solidFill>
              <a:srgbClr val="3366FF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400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0433" name="TextBox 19">
              <a:extLst>
                <a:ext uri="{FF2B5EF4-FFF2-40B4-BE49-F238E27FC236}">
                  <a16:creationId xmlns:a16="http://schemas.microsoft.com/office/drawing/2014/main" id="{E4D08F3C-25F3-4013-8B2F-CFD76BFB94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3825" y="3428155"/>
              <a:ext cx="147822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b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5</a:t>
              </a:r>
              <a:endParaRPr lang="en-US" altLang="en-US" sz="1400"/>
            </a:p>
          </p:txBody>
        </p:sp>
        <p:sp>
          <p:nvSpPr>
            <p:cNvPr id="60434" name="TextBox 20">
              <a:extLst>
                <a:ext uri="{FF2B5EF4-FFF2-40B4-BE49-F238E27FC236}">
                  <a16:creationId xmlns:a16="http://schemas.microsoft.com/office/drawing/2014/main" id="{429EEF86-15E1-4936-ADB1-CFB6E18223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1" y="2514600"/>
              <a:ext cx="254793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test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3.7</a:t>
              </a:r>
              <a:endParaRPr lang="en-US" altLang="en-US" sz="1400"/>
            </a:p>
          </p:txBody>
        </p:sp>
        <p:sp>
          <p:nvSpPr>
            <p:cNvPr id="60435" name="TextBox 21">
              <a:extLst>
                <a:ext uri="{FF2B5EF4-FFF2-40B4-BE49-F238E27FC236}">
                  <a16:creationId xmlns:a16="http://schemas.microsoft.com/office/drawing/2014/main" id="{A5803DAF-7C69-4CDF-BD3F-426EC4066D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263" y="2698750"/>
              <a:ext cx="1478227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a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1</a:t>
              </a:r>
              <a:endParaRPr lang="en-US" altLang="en-US" sz="1400"/>
            </a:p>
          </p:txBody>
        </p:sp>
        <p:sp>
          <p:nvSpPr>
            <p:cNvPr id="60436" name="TextBox 22">
              <a:extLst>
                <a:ext uri="{FF2B5EF4-FFF2-40B4-BE49-F238E27FC236}">
                  <a16:creationId xmlns:a16="http://schemas.microsoft.com/office/drawing/2014/main" id="{D51A96FA-E4BD-46EA-A297-BEA6B78709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263" y="3428155"/>
              <a:ext cx="1456175" cy="743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400"/>
                <a:t>c </a:t>
              </a:r>
              <a:r>
                <a:rPr lang="en-US" altLang="en-US" sz="14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400">
                  <a:sym typeface="Wingdings" panose="05000000000000000000" pitchFamily="2" charset="2"/>
                </a:rPr>
                <a:t> 4</a:t>
              </a:r>
              <a:endParaRPr lang="en-US" altLang="en-US" sz="1400"/>
            </a:p>
          </p:txBody>
        </p:sp>
      </p:grpSp>
      <p:cxnSp>
        <p:nvCxnSpPr>
          <p:cNvPr id="60425" name="Straight Arrow Connector 23">
            <a:extLst>
              <a:ext uri="{FF2B5EF4-FFF2-40B4-BE49-F238E27FC236}">
                <a16:creationId xmlns:a16="http://schemas.microsoft.com/office/drawing/2014/main" id="{9032DA66-8DBA-4A2F-890D-8C7054C0202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229600" y="1676400"/>
            <a:ext cx="152400" cy="21336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26" name="Straight Arrow Connector 25">
            <a:extLst>
              <a:ext uri="{FF2B5EF4-FFF2-40B4-BE49-F238E27FC236}">
                <a16:creationId xmlns:a16="http://schemas.microsoft.com/office/drawing/2014/main" id="{40E78665-3F11-4431-84B2-36DD32305B4A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133600" y="1371600"/>
            <a:ext cx="4876800" cy="9906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27" name="Straight Arrow Connector 31">
            <a:extLst>
              <a:ext uri="{FF2B5EF4-FFF2-40B4-BE49-F238E27FC236}">
                <a16:creationId xmlns:a16="http://schemas.microsoft.com/office/drawing/2014/main" id="{B84FAECD-EE0A-457F-B926-08C25A968F8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819400" y="1371600"/>
            <a:ext cx="4191000" cy="10668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28" name="Straight Arrow Connector 34">
            <a:extLst>
              <a:ext uri="{FF2B5EF4-FFF2-40B4-BE49-F238E27FC236}">
                <a16:creationId xmlns:a16="http://schemas.microsoft.com/office/drawing/2014/main" id="{ABF63124-A88B-4C5F-AADA-6C13D153C67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52600" y="2514600"/>
            <a:ext cx="4876800" cy="457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29" name="Straight Arrow Connector 37">
            <a:extLst>
              <a:ext uri="{FF2B5EF4-FFF2-40B4-BE49-F238E27FC236}">
                <a16:creationId xmlns:a16="http://schemas.microsoft.com/office/drawing/2014/main" id="{CFC65426-ACD9-44D3-BE97-113D032A4E6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371600" y="3048000"/>
            <a:ext cx="5108575" cy="6858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30" name="Straight Arrow Connector 38">
            <a:extLst>
              <a:ext uri="{FF2B5EF4-FFF2-40B4-BE49-F238E27FC236}">
                <a16:creationId xmlns:a16="http://schemas.microsoft.com/office/drawing/2014/main" id="{BB2153D3-007C-4CB0-AF44-D98851F69FB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133600" y="3048000"/>
            <a:ext cx="4419600" cy="838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31" name="Straight Arrow Connector 45">
            <a:extLst>
              <a:ext uri="{FF2B5EF4-FFF2-40B4-BE49-F238E27FC236}">
                <a16:creationId xmlns:a16="http://schemas.microsoft.com/office/drawing/2014/main" id="{F8D4E3CA-8368-4C94-A61C-32408E4A47F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52600" y="2057400"/>
            <a:ext cx="5181600" cy="22098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BC36E0F-D169-4338-A7C9-F6E01BA42F5B}"/>
                  </a:ext>
                </a:extLst>
              </p14:cNvPr>
              <p14:cNvContentPartPr/>
              <p14:nvPr/>
            </p14:nvContentPartPr>
            <p14:xfrm>
              <a:off x="5407560" y="1172520"/>
              <a:ext cx="204840" cy="112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BC36E0F-D169-4338-A7C9-F6E01BA42F5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98200" y="1163160"/>
                <a:ext cx="223560" cy="131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4373BCAE-CA70-44FD-BED8-F3594FB01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4480D212-7DB8-4FA3-A66B-338F813EB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4800">
                <a:ea typeface="ＭＳ Ｐゴシック" panose="020B0600070205080204" pitchFamily="34" charset="-128"/>
              </a:rPr>
              <a:t>Now it’s your turn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sz="4800">
              <a:ea typeface="ＭＳ Ｐゴシック" panose="020B0600070205080204" pitchFamily="34" charset="-128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4000">
                <a:ea typeface="ＭＳ Ｐゴシック" panose="020B0600070205080204" pitchFamily="34" charset="-128"/>
              </a:rPr>
              <a:t>You should be able to do WA1 Problem 1 , parts (* 3 *) and (* 4 *)</a:t>
            </a:r>
          </a:p>
        </p:txBody>
      </p:sp>
      <p:sp>
        <p:nvSpPr>
          <p:cNvPr id="61443" name="Date Placeholder 3">
            <a:extLst>
              <a:ext uri="{FF2B5EF4-FFF2-40B4-BE49-F238E27FC236}">
                <a16:creationId xmlns:a16="http://schemas.microsoft.com/office/drawing/2014/main" id="{536A35B4-0421-44EE-99AE-3E73B60043A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8A41096-5EDC-4915-BBCF-8E89533D25F2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1444" name="Slide Number Placeholder 4">
            <a:extLst>
              <a:ext uri="{FF2B5EF4-FFF2-40B4-BE49-F238E27FC236}">
                <a16:creationId xmlns:a16="http://schemas.microsoft.com/office/drawing/2014/main" id="{A5FDD18C-0A94-4B6C-881E-C11A93E32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1ACE0DC-CD6D-4D05-81B1-1BD994339533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Date Placeholder 3">
            <a:extLst>
              <a:ext uri="{FF2B5EF4-FFF2-40B4-BE49-F238E27FC236}">
                <a16:creationId xmlns:a16="http://schemas.microsoft.com/office/drawing/2014/main" id="{7CD407D0-9530-41AB-9E9B-021C471BA2E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9FA58A-59FA-45DA-A2A8-2EB8165F4EAB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2466" name="Slide Number Placeholder 5">
            <a:extLst>
              <a:ext uri="{FF2B5EF4-FFF2-40B4-BE49-F238E27FC236}">
                <a16:creationId xmlns:a16="http://schemas.microsoft.com/office/drawing/2014/main" id="{761A82DF-142A-4F7D-BE25-90D7F6C5C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2D55834-4FED-455F-8A55-89626DEE15B1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2467" name="Rectangle 4">
            <a:extLst>
              <a:ext uri="{FF2B5EF4-FFF2-40B4-BE49-F238E27FC236}">
                <a16:creationId xmlns:a16="http://schemas.microsoft.com/office/drawing/2014/main" id="{D4802531-F9AB-48BB-AFA7-85D6C23B8F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Booleans (aka Truth Values)</a:t>
            </a:r>
          </a:p>
        </p:txBody>
      </p:sp>
      <p:sp>
        <p:nvSpPr>
          <p:cNvPr id="62468" name="Rectangle 5">
            <a:extLst>
              <a:ext uri="{FF2B5EF4-FFF2-40B4-BE49-F238E27FC236}">
                <a16:creationId xmlns:a16="http://schemas.microsoft.com/office/drawing/2014/main" id="{1FDF4506-0BF7-4B83-AE50-6ACF7333DA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true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bool = true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false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bool = false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// 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7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{c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 4,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test  3.7,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 1, b 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</a:rPr>
              <a:t> 5</a:t>
            </a:r>
            <a:r>
              <a:rPr lang="en-US" altLang="en-US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}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if</a:t>
            </a: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b &gt; a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then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25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else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0;;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int = 25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3">
            <a:extLst>
              <a:ext uri="{FF2B5EF4-FFF2-40B4-BE49-F238E27FC236}">
                <a16:creationId xmlns:a16="http://schemas.microsoft.com/office/drawing/2014/main" id="{33F2E5A3-AA79-4A9C-9B3C-A806A2A30BF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752B452-8E4A-40A3-9D6D-F46389BDD9DC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3490" name="Slide Number Placeholder 5">
            <a:extLst>
              <a:ext uri="{FF2B5EF4-FFF2-40B4-BE49-F238E27FC236}">
                <a16:creationId xmlns:a16="http://schemas.microsoft.com/office/drawing/2014/main" id="{E649BE0B-012C-4C29-8CB4-626268911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D5D07B3-A68D-42DF-9EFF-6B228A08F604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3491" name="Rectangle 4">
            <a:extLst>
              <a:ext uri="{FF2B5EF4-FFF2-40B4-BE49-F238E27FC236}">
                <a16:creationId xmlns:a16="http://schemas.microsoft.com/office/drawing/2014/main" id="{1116B10A-1C90-496B-9E42-45422B15CD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Booleans and Short-Circuit Evaluation</a:t>
            </a:r>
          </a:p>
        </p:txBody>
      </p:sp>
      <p:sp>
        <p:nvSpPr>
          <p:cNvPr id="63492" name="Rectangle 5">
            <a:extLst>
              <a:ext uri="{FF2B5EF4-FFF2-40B4-BE49-F238E27FC236}">
                <a16:creationId xmlns:a16="http://schemas.microsoft.com/office/drawing/2014/main" id="{9244737A-D86A-4B83-A6B9-F88448258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3 &gt; 1 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&amp;&amp;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4 &gt; 6;;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bool = false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3 &gt; 1 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||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4 &gt; 6;;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bool = true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(print_string "Hi\n"; 3 &gt; 1) || 4 &gt; 6;;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Hi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bool = true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3 &gt; 1 || (print_string "Bye\n"; 4 &gt; 6);;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bool = true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not</a:t>
            </a:r>
            <a:r>
              <a:rPr lang="en-US" altLang="en-US" sz="2800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(4 &gt; 6);;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bool = true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843AAE44-2988-4748-AFA8-07C06B7A9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449B7378-8B64-4909-9AB3-492D480A1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4800">
                <a:ea typeface="ＭＳ Ｐゴシック" panose="020B0600070205080204" pitchFamily="34" charset="-128"/>
              </a:rPr>
              <a:t>Now it’s your turn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sz="4800">
              <a:ea typeface="ＭＳ Ｐゴシック" panose="020B0600070205080204" pitchFamily="34" charset="-128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4800">
                <a:ea typeface="ＭＳ Ｐゴシック" panose="020B0600070205080204" pitchFamily="34" charset="-128"/>
              </a:rPr>
              <a:t>You should be able to do WA1 Problem 1 , part (* 5 *)</a:t>
            </a:r>
          </a:p>
        </p:txBody>
      </p:sp>
      <p:sp>
        <p:nvSpPr>
          <p:cNvPr id="64515" name="Date Placeholder 3">
            <a:extLst>
              <a:ext uri="{FF2B5EF4-FFF2-40B4-BE49-F238E27FC236}">
                <a16:creationId xmlns:a16="http://schemas.microsoft.com/office/drawing/2014/main" id="{1764846A-E63C-4880-86E3-6BBAECFAC5E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CACDBFE-DC88-48F4-8B00-72ACAF233736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4516" name="Slide Number Placeholder 4">
            <a:extLst>
              <a:ext uri="{FF2B5EF4-FFF2-40B4-BE49-F238E27FC236}">
                <a16:creationId xmlns:a16="http://schemas.microsoft.com/office/drawing/2014/main" id="{3F789928-E8C8-49CE-9A76-089623C88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A9E2F45-FBE6-46A1-B350-D5767DB42CD4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>
            <a:extLst>
              <a:ext uri="{FF2B5EF4-FFF2-40B4-BE49-F238E27FC236}">
                <a16:creationId xmlns:a16="http://schemas.microsoft.com/office/drawing/2014/main" id="{B8475CF9-6C37-4609-814C-1062D639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Tuples as Values</a:t>
            </a:r>
          </a:p>
        </p:txBody>
      </p:sp>
      <p:sp>
        <p:nvSpPr>
          <p:cNvPr id="65538" name="Content Placeholder 2">
            <a:extLst>
              <a:ext uri="{FF2B5EF4-FFF2-40B4-BE49-F238E27FC236}">
                <a16:creationId xmlns:a16="http://schemas.microsoft.com/office/drawing/2014/main" id="{33889FB5-2E74-4241-A3DE-E20A9B06D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113" y="1219200"/>
            <a:ext cx="8650287" cy="491331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//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2800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7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{c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4,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test  3.7,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          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1, b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5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}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let s = 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5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,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"hi"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,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3.2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val s : int * string * float = (5, "hi", 3.2)</a:t>
            </a:r>
            <a:endParaRPr lang="en-US" altLang="en-US" sz="280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280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//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2800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8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</a:t>
            </a:r>
            <a:r>
              <a:rPr lang="en-US" altLang="ja-JP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s </a:t>
            </a:r>
            <a:r>
              <a:rPr lang="en-US" altLang="ja-JP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ja-JP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(5, "hi", 3.2),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          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c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4,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test  3.7,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          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1, b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5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}</a:t>
            </a:r>
            <a:endParaRPr lang="en-US" altLang="en-US" sz="2800">
              <a:solidFill>
                <a:schemeClr val="accent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5539" name="Date Placeholder 3">
            <a:extLst>
              <a:ext uri="{FF2B5EF4-FFF2-40B4-BE49-F238E27FC236}">
                <a16:creationId xmlns:a16="http://schemas.microsoft.com/office/drawing/2014/main" id="{B21A5BEB-82DD-4205-9F6F-5A3454153DC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0DEEE84-CB51-436D-946F-678BB9B4F402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5540" name="Slide Number Placeholder 4">
            <a:extLst>
              <a:ext uri="{FF2B5EF4-FFF2-40B4-BE49-F238E27FC236}">
                <a16:creationId xmlns:a16="http://schemas.microsoft.com/office/drawing/2014/main" id="{E782B938-C9FC-41FA-BDF2-7E6AA9D86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E6C1081-1E4B-4054-9B99-FED09A890F87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grpSp>
        <p:nvGrpSpPr>
          <p:cNvPr id="65541" name="Group 5">
            <a:extLst>
              <a:ext uri="{FF2B5EF4-FFF2-40B4-BE49-F238E27FC236}">
                <a16:creationId xmlns:a16="http://schemas.microsoft.com/office/drawing/2014/main" id="{DFD1AB16-1C4D-46B5-8442-D26E3062F173}"/>
              </a:ext>
            </a:extLst>
          </p:cNvPr>
          <p:cNvGrpSpPr>
            <a:grpSpLocks/>
          </p:cNvGrpSpPr>
          <p:nvPr/>
        </p:nvGrpSpPr>
        <p:grpSpPr bwMode="auto">
          <a:xfrm>
            <a:off x="4800600" y="3886200"/>
            <a:ext cx="3810000" cy="1524000"/>
            <a:chOff x="1600200" y="2330450"/>
            <a:chExt cx="5576454" cy="2209799"/>
          </a:xfrm>
        </p:grpSpPr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92CB1BC1-C590-4EB3-A5FF-A9E617E2FF6C}"/>
                </a:ext>
              </a:extLst>
            </p:cNvPr>
            <p:cNvSpPr/>
            <p:nvPr/>
          </p:nvSpPr>
          <p:spPr bwMode="auto">
            <a:xfrm>
              <a:off x="1600200" y="2330450"/>
              <a:ext cx="5334808" cy="2209799"/>
            </a:xfrm>
            <a:prstGeom prst="cloud">
              <a:avLst/>
            </a:prstGeom>
            <a:solidFill>
              <a:srgbClr val="3366FF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5549" name="TextBox 7">
              <a:extLst>
                <a:ext uri="{FF2B5EF4-FFF2-40B4-BE49-F238E27FC236}">
                  <a16:creationId xmlns:a16="http://schemas.microsoft.com/office/drawing/2014/main" id="{63C680E7-1724-4FFC-9ADD-006EDE906D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6316" y="3562758"/>
              <a:ext cx="2733588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s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(5, ”hi”, 3.2)</a:t>
              </a:r>
              <a:endParaRPr lang="en-US" altLang="en-US" sz="1800"/>
            </a:p>
          </p:txBody>
        </p:sp>
        <p:sp>
          <p:nvSpPr>
            <p:cNvPr id="65550" name="TextBox 8">
              <a:extLst>
                <a:ext uri="{FF2B5EF4-FFF2-40B4-BE49-F238E27FC236}">
                  <a16:creationId xmlns:a16="http://schemas.microsoft.com/office/drawing/2014/main" id="{F9B6D2B9-3286-4D3E-B6BC-EAC78BA3D5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8718" y="2772410"/>
              <a:ext cx="2547936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test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3.7</a:t>
              </a:r>
              <a:endParaRPr lang="en-US" altLang="en-US" sz="1800"/>
            </a:p>
          </p:txBody>
        </p:sp>
        <p:sp>
          <p:nvSpPr>
            <p:cNvPr id="65551" name="TextBox 9">
              <a:extLst>
                <a:ext uri="{FF2B5EF4-FFF2-40B4-BE49-F238E27FC236}">
                  <a16:creationId xmlns:a16="http://schemas.microsoft.com/office/drawing/2014/main" id="{ED714B61-2EDB-42A3-9737-7E934A1028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263" y="2698750"/>
              <a:ext cx="1194435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a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1</a:t>
              </a:r>
              <a:endParaRPr lang="en-US" altLang="en-US" sz="1800"/>
            </a:p>
          </p:txBody>
        </p:sp>
        <p:sp>
          <p:nvSpPr>
            <p:cNvPr id="65552" name="TextBox 10">
              <a:extLst>
                <a:ext uri="{FF2B5EF4-FFF2-40B4-BE49-F238E27FC236}">
                  <a16:creationId xmlns:a16="http://schemas.microsoft.com/office/drawing/2014/main" id="{9B194DAD-C7D8-4083-98D9-BD33109E3C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6337" y="2514600"/>
              <a:ext cx="1194435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b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5</a:t>
              </a:r>
              <a:endParaRPr lang="en-US" altLang="en-US" sz="1800"/>
            </a:p>
          </p:txBody>
        </p:sp>
        <p:sp>
          <p:nvSpPr>
            <p:cNvPr id="65553" name="TextBox 26">
              <a:extLst>
                <a:ext uri="{FF2B5EF4-FFF2-40B4-BE49-F238E27FC236}">
                  <a16:creationId xmlns:a16="http://schemas.microsoft.com/office/drawing/2014/main" id="{F460ADEF-A859-4E4C-BA49-4201B7DB06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3014" y="3341778"/>
              <a:ext cx="1175464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c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4</a:t>
              </a:r>
              <a:endParaRPr lang="en-US" altLang="en-US" sz="1800"/>
            </a:p>
          </p:txBody>
        </p:sp>
      </p:grpSp>
      <p:grpSp>
        <p:nvGrpSpPr>
          <p:cNvPr id="65542" name="Group 17">
            <a:extLst>
              <a:ext uri="{FF2B5EF4-FFF2-40B4-BE49-F238E27FC236}">
                <a16:creationId xmlns:a16="http://schemas.microsoft.com/office/drawing/2014/main" id="{30A03F12-0D85-4B2E-BFA7-DACAC9A997E6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1295400"/>
            <a:ext cx="2895600" cy="1219200"/>
            <a:chOff x="1600200" y="2330450"/>
            <a:chExt cx="5334000" cy="2209799"/>
          </a:xfrm>
        </p:grpSpPr>
        <p:sp>
          <p:nvSpPr>
            <p:cNvPr id="29" name="Cloud 28">
              <a:extLst>
                <a:ext uri="{FF2B5EF4-FFF2-40B4-BE49-F238E27FC236}">
                  <a16:creationId xmlns:a16="http://schemas.microsoft.com/office/drawing/2014/main" id="{49AB6425-2D7A-49F5-9F60-7B3F27D81F50}"/>
                </a:ext>
              </a:extLst>
            </p:cNvPr>
            <p:cNvSpPr/>
            <p:nvPr/>
          </p:nvSpPr>
          <p:spPr bwMode="auto">
            <a:xfrm>
              <a:off x="1600200" y="2330450"/>
              <a:ext cx="5334000" cy="2209799"/>
            </a:xfrm>
            <a:prstGeom prst="cloud">
              <a:avLst/>
            </a:prstGeom>
            <a:solidFill>
              <a:srgbClr val="3366FF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5544" name="TextBox 19">
              <a:extLst>
                <a:ext uri="{FF2B5EF4-FFF2-40B4-BE49-F238E27FC236}">
                  <a16:creationId xmlns:a16="http://schemas.microsoft.com/office/drawing/2014/main" id="{A501E921-7128-4E77-B520-0ECD7EA0EE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5358" y="2468562"/>
              <a:ext cx="1503294" cy="669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b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5</a:t>
              </a:r>
              <a:endParaRPr lang="en-US" altLang="en-US" sz="1800"/>
            </a:p>
          </p:txBody>
        </p:sp>
        <p:sp>
          <p:nvSpPr>
            <p:cNvPr id="65545" name="TextBox 20">
              <a:extLst>
                <a:ext uri="{FF2B5EF4-FFF2-40B4-BE49-F238E27FC236}">
                  <a16:creationId xmlns:a16="http://schemas.microsoft.com/office/drawing/2014/main" id="{B42A70BE-DF4A-4EBE-8F15-FCDA8BC223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1" y="3042160"/>
              <a:ext cx="2547937" cy="669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test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3.7</a:t>
              </a:r>
              <a:endParaRPr lang="en-US" altLang="en-US" sz="1800"/>
            </a:p>
          </p:txBody>
        </p:sp>
        <p:sp>
          <p:nvSpPr>
            <p:cNvPr id="65546" name="TextBox 21">
              <a:extLst>
                <a:ext uri="{FF2B5EF4-FFF2-40B4-BE49-F238E27FC236}">
                  <a16:creationId xmlns:a16="http://schemas.microsoft.com/office/drawing/2014/main" id="{9D9179F4-5733-4C84-AA7A-7C5C4B46DB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263" y="2698750"/>
              <a:ext cx="1503294" cy="669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a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1</a:t>
              </a:r>
              <a:endParaRPr lang="en-US" altLang="en-US" sz="1800"/>
            </a:p>
          </p:txBody>
        </p:sp>
        <p:sp>
          <p:nvSpPr>
            <p:cNvPr id="65547" name="TextBox 22">
              <a:extLst>
                <a:ext uri="{FF2B5EF4-FFF2-40B4-BE49-F238E27FC236}">
                  <a16:creationId xmlns:a16="http://schemas.microsoft.com/office/drawing/2014/main" id="{F78AF946-3C15-440B-B4B3-6EEF863DAA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9625" y="3732723"/>
              <a:ext cx="1479417" cy="669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c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4</a:t>
              </a:r>
              <a:endParaRPr lang="en-US" altLang="en-US" sz="1800"/>
            </a:p>
          </p:txBody>
        </p:sp>
      </p:grp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>
            <a:extLst>
              <a:ext uri="{FF2B5EF4-FFF2-40B4-BE49-F238E27FC236}">
                <a16:creationId xmlns:a16="http://schemas.microsoft.com/office/drawing/2014/main" id="{2DA78B3C-2B66-451D-9973-386B85011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Pattern Matching with Tuples</a:t>
            </a:r>
          </a:p>
        </p:txBody>
      </p:sp>
      <p:sp>
        <p:nvSpPr>
          <p:cNvPr id="66562" name="Content Placeholder 2">
            <a:extLst>
              <a:ext uri="{FF2B5EF4-FFF2-40B4-BE49-F238E27FC236}">
                <a16:creationId xmlns:a16="http://schemas.microsoft.com/office/drawing/2014/main" id="{C2E3C0F1-5D9D-4281-9250-47F70189C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113" y="1219200"/>
            <a:ext cx="8650287" cy="491331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/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2800" baseline="-250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8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= {</a:t>
            </a:r>
            <a:r>
              <a:rPr lang="en-US" altLang="ja-JP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s </a:t>
            </a:r>
            <a:r>
              <a:rPr lang="en-US" altLang="ja-JP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ja-JP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(5, "hi", 3.2),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ja-JP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          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c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4,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test  3.7,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           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1, b 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</a:rPr>
              <a:t> 5</a:t>
            </a:r>
            <a:r>
              <a:rPr lang="en-US" altLang="en-US" sz="2800">
                <a:solidFill>
                  <a:schemeClr val="accent1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}</a:t>
            </a:r>
            <a:endParaRPr lang="en-US" altLang="en-US" sz="2800">
              <a:solidFill>
                <a:schemeClr val="accent1"/>
              </a:solidFill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let 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(a,b,c)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= s;;  (* (a,b,c) is a pattern *)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val a : int = 5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val b : string = "hi"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val c : float = 3.2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let x = 2, 9.3;; (* tuples don't require parens in Ocaml *)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val x : int * float = (2, 9.3)</a:t>
            </a:r>
          </a:p>
        </p:txBody>
      </p:sp>
      <p:sp>
        <p:nvSpPr>
          <p:cNvPr id="66563" name="Date Placeholder 3">
            <a:extLst>
              <a:ext uri="{FF2B5EF4-FFF2-40B4-BE49-F238E27FC236}">
                <a16:creationId xmlns:a16="http://schemas.microsoft.com/office/drawing/2014/main" id="{D9BBA78A-A4FA-4152-99F5-F0656022CA5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4DE51D5-47AE-4E61-8AA9-1FD8E4808A9E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6564" name="Slide Number Placeholder 4">
            <a:extLst>
              <a:ext uri="{FF2B5EF4-FFF2-40B4-BE49-F238E27FC236}">
                <a16:creationId xmlns:a16="http://schemas.microsoft.com/office/drawing/2014/main" id="{C6673B2F-F846-4A35-9096-B7A79FABC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F10B093-CC7D-417F-881C-4C303370098E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grpSp>
        <p:nvGrpSpPr>
          <p:cNvPr id="66565" name="Group 18">
            <a:extLst>
              <a:ext uri="{FF2B5EF4-FFF2-40B4-BE49-F238E27FC236}">
                <a16:creationId xmlns:a16="http://schemas.microsoft.com/office/drawing/2014/main" id="{FBD33283-A3F4-4D91-B78D-1C20DF9EFE3A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5181600"/>
            <a:ext cx="4267200" cy="1219200"/>
            <a:chOff x="1600200" y="2330450"/>
            <a:chExt cx="5940135" cy="2209799"/>
          </a:xfrm>
        </p:grpSpPr>
        <p:sp>
          <p:nvSpPr>
            <p:cNvPr id="20" name="Cloud 19">
              <a:extLst>
                <a:ext uri="{FF2B5EF4-FFF2-40B4-BE49-F238E27FC236}">
                  <a16:creationId xmlns:a16="http://schemas.microsoft.com/office/drawing/2014/main" id="{1845F586-668B-45B0-AC77-123481E47964}"/>
                </a:ext>
              </a:extLst>
            </p:cNvPr>
            <p:cNvSpPr/>
            <p:nvPr/>
          </p:nvSpPr>
          <p:spPr bwMode="auto">
            <a:xfrm>
              <a:off x="1600200" y="2330450"/>
              <a:ext cx="5334630" cy="2209799"/>
            </a:xfrm>
            <a:prstGeom prst="cloud">
              <a:avLst/>
            </a:prstGeom>
            <a:solidFill>
              <a:srgbClr val="3366FF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6581" name="TextBox 20">
              <a:extLst>
                <a:ext uri="{FF2B5EF4-FFF2-40B4-BE49-F238E27FC236}">
                  <a16:creationId xmlns:a16="http://schemas.microsoft.com/office/drawing/2014/main" id="{BA9F87E3-FDB1-4158-BF9B-7B8573CDD8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791" y="3067050"/>
              <a:ext cx="2599880" cy="669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s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(5, ”hi”, 3.2)</a:t>
              </a:r>
              <a:endParaRPr lang="en-US" altLang="en-US" sz="1800"/>
            </a:p>
          </p:txBody>
        </p:sp>
        <p:sp>
          <p:nvSpPr>
            <p:cNvPr id="66582" name="TextBox 21">
              <a:extLst>
                <a:ext uri="{FF2B5EF4-FFF2-40B4-BE49-F238E27FC236}">
                  <a16:creationId xmlns:a16="http://schemas.microsoft.com/office/drawing/2014/main" id="{7D09E7F0-123F-4E81-8D7C-F17B01BA1A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2400" y="2514600"/>
              <a:ext cx="2547935" cy="669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test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3.7</a:t>
              </a:r>
              <a:endParaRPr lang="en-US" altLang="en-US" sz="1800"/>
            </a:p>
          </p:txBody>
        </p:sp>
        <p:sp>
          <p:nvSpPr>
            <p:cNvPr id="66583" name="TextBox 22">
              <a:extLst>
                <a:ext uri="{FF2B5EF4-FFF2-40B4-BE49-F238E27FC236}">
                  <a16:creationId xmlns:a16="http://schemas.microsoft.com/office/drawing/2014/main" id="{21EBB019-1EA5-4125-9910-BE8E55019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262" y="2698750"/>
              <a:ext cx="1136012" cy="669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a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olidFill>
                    <a:srgbClr val="FF0000"/>
                  </a:solidFill>
                  <a:sym typeface="Wingdings" panose="05000000000000000000" pitchFamily="2" charset="2"/>
                </a:rPr>
                <a:t> </a:t>
              </a:r>
              <a:r>
                <a:rPr lang="en-US" altLang="en-US" sz="1800">
                  <a:sym typeface="Wingdings" panose="05000000000000000000" pitchFamily="2" charset="2"/>
                </a:rPr>
                <a:t>5</a:t>
              </a:r>
              <a:endParaRPr lang="en-US" altLang="en-US" sz="1800">
                <a:solidFill>
                  <a:srgbClr val="FF0000"/>
                </a:solidFill>
              </a:endParaRPr>
            </a:p>
          </p:txBody>
        </p:sp>
        <p:sp>
          <p:nvSpPr>
            <p:cNvPr id="66584" name="TextBox 23">
              <a:extLst>
                <a:ext uri="{FF2B5EF4-FFF2-40B4-BE49-F238E27FC236}">
                  <a16:creationId xmlns:a16="http://schemas.microsoft.com/office/drawing/2014/main" id="{17E055DF-FBDC-402B-9A47-F735A3FB14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6338" y="2514600"/>
              <a:ext cx="1421410" cy="669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b </a:t>
              </a:r>
              <a:r>
                <a:rPr lang="en-US" altLang="en-US" sz="1800">
                  <a:solidFill>
                    <a:srgbClr val="000000"/>
                  </a:solidFill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olidFill>
                    <a:srgbClr val="000000"/>
                  </a:solidFill>
                  <a:sym typeface="Wingdings" panose="05000000000000000000" pitchFamily="2" charset="2"/>
                </a:rPr>
                <a:t> “hi”</a:t>
              </a:r>
              <a:endParaRPr lang="en-US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6585" name="TextBox 24">
              <a:extLst>
                <a:ext uri="{FF2B5EF4-FFF2-40B4-BE49-F238E27FC236}">
                  <a16:creationId xmlns:a16="http://schemas.microsoft.com/office/drawing/2014/main" id="{EFC61AAC-FA72-4AA3-B47B-9ED8975FDA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4563" y="3067050"/>
              <a:ext cx="1385952" cy="669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c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3.2</a:t>
              </a:r>
              <a:endParaRPr lang="en-US" altLang="en-US" sz="1800"/>
            </a:p>
          </p:txBody>
        </p:sp>
        <p:sp>
          <p:nvSpPr>
            <p:cNvPr id="66586" name="TextBox 25">
              <a:extLst>
                <a:ext uri="{FF2B5EF4-FFF2-40B4-BE49-F238E27FC236}">
                  <a16:creationId xmlns:a16="http://schemas.microsoft.com/office/drawing/2014/main" id="{4C856630-4230-4E7F-BBF2-6A263A4E4B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9671" y="3553320"/>
              <a:ext cx="1957221" cy="669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x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olidFill>
                    <a:srgbClr val="FF0000"/>
                  </a:solidFill>
                  <a:sym typeface="Wingdings" panose="05000000000000000000" pitchFamily="2" charset="2"/>
                </a:rPr>
                <a:t> </a:t>
              </a:r>
              <a:r>
                <a:rPr lang="en-US" altLang="en-US" sz="1800">
                  <a:sym typeface="Wingdings" panose="05000000000000000000" pitchFamily="2" charset="2"/>
                </a:rPr>
                <a:t>(2, 9.3)</a:t>
              </a:r>
              <a:endParaRPr lang="en-US" altLang="en-US" sz="1800">
                <a:solidFill>
                  <a:srgbClr val="FF0000"/>
                </a:solidFill>
              </a:endParaRPr>
            </a:p>
          </p:txBody>
        </p:sp>
      </p:grpSp>
      <p:grpSp>
        <p:nvGrpSpPr>
          <p:cNvPr id="66566" name="Group 11">
            <a:extLst>
              <a:ext uri="{FF2B5EF4-FFF2-40B4-BE49-F238E27FC236}">
                <a16:creationId xmlns:a16="http://schemas.microsoft.com/office/drawing/2014/main" id="{E5705855-D80D-4789-AE41-7B9B90A1ECCD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3200400"/>
            <a:ext cx="3757613" cy="1828800"/>
            <a:chOff x="1600200" y="2330450"/>
            <a:chExt cx="5632237" cy="2209799"/>
          </a:xfrm>
        </p:grpSpPr>
        <p:sp>
          <p:nvSpPr>
            <p:cNvPr id="29" name="Cloud 28">
              <a:extLst>
                <a:ext uri="{FF2B5EF4-FFF2-40B4-BE49-F238E27FC236}">
                  <a16:creationId xmlns:a16="http://schemas.microsoft.com/office/drawing/2014/main" id="{A811EE08-73E1-4F23-8210-D742C24D0DD2}"/>
                </a:ext>
              </a:extLst>
            </p:cNvPr>
            <p:cNvSpPr/>
            <p:nvPr/>
          </p:nvSpPr>
          <p:spPr bwMode="auto">
            <a:xfrm>
              <a:off x="1600200" y="2330450"/>
              <a:ext cx="5334801" cy="2209799"/>
            </a:xfrm>
            <a:prstGeom prst="cloud">
              <a:avLst/>
            </a:prstGeom>
            <a:solidFill>
              <a:srgbClr val="3366FF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6575" name="TextBox 13">
              <a:extLst>
                <a:ext uri="{FF2B5EF4-FFF2-40B4-BE49-F238E27FC236}">
                  <a16:creationId xmlns:a16="http://schemas.microsoft.com/office/drawing/2014/main" id="{FE846127-4F25-44C3-B480-969F6C03DD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2900" y="3541523"/>
              <a:ext cx="2799870" cy="4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s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(5, ”hi”, 3.2)</a:t>
              </a:r>
              <a:endParaRPr lang="en-US" altLang="en-US" sz="1800"/>
            </a:p>
          </p:txBody>
        </p:sp>
        <p:sp>
          <p:nvSpPr>
            <p:cNvPr id="66576" name="TextBox 14">
              <a:extLst>
                <a:ext uri="{FF2B5EF4-FFF2-40B4-BE49-F238E27FC236}">
                  <a16:creationId xmlns:a16="http://schemas.microsoft.com/office/drawing/2014/main" id="{DFF221E3-DCA0-4C90-81EB-3DE811BF9C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4501" y="2804924"/>
              <a:ext cx="2547936" cy="4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test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3.7</a:t>
              </a:r>
              <a:endParaRPr lang="en-US" altLang="en-US" sz="1800"/>
            </a:p>
          </p:txBody>
        </p:sp>
        <p:sp>
          <p:nvSpPr>
            <p:cNvPr id="66577" name="TextBox 15">
              <a:extLst>
                <a:ext uri="{FF2B5EF4-FFF2-40B4-BE49-F238E27FC236}">
                  <a16:creationId xmlns:a16="http://schemas.microsoft.com/office/drawing/2014/main" id="{A9F487DD-17F0-4AD3-969B-9A73C3BD41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262" y="2698750"/>
              <a:ext cx="1223397" cy="4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a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olidFill>
                    <a:srgbClr val="FF0000"/>
                  </a:solidFill>
                  <a:sym typeface="Wingdings" panose="05000000000000000000" pitchFamily="2" charset="2"/>
                </a:rPr>
                <a:t> 5</a:t>
              </a:r>
              <a:endParaRPr lang="en-US" altLang="en-US" sz="1800">
                <a:solidFill>
                  <a:srgbClr val="FF0000"/>
                </a:solidFill>
              </a:endParaRPr>
            </a:p>
          </p:txBody>
        </p:sp>
        <p:sp>
          <p:nvSpPr>
            <p:cNvPr id="66578" name="TextBox 16">
              <a:extLst>
                <a:ext uri="{FF2B5EF4-FFF2-40B4-BE49-F238E27FC236}">
                  <a16:creationId xmlns:a16="http://schemas.microsoft.com/office/drawing/2014/main" id="{B21A8D1C-4984-4C1C-B086-00F3EB93F5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6337" y="2514600"/>
              <a:ext cx="1530750" cy="4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b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</a:t>
              </a:r>
              <a:r>
                <a:rPr lang="en-US" altLang="en-US" sz="1800">
                  <a:solidFill>
                    <a:srgbClr val="FF0000"/>
                  </a:solidFill>
                  <a:sym typeface="Wingdings" panose="05000000000000000000" pitchFamily="2" charset="2"/>
                </a:rPr>
                <a:t>“hi”</a:t>
              </a:r>
              <a:endParaRPr lang="en-US" altLang="en-US" sz="1800">
                <a:solidFill>
                  <a:srgbClr val="FF0000"/>
                </a:solidFill>
              </a:endParaRPr>
            </a:p>
          </p:txBody>
        </p:sp>
        <p:sp>
          <p:nvSpPr>
            <p:cNvPr id="66579" name="TextBox 17">
              <a:extLst>
                <a:ext uri="{FF2B5EF4-FFF2-40B4-BE49-F238E27FC236}">
                  <a16:creationId xmlns:a16="http://schemas.microsoft.com/office/drawing/2014/main" id="{C584E254-9F7F-42B1-A130-11BD125461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4501" y="3428155"/>
              <a:ext cx="1492564" cy="446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c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</a:t>
              </a:r>
              <a:r>
                <a:rPr lang="en-US" altLang="en-US" sz="1800">
                  <a:solidFill>
                    <a:srgbClr val="FF0000"/>
                  </a:solidFill>
                  <a:sym typeface="Wingdings" panose="05000000000000000000" pitchFamily="2" charset="2"/>
                </a:rPr>
                <a:t>3.2</a:t>
              </a:r>
              <a:endParaRPr lang="en-US" altLang="en-US" sz="1800">
                <a:solidFill>
                  <a:srgbClr val="FF0000"/>
                </a:solidFill>
              </a:endParaRPr>
            </a:p>
          </p:txBody>
        </p:sp>
      </p:grpSp>
      <p:grpSp>
        <p:nvGrpSpPr>
          <p:cNvPr id="66567" name="Group 5">
            <a:extLst>
              <a:ext uri="{FF2B5EF4-FFF2-40B4-BE49-F238E27FC236}">
                <a16:creationId xmlns:a16="http://schemas.microsoft.com/office/drawing/2014/main" id="{F5ACEA0B-2CC4-43C8-BE69-51C74416AF88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143000"/>
            <a:ext cx="3810000" cy="1524000"/>
            <a:chOff x="1600200" y="2330450"/>
            <a:chExt cx="5576454" cy="2209799"/>
          </a:xfrm>
        </p:grpSpPr>
        <p:sp>
          <p:nvSpPr>
            <p:cNvPr id="36" name="Cloud 35">
              <a:extLst>
                <a:ext uri="{FF2B5EF4-FFF2-40B4-BE49-F238E27FC236}">
                  <a16:creationId xmlns:a16="http://schemas.microsoft.com/office/drawing/2014/main" id="{BC76043B-7F39-478C-B6F7-F4C5DDE31EFF}"/>
                </a:ext>
              </a:extLst>
            </p:cNvPr>
            <p:cNvSpPr/>
            <p:nvPr/>
          </p:nvSpPr>
          <p:spPr bwMode="auto">
            <a:xfrm>
              <a:off x="1600200" y="2330450"/>
              <a:ext cx="5334808" cy="2209799"/>
            </a:xfrm>
            <a:prstGeom prst="cloud">
              <a:avLst/>
            </a:prstGeom>
            <a:solidFill>
              <a:srgbClr val="3366FF">
                <a:alpha val="25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6569" name="TextBox 7">
              <a:extLst>
                <a:ext uri="{FF2B5EF4-FFF2-40B4-BE49-F238E27FC236}">
                  <a16:creationId xmlns:a16="http://schemas.microsoft.com/office/drawing/2014/main" id="{32F97E83-25E1-4879-BF26-65623DC43E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6316" y="3562758"/>
              <a:ext cx="2733588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s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(5, ”hi”, 3.2)</a:t>
              </a:r>
              <a:endParaRPr lang="en-US" altLang="en-US" sz="1800"/>
            </a:p>
          </p:txBody>
        </p:sp>
        <p:sp>
          <p:nvSpPr>
            <p:cNvPr id="66570" name="TextBox 8">
              <a:extLst>
                <a:ext uri="{FF2B5EF4-FFF2-40B4-BE49-F238E27FC236}">
                  <a16:creationId xmlns:a16="http://schemas.microsoft.com/office/drawing/2014/main" id="{E9719238-FAE8-40F7-96BF-3CCC737973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8718" y="2772410"/>
              <a:ext cx="2547936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test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3.7</a:t>
              </a:r>
              <a:endParaRPr lang="en-US" altLang="en-US" sz="1800"/>
            </a:p>
          </p:txBody>
        </p:sp>
        <p:sp>
          <p:nvSpPr>
            <p:cNvPr id="66571" name="TextBox 9">
              <a:extLst>
                <a:ext uri="{FF2B5EF4-FFF2-40B4-BE49-F238E27FC236}">
                  <a16:creationId xmlns:a16="http://schemas.microsoft.com/office/drawing/2014/main" id="{0D70021F-2EB2-474B-AB40-240BE3FDB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263" y="2698750"/>
              <a:ext cx="1194435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a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1</a:t>
              </a:r>
              <a:endParaRPr lang="en-US" altLang="en-US" sz="1800"/>
            </a:p>
          </p:txBody>
        </p:sp>
        <p:sp>
          <p:nvSpPr>
            <p:cNvPr id="66572" name="TextBox 10">
              <a:extLst>
                <a:ext uri="{FF2B5EF4-FFF2-40B4-BE49-F238E27FC236}">
                  <a16:creationId xmlns:a16="http://schemas.microsoft.com/office/drawing/2014/main" id="{D99B7195-87B2-465D-A9A1-B94484210E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6337" y="2514600"/>
              <a:ext cx="1194435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b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5</a:t>
              </a:r>
              <a:endParaRPr lang="en-US" altLang="en-US" sz="1800"/>
            </a:p>
          </p:txBody>
        </p:sp>
        <p:sp>
          <p:nvSpPr>
            <p:cNvPr id="66573" name="TextBox 26">
              <a:extLst>
                <a:ext uri="{FF2B5EF4-FFF2-40B4-BE49-F238E27FC236}">
                  <a16:creationId xmlns:a16="http://schemas.microsoft.com/office/drawing/2014/main" id="{DBE1CF9B-BD45-4E48-AF4F-54BD24612B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3014" y="3341778"/>
              <a:ext cx="1175464" cy="53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c </a:t>
              </a:r>
              <a:r>
                <a:rPr lang="en-US" altLang="en-US" sz="1800">
                  <a:latin typeface="Wingdings" panose="05000000000000000000" pitchFamily="2" charset="2"/>
                  <a:sym typeface="Wingdings" panose="05000000000000000000" pitchFamily="2" charset="2"/>
                </a:rPr>
                <a:t></a:t>
              </a:r>
              <a:r>
                <a:rPr lang="en-US" altLang="en-US" sz="1800">
                  <a:sym typeface="Wingdings" panose="05000000000000000000" pitchFamily="2" charset="2"/>
                </a:rPr>
                <a:t> 4</a:t>
              </a:r>
              <a:endParaRPr lang="en-US" altLang="en-US" sz="1800"/>
            </a:p>
          </p:txBody>
        </p:sp>
      </p:grp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>
            <a:extLst>
              <a:ext uri="{FF2B5EF4-FFF2-40B4-BE49-F238E27FC236}">
                <a16:creationId xmlns:a16="http://schemas.microsoft.com/office/drawing/2014/main" id="{0EAFC239-342E-4D4D-8584-EDB492BF0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Nested Tuples</a:t>
            </a:r>
          </a:p>
        </p:txBody>
      </p:sp>
      <p:sp>
        <p:nvSpPr>
          <p:cNvPr id="67586" name="Content Placeholder 2">
            <a:extLst>
              <a:ext uri="{FF2B5EF4-FFF2-40B4-BE49-F238E27FC236}">
                <a16:creationId xmlns:a16="http://schemas.microsoft.com/office/drawing/2014/main" id="{AC72BE73-65E0-47F9-A370-2919D31DF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(*Tuples can be nested *)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let d = ((1,4,62),("bye",15),73.95);;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val d : (int * int * int) * (string * int) * float =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((1, 4, 62), ("bye", 15), 73.95)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(*Patterns can be nested *)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let (p,(st,_),_) = d;; (* _ matches all, binds nothing *)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val p : int * int * int = (1, 4, 62)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val st : string = "bye"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7587" name="Date Placeholder 3">
            <a:extLst>
              <a:ext uri="{FF2B5EF4-FFF2-40B4-BE49-F238E27FC236}">
                <a16:creationId xmlns:a16="http://schemas.microsoft.com/office/drawing/2014/main" id="{0D802C13-2DEA-43CC-852F-7FC700B392F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7409896-2D6E-4E1F-B401-7EA5087EEBD8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7588" name="Slide Number Placeholder 4">
            <a:extLst>
              <a:ext uri="{FF2B5EF4-FFF2-40B4-BE49-F238E27FC236}">
                <a16:creationId xmlns:a16="http://schemas.microsoft.com/office/drawing/2014/main" id="{B26FC0A5-88D2-4B4F-A57E-6B57432F4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85D2466-11FA-458F-B871-EE17B3A7BD5B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>
            <a:extLst>
              <a:ext uri="{FF2B5EF4-FFF2-40B4-BE49-F238E27FC236}">
                <a16:creationId xmlns:a16="http://schemas.microsoft.com/office/drawing/2014/main" id="{A811E5B6-7526-4B8A-B26C-F4D8D62696A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C6D712C-1A00-4808-B6A0-8F76A2E39716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5C262DF9-2650-43BA-A9C3-6EA3A6BF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7E284AE-68E7-4093-A052-1DA7BAFA8D24}" type="slidenum">
              <a:rPr lang="en-US" altLang="en-US" sz="1400">
                <a:latin typeface="Tahoma" panose="020B0604030504040204" pitchFamily="34" charset="0"/>
              </a:rPr>
              <a:pPr eaLnBrk="1" hangingPunct="1"/>
              <a:t>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3011" name="Rectangle 4">
            <a:extLst>
              <a:ext uri="{FF2B5EF4-FFF2-40B4-BE49-F238E27FC236}">
                <a16:creationId xmlns:a16="http://schemas.microsoft.com/office/drawing/2014/main" id="{BC36341C-A0A3-4DBD-B5AE-75B30A8843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Why learn OCAML?</a:t>
            </a:r>
          </a:p>
        </p:txBody>
      </p:sp>
      <p:sp>
        <p:nvSpPr>
          <p:cNvPr id="43012" name="Rectangle 5">
            <a:extLst>
              <a:ext uri="{FF2B5EF4-FFF2-40B4-BE49-F238E27FC236}">
                <a16:creationId xmlns:a16="http://schemas.microsoft.com/office/drawing/2014/main" id="{BAF99585-7125-41B0-A8E9-657AA6687F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Many features not clearly in languages you have already learned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Assumed basis for much research in programming language research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OCAML is particularly efficient for programming tasks involving languages (eg parsing, compilers, user interfaces)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Industrially Relevant: Jane Street trades billions of dollars per day using OCaml programs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Similar languages: Microsoft F#, SML, Haskell, Scala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>
            <a:extLst>
              <a:ext uri="{FF2B5EF4-FFF2-40B4-BE49-F238E27FC236}">
                <a16:creationId xmlns:a16="http://schemas.microsoft.com/office/drawing/2014/main" id="{A42515E5-AFED-4604-BEA7-7C7BA5908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68610" name="Content Placeholder 2">
            <a:extLst>
              <a:ext uri="{FF2B5EF4-FFF2-40B4-BE49-F238E27FC236}">
                <a16:creationId xmlns:a16="http://schemas.microsoft.com/office/drawing/2014/main" id="{723B0312-49EA-4736-8688-783BA21DC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4800">
                <a:ea typeface="ＭＳ Ｐゴシック" panose="020B0600070205080204" pitchFamily="34" charset="-128"/>
              </a:rPr>
              <a:t>Now it’s your turn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sz="4800">
              <a:ea typeface="ＭＳ Ｐゴシック" panose="020B0600070205080204" pitchFamily="34" charset="-128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4800">
                <a:ea typeface="ＭＳ Ｐゴシック" panose="020B0600070205080204" pitchFamily="34" charset="-128"/>
              </a:rPr>
              <a:t>You should be able to do WA1 Problem 1 , part (* 6 *)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sz="4800">
              <a:ea typeface="ＭＳ Ｐゴシック" panose="020B0600070205080204" pitchFamily="34" charset="-128"/>
            </a:endParaRPr>
          </a:p>
        </p:txBody>
      </p:sp>
      <p:sp>
        <p:nvSpPr>
          <p:cNvPr id="68611" name="Date Placeholder 3">
            <a:extLst>
              <a:ext uri="{FF2B5EF4-FFF2-40B4-BE49-F238E27FC236}">
                <a16:creationId xmlns:a16="http://schemas.microsoft.com/office/drawing/2014/main" id="{4708DD26-CA80-4EFE-8A0A-E38CE5D9055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4DAD8DD-8876-4BB1-A0A9-2CCD9B7E628B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8612" name="Slide Number Placeholder 4">
            <a:extLst>
              <a:ext uri="{FF2B5EF4-FFF2-40B4-BE49-F238E27FC236}">
                <a16:creationId xmlns:a16="http://schemas.microsoft.com/office/drawing/2014/main" id="{F0AFD657-F3A9-4706-B92E-BB6D6C95D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CDA2E4F-6C3E-4253-B0D2-6A8E4B625903}" type="slidenum">
              <a:rPr lang="en-US" altLang="en-US" sz="1400">
                <a:latin typeface="Tahoma" panose="020B0604030504040204" pitchFamily="34" charset="0"/>
              </a:rPr>
              <a:pPr eaLnBrk="1" hangingPunct="1"/>
              <a:t>30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Date Placeholder 3">
            <a:extLst>
              <a:ext uri="{FF2B5EF4-FFF2-40B4-BE49-F238E27FC236}">
                <a16:creationId xmlns:a16="http://schemas.microsoft.com/office/drawing/2014/main" id="{5BCF0B92-BFDA-493F-83C7-3D8AFE1DF02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5E7C5E9-A977-47EC-A3AC-679F8C1DF08A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9634" name="Slide Number Placeholder 5">
            <a:extLst>
              <a:ext uri="{FF2B5EF4-FFF2-40B4-BE49-F238E27FC236}">
                <a16:creationId xmlns:a16="http://schemas.microsoft.com/office/drawing/2014/main" id="{F8AECE5C-1B12-4E8E-94BC-7907BF345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FFF2AA8-1770-429C-90F8-BED2AA062A1D}" type="slidenum">
              <a:rPr lang="en-US" altLang="en-US" sz="1400">
                <a:latin typeface="Tahoma" panose="020B0604030504040204" pitchFamily="34" charset="0"/>
              </a:rPr>
              <a:pPr eaLnBrk="1" hangingPunct="1"/>
              <a:t>31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9635" name="Rectangle 5">
            <a:extLst>
              <a:ext uri="{FF2B5EF4-FFF2-40B4-BE49-F238E27FC236}">
                <a16:creationId xmlns:a16="http://schemas.microsoft.com/office/drawing/2014/main" id="{B9312FB2-F0BB-407B-B32B-03059299E4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Functions</a:t>
            </a:r>
          </a:p>
        </p:txBody>
      </p:sp>
      <p:sp>
        <p:nvSpPr>
          <p:cNvPr id="69636" name="Rectangle 6">
            <a:extLst>
              <a:ext uri="{FF2B5EF4-FFF2-40B4-BE49-F238E27FC236}">
                <a16:creationId xmlns:a16="http://schemas.microsoft.com/office/drawing/2014/main" id="{EEFF55DA-98CF-4262-B532-ECF89C2CE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plus_two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=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+ 2;;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plus_two : int -&gt; int = &lt;fun&gt;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plus_two 17;;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int = 19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EDDD65F-966C-4177-AA9D-68FC8DA30FCD}"/>
                  </a:ext>
                </a:extLst>
              </p14:cNvPr>
              <p14:cNvContentPartPr/>
              <p14:nvPr/>
            </p14:nvContentPartPr>
            <p14:xfrm>
              <a:off x="625320" y="901080"/>
              <a:ext cx="8070120" cy="3648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EDDD65F-966C-4177-AA9D-68FC8DA30FC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5960" y="891720"/>
                <a:ext cx="8088840" cy="3667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Date Placeholder 3">
            <a:extLst>
              <a:ext uri="{FF2B5EF4-FFF2-40B4-BE49-F238E27FC236}">
                <a16:creationId xmlns:a16="http://schemas.microsoft.com/office/drawing/2014/main" id="{6D23937F-F2F8-454F-8586-07F226762F5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DA12472-C98F-493F-B2C4-75944749D0B0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0658" name="Slide Number Placeholder 5">
            <a:extLst>
              <a:ext uri="{FF2B5EF4-FFF2-40B4-BE49-F238E27FC236}">
                <a16:creationId xmlns:a16="http://schemas.microsoft.com/office/drawing/2014/main" id="{D33F7D6A-2A2D-4501-9B3E-0A8AD3C60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50B60B5-DEE0-46FE-AC47-1C3327F9492D}" type="slidenum">
              <a:rPr lang="en-US" altLang="en-US" sz="1400">
                <a:latin typeface="Tahoma" panose="020B0604030504040204" pitchFamily="34" charset="0"/>
              </a:rPr>
              <a:pPr eaLnBrk="1" hangingPunct="1"/>
              <a:t>32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0659" name="Rectangle 5">
            <a:extLst>
              <a:ext uri="{FF2B5EF4-FFF2-40B4-BE49-F238E27FC236}">
                <a16:creationId xmlns:a16="http://schemas.microsoft.com/office/drawing/2014/main" id="{9A43D541-0C78-49AB-88DD-4392330D8C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Functions</a:t>
            </a:r>
          </a:p>
        </p:txBody>
      </p:sp>
      <p:sp>
        <p:nvSpPr>
          <p:cNvPr id="70660" name="Rectangle 6">
            <a:extLst>
              <a:ext uri="{FF2B5EF4-FFF2-40B4-BE49-F238E27FC236}">
                <a16:creationId xmlns:a16="http://schemas.microsoft.com/office/drawing/2014/main" id="{D771270D-CAF0-455A-8097-0FE7D141E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plus_two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=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+ 2;;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plus_two 17;;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int = 19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" name="U-Turn Arrow 1">
            <a:extLst>
              <a:ext uri="{FF2B5EF4-FFF2-40B4-BE49-F238E27FC236}">
                <a16:creationId xmlns:a16="http://schemas.microsoft.com/office/drawing/2014/main" id="{7F48E221-97A9-49B6-97DD-35723BFC0D49}"/>
              </a:ext>
            </a:extLst>
          </p:cNvPr>
          <p:cNvSpPr/>
          <p:nvPr/>
        </p:nvSpPr>
        <p:spPr bwMode="auto">
          <a:xfrm>
            <a:off x="2819400" y="2743200"/>
            <a:ext cx="838200" cy="228600"/>
          </a:xfrm>
          <a:prstGeom prst="utur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662" name="Right Arrow 2">
            <a:extLst>
              <a:ext uri="{FF2B5EF4-FFF2-40B4-BE49-F238E27FC236}">
                <a16:creationId xmlns:a16="http://schemas.microsoft.com/office/drawing/2014/main" id="{C3CB7802-07D6-46C0-B705-96DDC415C0AD}"/>
              </a:ext>
            </a:extLst>
          </p:cNvPr>
          <p:cNvSpPr>
            <a:spLocks noChangeArrowheads="1"/>
          </p:cNvSpPr>
          <p:nvPr/>
        </p:nvSpPr>
        <p:spPr bwMode="auto">
          <a:xfrm rot="-3588601">
            <a:off x="2290763" y="3603625"/>
            <a:ext cx="625475" cy="117475"/>
          </a:xfrm>
          <a:prstGeom prst="rightArrow">
            <a:avLst>
              <a:gd name="adj1" fmla="val 50000"/>
              <a:gd name="adj2" fmla="val 4925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0663" name="Right Arrow 7">
            <a:extLst>
              <a:ext uri="{FF2B5EF4-FFF2-40B4-BE49-F238E27FC236}">
                <a16:creationId xmlns:a16="http://schemas.microsoft.com/office/drawing/2014/main" id="{A935F260-A39F-460E-9910-6FEE3F49C3A6}"/>
              </a:ext>
            </a:extLst>
          </p:cNvPr>
          <p:cNvSpPr>
            <a:spLocks noChangeArrowheads="1"/>
          </p:cNvSpPr>
          <p:nvPr/>
        </p:nvSpPr>
        <p:spPr bwMode="auto">
          <a:xfrm rot="8218777">
            <a:off x="2133600" y="3903663"/>
            <a:ext cx="2117725" cy="163512"/>
          </a:xfrm>
          <a:prstGeom prst="rightArrow">
            <a:avLst>
              <a:gd name="adj1" fmla="val 50000"/>
              <a:gd name="adj2" fmla="val 5018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Date Placeholder 3">
            <a:extLst>
              <a:ext uri="{FF2B5EF4-FFF2-40B4-BE49-F238E27FC236}">
                <a16:creationId xmlns:a16="http://schemas.microsoft.com/office/drawing/2014/main" id="{2E25215F-3E5C-4C37-89D6-3E25BE2426E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F85F85F-136B-43A7-AC72-9805394AE47B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1682" name="Slide Number Placeholder 5">
            <a:extLst>
              <a:ext uri="{FF2B5EF4-FFF2-40B4-BE49-F238E27FC236}">
                <a16:creationId xmlns:a16="http://schemas.microsoft.com/office/drawing/2014/main" id="{2B1081A2-5F92-4E69-A990-A1F46A4EA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B3E81C0-AF8E-41DC-8D97-8B9867A487C2}" type="slidenum">
              <a:rPr lang="en-US" altLang="en-US" sz="1400">
                <a:latin typeface="Tahoma" panose="020B0604030504040204" pitchFamily="34" charset="0"/>
              </a:rPr>
              <a:pPr eaLnBrk="1" hangingPunct="1"/>
              <a:t>33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1683" name="Rectangle 5">
            <a:extLst>
              <a:ext uri="{FF2B5EF4-FFF2-40B4-BE49-F238E27FC236}">
                <a16:creationId xmlns:a16="http://schemas.microsoft.com/office/drawing/2014/main" id="{96643627-5E59-4752-A96A-5180A39F0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160338"/>
            <a:ext cx="7993062" cy="601662"/>
          </a:xfrm>
        </p:spPr>
        <p:txBody>
          <a:bodyPr/>
          <a:lstStyle/>
          <a:p>
            <a:pPr eaLnBrk="1" hangingPunct="1"/>
            <a:r>
              <a:rPr lang="en-US" altLang="en-US" sz="3200">
                <a:ea typeface="ＭＳ Ｐゴシック" panose="020B0600070205080204" pitchFamily="34" charset="-128"/>
              </a:rPr>
              <a:t>Nameless Functions (aka Lambda Terms)</a:t>
            </a:r>
          </a:p>
        </p:txBody>
      </p:sp>
      <p:sp>
        <p:nvSpPr>
          <p:cNvPr id="71684" name="Rectangle 6">
            <a:extLst>
              <a:ext uri="{FF2B5EF4-FFF2-40B4-BE49-F238E27FC236}">
                <a16:creationId xmlns:a16="http://schemas.microsoft.com/office/drawing/2014/main" id="{04F94869-AA76-442F-A339-1044097361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1313" y="1219200"/>
            <a:ext cx="8650287" cy="4913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fun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n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-&gt; n + 2;;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fun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n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-&gt; n + 2) 17;;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int = 19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" name="U-Turn Arrow 1">
            <a:extLst>
              <a:ext uri="{FF2B5EF4-FFF2-40B4-BE49-F238E27FC236}">
                <a16:creationId xmlns:a16="http://schemas.microsoft.com/office/drawing/2014/main" id="{686E2E48-993B-4246-9283-B289A968EB2B}"/>
              </a:ext>
            </a:extLst>
          </p:cNvPr>
          <p:cNvSpPr/>
          <p:nvPr/>
        </p:nvSpPr>
        <p:spPr bwMode="auto">
          <a:xfrm>
            <a:off x="1447800" y="3733800"/>
            <a:ext cx="914400" cy="2286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60187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6" name="Right Arrow 2">
            <a:extLst>
              <a:ext uri="{FF2B5EF4-FFF2-40B4-BE49-F238E27FC236}">
                <a16:creationId xmlns:a16="http://schemas.microsoft.com/office/drawing/2014/main" id="{7FE47D08-4CB5-4979-94BA-62FAD0DF83D1}"/>
              </a:ext>
            </a:extLst>
          </p:cNvPr>
          <p:cNvSpPr>
            <a:spLocks noChangeArrowheads="1"/>
          </p:cNvSpPr>
          <p:nvPr/>
        </p:nvSpPr>
        <p:spPr bwMode="auto">
          <a:xfrm rot="7899105">
            <a:off x="2352676" y="4440237"/>
            <a:ext cx="400050" cy="155575"/>
          </a:xfrm>
          <a:prstGeom prst="rightArrow">
            <a:avLst>
              <a:gd name="adj1" fmla="val 50000"/>
              <a:gd name="adj2" fmla="val 4960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9" name="U-Turn Arrow 8">
            <a:extLst>
              <a:ext uri="{FF2B5EF4-FFF2-40B4-BE49-F238E27FC236}">
                <a16:creationId xmlns:a16="http://schemas.microsoft.com/office/drawing/2014/main" id="{FBF22E69-51F6-45D1-98C3-E6E2489A941A}"/>
              </a:ext>
            </a:extLst>
          </p:cNvPr>
          <p:cNvSpPr/>
          <p:nvPr/>
        </p:nvSpPr>
        <p:spPr bwMode="auto">
          <a:xfrm flipH="1">
            <a:off x="1295400" y="3581400"/>
            <a:ext cx="2438400" cy="350838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67433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1688" name="Picture 3">
            <a:extLst>
              <a:ext uri="{FF2B5EF4-FFF2-40B4-BE49-F238E27FC236}">
                <a16:creationId xmlns:a16="http://schemas.microsoft.com/office/drawing/2014/main" id="{9B9AB5EB-7326-484B-84A3-60EC7DDDB8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100" y="1143000"/>
            <a:ext cx="17653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U-Turn Arrow 10">
            <a:extLst>
              <a:ext uri="{FF2B5EF4-FFF2-40B4-BE49-F238E27FC236}">
                <a16:creationId xmlns:a16="http://schemas.microsoft.com/office/drawing/2014/main" id="{F3CB71ED-C7B0-463B-81B1-3DC15BA70B67}"/>
              </a:ext>
            </a:extLst>
          </p:cNvPr>
          <p:cNvSpPr/>
          <p:nvPr/>
        </p:nvSpPr>
        <p:spPr bwMode="auto">
          <a:xfrm>
            <a:off x="1219200" y="2743200"/>
            <a:ext cx="914400" cy="228600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60187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1690" name="Picture 2">
            <a:extLst>
              <a:ext uri="{FF2B5EF4-FFF2-40B4-BE49-F238E27FC236}">
                <a16:creationId xmlns:a16="http://schemas.microsoft.com/office/drawing/2014/main" id="{BBF8F980-E4E9-4FDA-85C5-DB0A52E37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2" r="28773"/>
          <a:stretch>
            <a:fillRect/>
          </a:stretch>
        </p:blipFill>
        <p:spPr bwMode="auto">
          <a:xfrm>
            <a:off x="6781800" y="2997200"/>
            <a:ext cx="1800225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4A939D1-6F1E-4D74-9620-A68ABE0884AB}"/>
                  </a:ext>
                </a:extLst>
              </p14:cNvPr>
              <p14:cNvContentPartPr/>
              <p14:nvPr/>
            </p14:nvContentPartPr>
            <p14:xfrm>
              <a:off x="406800" y="1253520"/>
              <a:ext cx="7157880" cy="47948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4A939D1-6F1E-4D74-9620-A68ABE0884A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7440" y="1244160"/>
                <a:ext cx="7176600" cy="4813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Date Placeholder 3">
            <a:extLst>
              <a:ext uri="{FF2B5EF4-FFF2-40B4-BE49-F238E27FC236}">
                <a16:creationId xmlns:a16="http://schemas.microsoft.com/office/drawing/2014/main" id="{15578736-29C1-4EB7-9C42-8795599DE27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455EABA-648D-4E9C-98FF-90910FAB5DCF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2706" name="Slide Number Placeholder 5">
            <a:extLst>
              <a:ext uri="{FF2B5EF4-FFF2-40B4-BE49-F238E27FC236}">
                <a16:creationId xmlns:a16="http://schemas.microsoft.com/office/drawing/2014/main" id="{E72076C2-A013-4FFA-922D-DBDEF8D4E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1E14C33-3994-47F9-8908-CBE31F424F70}" type="slidenum">
              <a:rPr lang="en-US" altLang="en-US" sz="1400">
                <a:latin typeface="Tahoma" panose="020B0604030504040204" pitchFamily="34" charset="0"/>
              </a:rPr>
              <a:pPr eaLnBrk="1" hangingPunct="1"/>
              <a:t>34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2707" name="Rectangle 4">
            <a:extLst>
              <a:ext uri="{FF2B5EF4-FFF2-40B4-BE49-F238E27FC236}">
                <a16:creationId xmlns:a16="http://schemas.microsoft.com/office/drawing/2014/main" id="{131A570D-E007-4078-AA46-B8AE2EE38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562600"/>
            <a:ext cx="7543800" cy="533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2708" name="Rectangle 5">
            <a:extLst>
              <a:ext uri="{FF2B5EF4-FFF2-40B4-BE49-F238E27FC236}">
                <a16:creationId xmlns:a16="http://schemas.microsoft.com/office/drawing/2014/main" id="{CF8D2196-A03E-4ABA-9DBC-54A27B3801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Functions</a:t>
            </a:r>
          </a:p>
        </p:txBody>
      </p:sp>
      <p:sp>
        <p:nvSpPr>
          <p:cNvPr id="72709" name="Rectangle 6">
            <a:extLst>
              <a:ext uri="{FF2B5EF4-FFF2-40B4-BE49-F238E27FC236}">
                <a16:creationId xmlns:a16="http://schemas.microsoft.com/office/drawing/2014/main" id="{864EAEC0-07BB-4CBB-90E9-9B4A77614D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plus_two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=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+ 2;;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plus_two : int -&gt; int = &lt;fun&gt;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plus_two 17;;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int = 19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plus_two =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fun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-&gt;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n + 2;;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plus_two : int -&gt; int = &lt;fun&gt;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plus_two 14;;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int = 16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First definition syntactic sugar for second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Date Placeholder 3">
            <a:extLst>
              <a:ext uri="{FF2B5EF4-FFF2-40B4-BE49-F238E27FC236}">
                <a16:creationId xmlns:a16="http://schemas.microsoft.com/office/drawing/2014/main" id="{AD8C7E51-CCE4-4724-A2FB-7E5DA52CB3B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C3E902C-2B04-4841-AB4C-176780281ACD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3730" name="Slide Number Placeholder 5">
            <a:extLst>
              <a:ext uri="{FF2B5EF4-FFF2-40B4-BE49-F238E27FC236}">
                <a16:creationId xmlns:a16="http://schemas.microsoft.com/office/drawing/2014/main" id="{5ACA1030-1203-4933-8553-10DAA79DB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D0383B7-4210-45B7-BE7E-29C945CD45FA}" type="slidenum">
              <a:rPr lang="en-US" altLang="en-US" sz="1400">
                <a:latin typeface="Tahoma" panose="020B0604030504040204" pitchFamily="34" charset="0"/>
              </a:rPr>
              <a:pPr eaLnBrk="1" hangingPunct="1"/>
              <a:t>35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3731" name="Rectangle 4">
            <a:extLst>
              <a:ext uri="{FF2B5EF4-FFF2-40B4-BE49-F238E27FC236}">
                <a16:creationId xmlns:a16="http://schemas.microsoft.com/office/drawing/2014/main" id="{85A773D8-0950-48CE-9420-A9545549E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800600"/>
            <a:ext cx="8229600" cy="9906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3732" name="Rectangle 5">
            <a:extLst>
              <a:ext uri="{FF2B5EF4-FFF2-40B4-BE49-F238E27FC236}">
                <a16:creationId xmlns:a16="http://schemas.microsoft.com/office/drawing/2014/main" id="{2B8303A4-088C-473E-AFE0-DB759649CC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Using a nameless function</a:t>
            </a:r>
          </a:p>
        </p:txBody>
      </p:sp>
      <p:sp>
        <p:nvSpPr>
          <p:cNvPr id="73733" name="Rectangle 6">
            <a:extLst>
              <a:ext uri="{FF2B5EF4-FFF2-40B4-BE49-F238E27FC236}">
                <a16:creationId xmlns:a16="http://schemas.microsoft.com/office/drawing/2014/main" id="{4AE102D2-2716-4116-8099-1012E0233D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(fun x -&gt; x * 3) 5;;   (* An application *)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int = 15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(fun y -&gt; y +. 2.0)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,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(fun z -&gt; z * 3)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;;      (* As data *)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(float -&gt; float) * (int -&gt; int) = (&lt;fun&gt;, &lt;fun&gt;)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Note: in fun v -&gt; exp(v), scope of variable is only the body exp(v)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>
            <a:extLst>
              <a:ext uri="{FF2B5EF4-FFF2-40B4-BE49-F238E27FC236}">
                <a16:creationId xmlns:a16="http://schemas.microsoft.com/office/drawing/2014/main" id="{162B0BB3-0BEB-4C2D-B49D-CB6D7E9BBBA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EBF86F9-AC05-4130-92F8-75A97B800C89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4754" name="Slide Number Placeholder 5">
            <a:extLst>
              <a:ext uri="{FF2B5EF4-FFF2-40B4-BE49-F238E27FC236}">
                <a16:creationId xmlns:a16="http://schemas.microsoft.com/office/drawing/2014/main" id="{FB060CBD-97C1-47F2-B7BA-6BFA1889A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61B751B-7531-47F2-A2CE-4C2E6AD20D0B}" type="slidenum">
              <a:rPr lang="en-US" altLang="en-US" sz="1400">
                <a:latin typeface="Tahoma" panose="020B0604030504040204" pitchFamily="34" charset="0"/>
              </a:rPr>
              <a:pPr eaLnBrk="1" hangingPunct="1"/>
              <a:t>36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4755" name="Rectangle 4">
            <a:extLst>
              <a:ext uri="{FF2B5EF4-FFF2-40B4-BE49-F238E27FC236}">
                <a16:creationId xmlns:a16="http://schemas.microsoft.com/office/drawing/2014/main" id="{7F3735F2-634E-4F62-A43E-DB5C47042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800600"/>
            <a:ext cx="3733800" cy="6096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4756" name="Rectangle 5">
            <a:extLst>
              <a:ext uri="{FF2B5EF4-FFF2-40B4-BE49-F238E27FC236}">
                <a16:creationId xmlns:a16="http://schemas.microsoft.com/office/drawing/2014/main" id="{FC8CBC59-11A8-4E7A-B542-E034D03FA5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Values fixed at declaration time</a:t>
            </a:r>
          </a:p>
        </p:txBody>
      </p:sp>
      <p:sp>
        <p:nvSpPr>
          <p:cNvPr id="74757" name="Rectangle 6">
            <a:extLst>
              <a:ext uri="{FF2B5EF4-FFF2-40B4-BE49-F238E27FC236}">
                <a16:creationId xmlns:a16="http://schemas.microsoft.com/office/drawing/2014/main" id="{7E9E1B49-AC6E-45E0-819A-B7A3FBE887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x = 12;;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x : int = 12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plus_x y = y + x;;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plus_x : int -&gt; int = &lt;fun&gt;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plus_x 3;;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What is the result?</a:t>
            </a: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FFD9342C-A190-4062-9813-3DE620B96809}"/>
              </a:ext>
            </a:extLst>
          </p:cNvPr>
          <p:cNvSpPr/>
          <p:nvPr/>
        </p:nvSpPr>
        <p:spPr bwMode="auto">
          <a:xfrm>
            <a:off x="4191000" y="1066800"/>
            <a:ext cx="2438400" cy="1219200"/>
          </a:xfrm>
          <a:prstGeom prst="cloud">
            <a:avLst/>
          </a:prstGeom>
          <a:solidFill>
            <a:srgbClr val="A6D7FF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X  </a:t>
            </a:r>
            <a:r>
              <a:rPr lang="en-US" altLang="en-US">
                <a:latin typeface="Wingdings" panose="05000000000000000000" pitchFamily="2" charset="2"/>
                <a:sym typeface="Wingdings" panose="05000000000000000000" pitchFamily="2" charset="2"/>
              </a:rPr>
              <a:t></a:t>
            </a:r>
            <a:r>
              <a:rPr lang="en-US" altLang="en-US">
                <a:sym typeface="Wingdings" panose="05000000000000000000" pitchFamily="2" charset="2"/>
              </a:rPr>
              <a:t> </a:t>
            </a:r>
            <a:r>
              <a:rPr lang="en-US" altLang="en-US"/>
              <a:t> 12</a:t>
            </a:r>
          </a:p>
          <a:p>
            <a:r>
              <a:rPr lang="en-US" altLang="en-US"/>
              <a:t>     …</a:t>
            </a:r>
          </a:p>
        </p:txBody>
      </p:sp>
      <p:cxnSp>
        <p:nvCxnSpPr>
          <p:cNvPr id="74759" name="Straight Arrow Connector 3">
            <a:extLst>
              <a:ext uri="{FF2B5EF4-FFF2-40B4-BE49-F238E27FC236}">
                <a16:creationId xmlns:a16="http://schemas.microsoft.com/office/drawing/2014/main" id="{1CDF2520-9CDD-4621-8491-9FB9DDB6559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71800" y="1600200"/>
            <a:ext cx="1143000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760" name="Straight Arrow Connector 10">
            <a:extLst>
              <a:ext uri="{FF2B5EF4-FFF2-40B4-BE49-F238E27FC236}">
                <a16:creationId xmlns:a16="http://schemas.microsoft.com/office/drawing/2014/main" id="{FC0062A7-1BD7-47AA-873B-D43DDF0B54A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343400" y="1752600"/>
            <a:ext cx="762000" cy="7620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761" name="Curved Down Arrow 9">
            <a:extLst>
              <a:ext uri="{FF2B5EF4-FFF2-40B4-BE49-F238E27FC236}">
                <a16:creationId xmlns:a16="http://schemas.microsoft.com/office/drawing/2014/main" id="{4E71731D-3735-4148-A57F-BEC602AA1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286000"/>
            <a:ext cx="838200" cy="304800"/>
          </a:xfrm>
          <a:prstGeom prst="curvedDownArrow">
            <a:avLst>
              <a:gd name="adj1" fmla="val 24992"/>
              <a:gd name="adj2" fmla="val 49997"/>
              <a:gd name="adj3" fmla="val 25000"/>
            </a:avLst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Date Placeholder 3">
            <a:extLst>
              <a:ext uri="{FF2B5EF4-FFF2-40B4-BE49-F238E27FC236}">
                <a16:creationId xmlns:a16="http://schemas.microsoft.com/office/drawing/2014/main" id="{CA492087-BB4D-4FE0-B386-BC1BE1BE3FE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8D4D951-B365-4148-A966-1DD67905F9C2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5778" name="Slide Number Placeholder 5">
            <a:extLst>
              <a:ext uri="{FF2B5EF4-FFF2-40B4-BE49-F238E27FC236}">
                <a16:creationId xmlns:a16="http://schemas.microsoft.com/office/drawing/2014/main" id="{96377263-EA95-4A99-B0D2-F30FD1A1A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639674A-E8CC-4627-A73F-90EA038CCA36}" type="slidenum">
              <a:rPr lang="en-US" altLang="en-US" sz="1400">
                <a:latin typeface="Tahoma" panose="020B0604030504040204" pitchFamily="34" charset="0"/>
              </a:rPr>
              <a:pPr eaLnBrk="1" hangingPunct="1"/>
              <a:t>37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5779" name="Rectangle 4">
            <a:extLst>
              <a:ext uri="{FF2B5EF4-FFF2-40B4-BE49-F238E27FC236}">
                <a16:creationId xmlns:a16="http://schemas.microsoft.com/office/drawing/2014/main" id="{6495C598-865A-4453-AF76-D070E3E230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Values fixed at declaration time</a:t>
            </a:r>
          </a:p>
        </p:txBody>
      </p:sp>
      <p:sp>
        <p:nvSpPr>
          <p:cNvPr id="75780" name="Rectangle 5">
            <a:extLst>
              <a:ext uri="{FF2B5EF4-FFF2-40B4-BE49-F238E27FC236}">
                <a16:creationId xmlns:a16="http://schemas.microsoft.com/office/drawing/2014/main" id="{37424F00-7933-4C80-A0ED-3BAE600F95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x = 12;;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x : int = 12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plus_x y = y + x;;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plus_x : int -&gt; int = &lt;fun&gt;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plus_x 3;;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int = 15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Date Placeholder 3">
            <a:extLst>
              <a:ext uri="{FF2B5EF4-FFF2-40B4-BE49-F238E27FC236}">
                <a16:creationId xmlns:a16="http://schemas.microsoft.com/office/drawing/2014/main" id="{F245E3AE-BAEE-4B31-B80E-908D86799FC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5A99509-A1C0-4506-8ED8-E4F46EE83ADA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6802" name="Slide Number Placeholder 5">
            <a:extLst>
              <a:ext uri="{FF2B5EF4-FFF2-40B4-BE49-F238E27FC236}">
                <a16:creationId xmlns:a16="http://schemas.microsoft.com/office/drawing/2014/main" id="{4159CFA1-44B1-4198-A340-52AD43AAD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6C4FB22-ADA1-403B-96F4-8E9179431959}" type="slidenum">
              <a:rPr lang="en-US" altLang="en-US" sz="1400">
                <a:latin typeface="Tahoma" panose="020B0604030504040204" pitchFamily="34" charset="0"/>
              </a:rPr>
              <a:pPr eaLnBrk="1" hangingPunct="1"/>
              <a:t>38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6803" name="Rectangle 4">
            <a:extLst>
              <a:ext uri="{FF2B5EF4-FFF2-40B4-BE49-F238E27FC236}">
                <a16:creationId xmlns:a16="http://schemas.microsoft.com/office/drawing/2014/main" id="{103DC2E3-7D50-4A89-ABC4-BC0E4796A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648200"/>
            <a:ext cx="5791200" cy="6096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6804" name="Rectangle 5">
            <a:extLst>
              <a:ext uri="{FF2B5EF4-FFF2-40B4-BE49-F238E27FC236}">
                <a16:creationId xmlns:a16="http://schemas.microsoft.com/office/drawing/2014/main" id="{3970F192-13AC-49B7-900D-2477B92DB5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Values fixed at declaration time</a:t>
            </a:r>
          </a:p>
        </p:txBody>
      </p:sp>
      <p:sp>
        <p:nvSpPr>
          <p:cNvPr id="76805" name="Rectangle 6">
            <a:extLst>
              <a:ext uri="{FF2B5EF4-FFF2-40B4-BE49-F238E27FC236}">
                <a16:creationId xmlns:a16="http://schemas.microsoft.com/office/drawing/2014/main" id="{0C1E5114-E242-4C55-9FAF-CDAE35E666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x = 7;;   (* New declaration, not an update *)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x : int = 7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plus_x 3;;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What is the result this time?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Date Placeholder 3">
            <a:extLst>
              <a:ext uri="{FF2B5EF4-FFF2-40B4-BE49-F238E27FC236}">
                <a16:creationId xmlns:a16="http://schemas.microsoft.com/office/drawing/2014/main" id="{0F2057C4-030F-45AE-A84F-6F7C7E3E5C8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A61D61B-05D2-446D-B4C1-A75BCC294D5E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7826" name="Slide Number Placeholder 5">
            <a:extLst>
              <a:ext uri="{FF2B5EF4-FFF2-40B4-BE49-F238E27FC236}">
                <a16:creationId xmlns:a16="http://schemas.microsoft.com/office/drawing/2014/main" id="{19D00210-BECD-4DEA-933F-341EF0C04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2662D2B-D84B-47FE-B3E5-0CF040BD59C1}" type="slidenum">
              <a:rPr lang="en-US" altLang="en-US" sz="1400">
                <a:latin typeface="Tahoma" panose="020B0604030504040204" pitchFamily="34" charset="0"/>
              </a:rPr>
              <a:pPr eaLnBrk="1" hangingPunct="1"/>
              <a:t>39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7827" name="Rectangle 4">
            <a:extLst>
              <a:ext uri="{FF2B5EF4-FFF2-40B4-BE49-F238E27FC236}">
                <a16:creationId xmlns:a16="http://schemas.microsoft.com/office/drawing/2014/main" id="{8C5FF4B9-B0CE-46CA-8194-FB1907350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648200"/>
            <a:ext cx="5791200" cy="6096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7828" name="Rectangle 5">
            <a:extLst>
              <a:ext uri="{FF2B5EF4-FFF2-40B4-BE49-F238E27FC236}">
                <a16:creationId xmlns:a16="http://schemas.microsoft.com/office/drawing/2014/main" id="{4AF32D63-0CBA-44C3-8857-B81698F739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Values fixed at declaration time</a:t>
            </a:r>
          </a:p>
        </p:txBody>
      </p:sp>
      <p:sp>
        <p:nvSpPr>
          <p:cNvPr id="77829" name="Rectangle 6">
            <a:extLst>
              <a:ext uri="{FF2B5EF4-FFF2-40B4-BE49-F238E27FC236}">
                <a16:creationId xmlns:a16="http://schemas.microsoft.com/office/drawing/2014/main" id="{C1F3283D-2BCB-4CE3-9BEB-8E23A37857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x = 7;;   (* New declaration, not an update *)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x : int = 7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plus_x 3;;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What is the result this time?</a:t>
            </a: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A532A2D5-5C46-4C6A-9250-BFE4FD51513A}"/>
              </a:ext>
            </a:extLst>
          </p:cNvPr>
          <p:cNvSpPr/>
          <p:nvPr/>
        </p:nvSpPr>
        <p:spPr bwMode="auto">
          <a:xfrm>
            <a:off x="609600" y="2971800"/>
            <a:ext cx="1371600" cy="609600"/>
          </a:xfrm>
          <a:prstGeom prst="cloud">
            <a:avLst/>
          </a:prstGeom>
          <a:solidFill>
            <a:srgbClr val="A6D7FF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X  </a:t>
            </a:r>
            <a:r>
              <a:rPr lang="en-US" altLang="en-US" sz="1400">
                <a:latin typeface="Wingdings" panose="05000000000000000000" pitchFamily="2" charset="2"/>
                <a:sym typeface="Wingdings" panose="05000000000000000000" pitchFamily="2" charset="2"/>
              </a:rPr>
              <a:t></a:t>
            </a:r>
            <a:r>
              <a:rPr lang="en-US" altLang="en-US" sz="1400">
                <a:sym typeface="Wingdings" panose="05000000000000000000" pitchFamily="2" charset="2"/>
              </a:rPr>
              <a:t> </a:t>
            </a:r>
            <a:r>
              <a:rPr lang="en-US" altLang="en-US" sz="1400"/>
              <a:t> 12</a:t>
            </a:r>
          </a:p>
          <a:p>
            <a:r>
              <a:rPr lang="en-US" altLang="en-US" sz="1400"/>
              <a:t>    …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FF228531-2C78-43E5-8E9F-628A85B5693A}"/>
              </a:ext>
            </a:extLst>
          </p:cNvPr>
          <p:cNvSpPr/>
          <p:nvPr/>
        </p:nvSpPr>
        <p:spPr bwMode="auto">
          <a:xfrm>
            <a:off x="4191000" y="1600200"/>
            <a:ext cx="3505200" cy="2286000"/>
          </a:xfrm>
          <a:prstGeom prst="cloud">
            <a:avLst/>
          </a:prstGeom>
          <a:solidFill>
            <a:srgbClr val="A6D7FF">
              <a:alpha val="2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X  </a:t>
            </a:r>
            <a:r>
              <a:rPr lang="en-US" altLang="en-US">
                <a:latin typeface="Wingdings" panose="05000000000000000000" pitchFamily="2" charset="2"/>
                <a:sym typeface="Wingdings" panose="05000000000000000000" pitchFamily="2" charset="2"/>
              </a:rPr>
              <a:t></a:t>
            </a:r>
            <a:r>
              <a:rPr lang="en-US" altLang="en-US">
                <a:sym typeface="Wingdings" panose="05000000000000000000" pitchFamily="2" charset="2"/>
              </a:rPr>
              <a:t> </a:t>
            </a:r>
            <a:r>
              <a:rPr lang="en-US" altLang="en-US"/>
              <a:t> 7</a:t>
            </a:r>
          </a:p>
          <a:p>
            <a:r>
              <a:rPr lang="en-US" altLang="en-US"/>
              <a:t>     …</a:t>
            </a:r>
          </a:p>
        </p:txBody>
      </p:sp>
      <p:sp>
        <p:nvSpPr>
          <p:cNvPr id="77832" name="Rounded Rectangle 1">
            <a:extLst>
              <a:ext uri="{FF2B5EF4-FFF2-40B4-BE49-F238E27FC236}">
                <a16:creationId xmlns:a16="http://schemas.microsoft.com/office/drawing/2014/main" id="{AFEE4CE1-D307-4DF2-9576-9D6664C51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895600"/>
            <a:ext cx="1447800" cy="114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19EAE-B69F-4FDC-9CD2-3C2F9890A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80AF0-72BA-421F-B4F4-AA6E7207F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41C64-2064-47B6-AE8F-1267C81F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2BD7-1122-4339-99EE-64A9281E9A04}" type="datetime1">
              <a:rPr lang="en-US" altLang="en-US" smtClean="0"/>
              <a:pPr/>
              <a:t>8/30/2018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A196F7-6A58-48D6-AD66-60DB19E7D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1D07-3440-43F4-9F3A-B7DEF8D92DFA}" type="slidenum">
              <a:rPr lang="en-US" altLang="en-US" smtClean="0"/>
              <a:pPr/>
              <a:t>4</a:t>
            </a:fld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6A7A4A54-FDFC-42BF-9C89-7C73B14CBCEA}"/>
                  </a:ext>
                </a:extLst>
              </p14:cNvPr>
              <p14:cNvContentPartPr/>
              <p14:nvPr/>
            </p14:nvContentPartPr>
            <p14:xfrm>
              <a:off x="1567080" y="772560"/>
              <a:ext cx="7212960" cy="51843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6A7A4A54-FDFC-42BF-9C89-7C73B14CBCE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7720" y="763200"/>
                <a:ext cx="7231680" cy="520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141837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Date Placeholder 3">
            <a:extLst>
              <a:ext uri="{FF2B5EF4-FFF2-40B4-BE49-F238E27FC236}">
                <a16:creationId xmlns:a16="http://schemas.microsoft.com/office/drawing/2014/main" id="{5720A96B-B01C-4106-B34F-F3A43E1AADA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CFC494F-924A-45CC-84A9-BEB8086F0AFA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8850" name="Slide Number Placeholder 5">
            <a:extLst>
              <a:ext uri="{FF2B5EF4-FFF2-40B4-BE49-F238E27FC236}">
                <a16:creationId xmlns:a16="http://schemas.microsoft.com/office/drawing/2014/main" id="{5BD71265-C464-4EF1-BE2B-F2BA27AA1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78F1F01-BBDA-4AEE-80F5-CCA61C1C4EAB}" type="slidenum">
              <a:rPr lang="en-US" altLang="en-US" sz="1400">
                <a:latin typeface="Tahoma" panose="020B0604030504040204" pitchFamily="34" charset="0"/>
              </a:rPr>
              <a:pPr eaLnBrk="1" hangingPunct="1"/>
              <a:t>40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8851" name="Rectangle 4">
            <a:extLst>
              <a:ext uri="{FF2B5EF4-FFF2-40B4-BE49-F238E27FC236}">
                <a16:creationId xmlns:a16="http://schemas.microsoft.com/office/drawing/2014/main" id="{3C8B8D6E-0528-4072-A98B-2ECB841D1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Values fixed at declaration time</a:t>
            </a:r>
          </a:p>
        </p:txBody>
      </p:sp>
      <p:sp>
        <p:nvSpPr>
          <p:cNvPr id="78852" name="Rectangle 5">
            <a:extLst>
              <a:ext uri="{FF2B5EF4-FFF2-40B4-BE49-F238E27FC236}">
                <a16:creationId xmlns:a16="http://schemas.microsoft.com/office/drawing/2014/main" id="{CADC86A0-5418-4C72-AC00-1AB44F64A8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x = 7;;   (* New declaration, not an update *)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x : int = 7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plus_x 3;;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int = 15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Date Placeholder 3">
            <a:extLst>
              <a:ext uri="{FF2B5EF4-FFF2-40B4-BE49-F238E27FC236}">
                <a16:creationId xmlns:a16="http://schemas.microsoft.com/office/drawing/2014/main" id="{7A0BCA43-5B59-4F5C-8E7C-E7AE7C62B5F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68F5BDA-1491-4DDB-880F-67E8F491A6E4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9874" name="Slide Number Placeholder 5">
            <a:extLst>
              <a:ext uri="{FF2B5EF4-FFF2-40B4-BE49-F238E27FC236}">
                <a16:creationId xmlns:a16="http://schemas.microsoft.com/office/drawing/2014/main" id="{3821C997-F429-4DFD-8133-3C0C06B2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8569AAA-5B67-409E-8763-8A867708DC3E}" type="slidenum">
              <a:rPr lang="en-US" altLang="en-US" sz="1400">
                <a:latin typeface="Tahoma" panose="020B0604030504040204" pitchFamily="34" charset="0"/>
              </a:rPr>
              <a:pPr eaLnBrk="1" hangingPunct="1"/>
              <a:t>41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9875" name="Rectangle 4">
            <a:extLst>
              <a:ext uri="{FF2B5EF4-FFF2-40B4-BE49-F238E27FC236}">
                <a16:creationId xmlns:a16="http://schemas.microsoft.com/office/drawing/2014/main" id="{8F069842-A6AC-423F-B512-8D3DAAD8CB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Question</a:t>
            </a:r>
          </a:p>
        </p:txBody>
      </p:sp>
      <p:sp>
        <p:nvSpPr>
          <p:cNvPr id="79876" name="Rectangle 5">
            <a:extLst>
              <a:ext uri="{FF2B5EF4-FFF2-40B4-BE49-F238E27FC236}">
                <a16:creationId xmlns:a16="http://schemas.microsoft.com/office/drawing/2014/main" id="{879C62BE-5FF1-4812-A9AF-92859CF766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Observation: Functions are first-class values in this language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Question: What value does the environment record for a function variable?</a:t>
            </a:r>
            <a:br>
              <a:rPr lang="en-US" altLang="en-US">
                <a:ea typeface="ＭＳ Ｐゴシック" panose="020B0600070205080204" pitchFamily="34" charset="-128"/>
              </a:rPr>
            </a:b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Answer: a closure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>
            <a:extLst>
              <a:ext uri="{FF2B5EF4-FFF2-40B4-BE49-F238E27FC236}">
                <a16:creationId xmlns:a16="http://schemas.microsoft.com/office/drawing/2014/main" id="{F25B2230-8442-4B43-B44B-6C1B686A7A4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41F09FC-A8F2-4FEC-B8AB-8E57BF45B1C8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0898" name="Slide Number Placeholder 5">
            <a:extLst>
              <a:ext uri="{FF2B5EF4-FFF2-40B4-BE49-F238E27FC236}">
                <a16:creationId xmlns:a16="http://schemas.microsoft.com/office/drawing/2014/main" id="{8213ECF5-6A2C-42F1-9B0E-284DE388B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282B0F6-673C-4642-A6AC-8969DD575A18}" type="slidenum">
              <a:rPr lang="en-US" altLang="en-US" sz="1400">
                <a:latin typeface="Tahoma" panose="020B0604030504040204" pitchFamily="34" charset="0"/>
              </a:rPr>
              <a:pPr eaLnBrk="1" hangingPunct="1"/>
              <a:t>42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0899" name="Rectangle 4">
            <a:extLst>
              <a:ext uri="{FF2B5EF4-FFF2-40B4-BE49-F238E27FC236}">
                <a16:creationId xmlns:a16="http://schemas.microsoft.com/office/drawing/2014/main" id="{092648B7-7580-4160-9CA6-13D3E787F3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Save the Environment!</a:t>
            </a:r>
          </a:p>
        </p:txBody>
      </p:sp>
      <p:sp>
        <p:nvSpPr>
          <p:cNvPr id="80900" name="Rectangle 5">
            <a:extLst>
              <a:ext uri="{FF2B5EF4-FFF2-40B4-BE49-F238E27FC236}">
                <a16:creationId xmlns:a16="http://schemas.microsoft.com/office/drawing/2014/main" id="{35CB5F9F-4F0E-4E26-8284-3D271C1ED8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</a:rPr>
              <a:t>closure</a:t>
            </a:r>
            <a:r>
              <a:rPr lang="en-US" altLang="en-US">
                <a:ea typeface="ＭＳ Ｐゴシック" panose="020B0600070205080204" pitchFamily="34" charset="-128"/>
              </a:rPr>
              <a:t> is a pair of an environment and an association of a sequence of variables (the input variables) with an expression (the function body), written:</a:t>
            </a:r>
          </a:p>
          <a:p>
            <a:pPr algn="ctr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f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&lt; (v1,…,vn)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 exp, </a:t>
            </a:r>
            <a:r>
              <a:rPr lang="en-US" altLang="en-US" sz="40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f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&gt;</a:t>
            </a: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Where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40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f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anose="05050102010706020507" pitchFamily="18" charset="2"/>
              </a:rPr>
              <a:t>is the environment in effect when</a:t>
            </a:r>
            <a:r>
              <a:rPr lang="en-US" altLang="en-US">
                <a:solidFill>
                  <a:schemeClr val="folHlink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f</a:t>
            </a:r>
            <a:r>
              <a:rPr lang="en-US" altLang="en-US">
                <a:solidFill>
                  <a:schemeClr val="folHlink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anose="05050102010706020507" pitchFamily="18" charset="2"/>
              </a:rPr>
              <a:t>is defined (if</a:t>
            </a:r>
            <a:r>
              <a:rPr lang="en-US" altLang="en-US">
                <a:solidFill>
                  <a:schemeClr val="folHlink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f</a:t>
            </a:r>
            <a:r>
              <a:rPr lang="en-US" altLang="en-US">
                <a:solidFill>
                  <a:schemeClr val="folHlink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anose="05050102010706020507" pitchFamily="18" charset="2"/>
              </a:rPr>
              <a:t>is a simple function)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Date Placeholder 3">
            <a:extLst>
              <a:ext uri="{FF2B5EF4-FFF2-40B4-BE49-F238E27FC236}">
                <a16:creationId xmlns:a16="http://schemas.microsoft.com/office/drawing/2014/main" id="{B4FBC066-6275-4C0F-AB55-6C25630841E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8C94989-08E9-47CA-B6CC-1DAD49B3AABB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1922" name="Slide Number Placeholder 5">
            <a:extLst>
              <a:ext uri="{FF2B5EF4-FFF2-40B4-BE49-F238E27FC236}">
                <a16:creationId xmlns:a16="http://schemas.microsoft.com/office/drawing/2014/main" id="{79A09B9A-7AA2-422F-B6E0-46BBC4D2C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CBB53EA-8907-43A4-8C7F-7C2D0D5CF0C7}" type="slidenum">
              <a:rPr lang="en-US" altLang="en-US" sz="1400">
                <a:latin typeface="Tahoma" panose="020B0604030504040204" pitchFamily="34" charset="0"/>
              </a:rPr>
              <a:pPr eaLnBrk="1" hangingPunct="1"/>
              <a:t>43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E43D1678-CEDB-4A6F-A380-B8E3B7F78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Closure for plus_x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75771C4-D3F4-4BB2-9711-DC0C51F470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When </a:t>
            </a:r>
            <a:r>
              <a:rPr lang="en-US" altLang="en-US" sz="2800">
                <a:ea typeface="ＭＳ Ｐゴシック" panose="020B0600070205080204" pitchFamily="34" charset="-128"/>
                <a:sym typeface="Symbol" panose="05050102010706020507" pitchFamily="18" charset="2"/>
              </a:rPr>
              <a:t>plus_x was defined, had environment:</a:t>
            </a:r>
          </a:p>
          <a:p>
            <a:pPr algn="ctr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plus_x =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{…, x  12, …}</a:t>
            </a:r>
            <a:endParaRPr lang="en-US" altLang="en-US" sz="28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Recall: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let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plus_x y =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y + x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   </a:t>
            </a:r>
            <a:r>
              <a:rPr lang="en-US" altLang="en-US" sz="2800">
                <a:ea typeface="ＭＳ Ｐゴシック" panose="020B0600070205080204" pitchFamily="34" charset="-128"/>
              </a:rPr>
              <a:t>is really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let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plus_x = fun y -&gt;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y + x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Closure for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fun y -&gt;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y + x</a:t>
            </a:r>
            <a:r>
              <a:rPr lang="en-US" altLang="en-US" sz="2800">
                <a:ea typeface="ＭＳ Ｐゴシック" panose="020B0600070205080204" pitchFamily="34" charset="-128"/>
              </a:rPr>
              <a:t>:</a:t>
            </a:r>
          </a:p>
          <a:p>
            <a:pPr algn="ctr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&lt;y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y + x,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plus_x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&gt;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Environment just after plus_x defined:</a:t>
            </a:r>
          </a:p>
          <a:p>
            <a:pPr algn="ctr"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{plus_x 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&lt;y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y + x,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plus_x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&gt;} + 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plus_x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888299F-4A08-4A93-A3D7-44FF24D49D49}"/>
                  </a:ext>
                </a:extLst>
              </p14:cNvPr>
              <p14:cNvContentPartPr/>
              <p14:nvPr/>
            </p14:nvContentPartPr>
            <p14:xfrm>
              <a:off x="1398960" y="2198160"/>
              <a:ext cx="6348960" cy="4156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888299F-4A08-4A93-A3D7-44FF24D49D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89600" y="2188800"/>
                <a:ext cx="6367680" cy="4175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>
            <a:extLst>
              <a:ext uri="{FF2B5EF4-FFF2-40B4-BE49-F238E27FC236}">
                <a16:creationId xmlns:a16="http://schemas.microsoft.com/office/drawing/2014/main" id="{1D397C2B-6912-4832-9E6F-FFD9CE468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2946" name="Content Placeholder 2">
            <a:extLst>
              <a:ext uri="{FF2B5EF4-FFF2-40B4-BE49-F238E27FC236}">
                <a16:creationId xmlns:a16="http://schemas.microsoft.com/office/drawing/2014/main" id="{132E3248-8658-4520-BAC8-11107D417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4800">
                <a:ea typeface="ＭＳ Ｐゴシック" panose="020B0600070205080204" pitchFamily="34" charset="-128"/>
              </a:rPr>
              <a:t>Now it’s your turn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sz="4800">
              <a:ea typeface="ＭＳ Ｐゴシック" panose="020B0600070205080204" pitchFamily="34" charset="-128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4000">
                <a:ea typeface="ＭＳ Ｐゴシック" panose="020B0600070205080204" pitchFamily="34" charset="-128"/>
              </a:rPr>
              <a:t>You should be able to do WA1 Problem 1 , parts (* 7 *) and (* 8 *)</a:t>
            </a:r>
          </a:p>
        </p:txBody>
      </p:sp>
      <p:sp>
        <p:nvSpPr>
          <p:cNvPr id="82947" name="Date Placeholder 3">
            <a:extLst>
              <a:ext uri="{FF2B5EF4-FFF2-40B4-BE49-F238E27FC236}">
                <a16:creationId xmlns:a16="http://schemas.microsoft.com/office/drawing/2014/main" id="{31DD56B3-8424-44FD-B7A5-5FA949BB846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F08D820-35B4-473C-8BE1-F4E16D373AA2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2948" name="Slide Number Placeholder 4">
            <a:extLst>
              <a:ext uri="{FF2B5EF4-FFF2-40B4-BE49-F238E27FC236}">
                <a16:creationId xmlns:a16="http://schemas.microsoft.com/office/drawing/2014/main" id="{A2779EC5-FF87-4489-9038-FB2D87982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F591B17-E4CE-4A79-B2C7-26022D51D642}" type="slidenum">
              <a:rPr lang="en-US" altLang="en-US" sz="1400">
                <a:latin typeface="Tahoma" panose="020B0604030504040204" pitchFamily="34" charset="0"/>
              </a:rPr>
              <a:pPr eaLnBrk="1" hangingPunct="1"/>
              <a:t>44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DBA73-5C1B-413E-9D65-16281571F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D0678-7924-40C0-A456-EB09AE49B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833CD-CF8E-48FA-AB5B-92E3745E7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2BD7-1122-4339-99EE-64A9281E9A04}" type="datetime1">
              <a:rPr lang="en-US" altLang="en-US" smtClean="0"/>
              <a:pPr/>
              <a:t>8/30/2018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8B63D-CFB1-42E3-92EB-8E46E187F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1D07-3440-43F4-9F3A-B7DEF8D92DFA}" type="slidenum">
              <a:rPr lang="en-US" altLang="en-US" smtClean="0"/>
              <a:pPr/>
              <a:t>45</a:t>
            </a:fld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CF32F7C-BA0E-41C4-89CC-E52496A5A318}"/>
                  </a:ext>
                </a:extLst>
              </p14:cNvPr>
              <p14:cNvContentPartPr/>
              <p14:nvPr/>
            </p14:nvContentPartPr>
            <p14:xfrm>
              <a:off x="238320" y="1045800"/>
              <a:ext cx="8399160" cy="30783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CF32F7C-BA0E-41C4-89CC-E52496A5A31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8960" y="1036440"/>
                <a:ext cx="8417880" cy="309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5089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Date Placeholder 3">
            <a:extLst>
              <a:ext uri="{FF2B5EF4-FFF2-40B4-BE49-F238E27FC236}">
                <a16:creationId xmlns:a16="http://schemas.microsoft.com/office/drawing/2014/main" id="{710211F2-DC57-453D-BAE5-001F887DCCA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82C33E9-56C6-4BA1-B588-F7013419597C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3970" name="Slide Number Placeholder 5">
            <a:extLst>
              <a:ext uri="{FF2B5EF4-FFF2-40B4-BE49-F238E27FC236}">
                <a16:creationId xmlns:a16="http://schemas.microsoft.com/office/drawing/2014/main" id="{B66D1B98-AB21-40F0-AEDA-4DEF761FD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217B3B3-BD18-4F25-A6C3-271FF60EB839}" type="slidenum">
              <a:rPr lang="en-US" altLang="en-US" sz="1400">
                <a:latin typeface="Tahoma" panose="020B0604030504040204" pitchFamily="34" charset="0"/>
              </a:rPr>
              <a:pPr eaLnBrk="1" hangingPunct="1"/>
              <a:t>46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DAA15D39-411B-47F6-BDBB-397FE7CDB1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Evaluation of Application of plus_x;;</a:t>
            </a:r>
          </a:p>
        </p:txBody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BEC75321-FDF9-4297-8AB3-49BADEB8F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Have environment: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 = {plus_x 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&lt;y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y + x,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40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plus_x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&gt;, … 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               y  3, …}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where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40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plus_x 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= {x  12, … , y  24, …}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Eval (plus_x y,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anose="05050102010706020507" pitchFamily="18" charset="2"/>
              </a:rPr>
              <a:t>rewrites to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  <a:sym typeface="Symbol" panose="05050102010706020507" pitchFamily="18" charset="2"/>
              </a:rPr>
              <a:t>App (Eval(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plus_x,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, Eval(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y,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) rewrites to</a:t>
            </a:r>
            <a:endParaRPr lang="en-US" altLang="en-US">
              <a:ea typeface="ＭＳ Ｐゴシック" panose="020B0600070205080204" pitchFamily="34" charset="-128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  <a:sym typeface="Symbol" panose="05050102010706020507" pitchFamily="18" charset="2"/>
              </a:rPr>
              <a:t>App (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&lt;y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y + x,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40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plus_x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&gt;, 3) rewrites to</a:t>
            </a:r>
            <a:endParaRPr lang="en-US" altLang="en-US">
              <a:ea typeface="ＭＳ Ｐゴシック" panose="020B0600070205080204" pitchFamily="34" charset="-128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Eval (y + x, {y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 3} +</a:t>
            </a:r>
            <a:r>
              <a:rPr lang="en-US" altLang="en-US" sz="40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plus_x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anose="05050102010706020507" pitchFamily="18" charset="2"/>
              </a:rPr>
              <a:t>rewrites to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Eval (3 + 12 ,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40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plus_x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) = 15</a:t>
            </a: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Date Placeholder 3">
            <a:extLst>
              <a:ext uri="{FF2B5EF4-FFF2-40B4-BE49-F238E27FC236}">
                <a16:creationId xmlns:a16="http://schemas.microsoft.com/office/drawing/2014/main" id="{E4EE39EB-813A-447D-9DFA-9DAB991646F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11CD022-2DFF-40E0-B522-DF1467773CA3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4994" name="Slide Number Placeholder 5">
            <a:extLst>
              <a:ext uri="{FF2B5EF4-FFF2-40B4-BE49-F238E27FC236}">
                <a16:creationId xmlns:a16="http://schemas.microsoft.com/office/drawing/2014/main" id="{23CA0E9B-0FC8-4D60-9B26-E5BA1DA98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61CE1EA-27DB-4A5B-8031-F863CE86DEE8}" type="slidenum">
              <a:rPr lang="en-US" altLang="en-US" sz="1400">
                <a:latin typeface="Tahoma" panose="020B0604030504040204" pitchFamily="34" charset="0"/>
              </a:rPr>
              <a:pPr eaLnBrk="1" hangingPunct="1"/>
              <a:t>47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4995" name="Rectangle 4">
            <a:extLst>
              <a:ext uri="{FF2B5EF4-FFF2-40B4-BE49-F238E27FC236}">
                <a16:creationId xmlns:a16="http://schemas.microsoft.com/office/drawing/2014/main" id="{2109B034-F6B7-4D06-85C0-7428CB68F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ea typeface="ＭＳ Ｐゴシック" panose="020B0600070205080204" pitchFamily="34" charset="-128"/>
              </a:rPr>
              <a:t>Functions with more than one argument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4996" name="Rectangle 5">
            <a:extLst>
              <a:ext uri="{FF2B5EF4-FFF2-40B4-BE49-F238E27FC236}">
                <a16:creationId xmlns:a16="http://schemas.microsoft.com/office/drawing/2014/main" id="{5DA914B3-0ABC-4FAD-A070-BC1841990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839200" cy="49133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add_three x y z = x + y + z;;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add_three : int -&gt; int -&gt; int -&gt; int = &lt;fun&gt;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t = add_three 6 3 2;;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t : int = 11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add_three =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  fun x -&gt; (fun y -&gt; (fun z -&gt; x + y + z));;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add_three : int -&gt; int -&gt; int -&gt; int = &lt;fun&gt;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84997" name="Rectangle 4">
            <a:extLst>
              <a:ext uri="{FF2B5EF4-FFF2-40B4-BE49-F238E27FC236}">
                <a16:creationId xmlns:a16="http://schemas.microsoft.com/office/drawing/2014/main" id="{0CB33B6A-FDC0-4232-B22B-AAE5A662A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562600"/>
            <a:ext cx="7543800" cy="533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/>
              <a:t>Again, first syntactic sugar for second</a:t>
            </a:r>
          </a:p>
        </p:txBody>
      </p:sp>
    </p:spTree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Date Placeholder 3">
            <a:extLst>
              <a:ext uri="{FF2B5EF4-FFF2-40B4-BE49-F238E27FC236}">
                <a16:creationId xmlns:a16="http://schemas.microsoft.com/office/drawing/2014/main" id="{4E72279D-1E80-4066-94A3-950DB8DB194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A3DB594-6F0B-4D7F-921F-5186C7D377CA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6018" name="Slide Number Placeholder 5">
            <a:extLst>
              <a:ext uri="{FF2B5EF4-FFF2-40B4-BE49-F238E27FC236}">
                <a16:creationId xmlns:a16="http://schemas.microsoft.com/office/drawing/2014/main" id="{5CA8CCB8-52FA-43F2-88F4-65781E0D4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847EA2C-B266-4BF9-9FC9-4C9DA0642927}" type="slidenum">
              <a:rPr lang="en-US" altLang="en-US" sz="1400">
                <a:latin typeface="Tahoma" panose="020B0604030504040204" pitchFamily="34" charset="0"/>
              </a:rPr>
              <a:pPr eaLnBrk="1" hangingPunct="1"/>
              <a:t>48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6019" name="Rectangle 4">
            <a:extLst>
              <a:ext uri="{FF2B5EF4-FFF2-40B4-BE49-F238E27FC236}">
                <a16:creationId xmlns:a16="http://schemas.microsoft.com/office/drawing/2014/main" id="{D4A4AA43-BB9F-4560-9779-53B4EC9350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Partial application of functions</a:t>
            </a:r>
          </a:p>
        </p:txBody>
      </p:sp>
      <p:sp>
        <p:nvSpPr>
          <p:cNvPr id="86020" name="Rectangle 5">
            <a:extLst>
              <a:ext uri="{FF2B5EF4-FFF2-40B4-BE49-F238E27FC236}">
                <a16:creationId xmlns:a16="http://schemas.microsoft.com/office/drawing/2014/main" id="{386B434E-3D11-48CF-9C2D-04D3B9D483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add_three x y z = x + y + z;;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h = add_three 5 4;;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h : int -&gt; int = &lt;fun&gt;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h 3;;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int = 12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h 7;;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int = 16</a:t>
            </a:r>
          </a:p>
        </p:txBody>
      </p:sp>
      <p:sp>
        <p:nvSpPr>
          <p:cNvPr id="86021" name="Rectangle 9">
            <a:extLst>
              <a:ext uri="{FF2B5EF4-FFF2-40B4-BE49-F238E27FC236}">
                <a16:creationId xmlns:a16="http://schemas.microsoft.com/office/drawing/2014/main" id="{BC032B78-8E71-4079-9A59-1C45187B6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6248400" cy="6096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Date Placeholder 3">
            <a:extLst>
              <a:ext uri="{FF2B5EF4-FFF2-40B4-BE49-F238E27FC236}">
                <a16:creationId xmlns:a16="http://schemas.microsoft.com/office/drawing/2014/main" id="{96C97276-9BEE-46BB-A479-CF60E29DF00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A8A6910-0F79-4566-A73F-F945BBF14F70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7042" name="Slide Number Placeholder 5">
            <a:extLst>
              <a:ext uri="{FF2B5EF4-FFF2-40B4-BE49-F238E27FC236}">
                <a16:creationId xmlns:a16="http://schemas.microsoft.com/office/drawing/2014/main" id="{F33D5254-C0FA-45C5-ADD6-31E60002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C4475AE-3AC9-40B0-81A5-606751CACD60}" type="slidenum">
              <a:rPr lang="en-US" altLang="en-US" sz="1400">
                <a:latin typeface="Tahoma" panose="020B0604030504040204" pitchFamily="34" charset="0"/>
              </a:rPr>
              <a:pPr eaLnBrk="1" hangingPunct="1"/>
              <a:t>49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7043" name="Rectangle 4">
            <a:extLst>
              <a:ext uri="{FF2B5EF4-FFF2-40B4-BE49-F238E27FC236}">
                <a16:creationId xmlns:a16="http://schemas.microsoft.com/office/drawing/2014/main" id="{72E341DA-546A-4679-B129-29B087FA30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Functions as arguments</a:t>
            </a:r>
          </a:p>
        </p:txBody>
      </p:sp>
      <p:sp>
        <p:nvSpPr>
          <p:cNvPr id="87044" name="Rectangle 5">
            <a:extLst>
              <a:ext uri="{FF2B5EF4-FFF2-40B4-BE49-F238E27FC236}">
                <a16:creationId xmlns:a16="http://schemas.microsoft.com/office/drawing/2014/main" id="{F94F8A1C-1036-4BE4-A77A-FC7FBB16FE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thrice f x = f (f (f x));;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thrice : ('a -&gt; 'a) -&gt; 'a -&gt; 'a = &lt;fun&gt;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g = thrice plus_two;;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g : int -&gt; int = &lt;fun&gt;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g 4;;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int = 10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thrice (fun s -&gt; "Hi! " ^ s) "Good-bye!";;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- : string = "Hi! Hi! Hi! Good-bye!"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4E79F-0699-48E0-B175-0E029D9FC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4BB8A-2780-4C45-9BB3-FEEAADE67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687" y="1143000"/>
            <a:ext cx="8650288" cy="491331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are values of </a:t>
            </a:r>
            <a:r>
              <a:rPr lang="en-US" i="1" dirty="0"/>
              <a:t>function expressions 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Continuations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86222C-3819-478C-A906-267F588FB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41D07-3440-43F4-9F3A-B7DEF8D92DFA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735197-FC44-44E8-88EB-187B73C7AC93}"/>
              </a:ext>
            </a:extLst>
          </p:cNvPr>
          <p:cNvSpPr/>
          <p:nvPr/>
        </p:nvSpPr>
        <p:spPr>
          <a:xfrm>
            <a:off x="609600" y="1981200"/>
            <a:ext cx="375917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Expressions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FD2D7E-E6E1-4F91-88B9-152574864EBB}"/>
              </a:ext>
            </a:extLst>
          </p:cNvPr>
          <p:cNvSpPr/>
          <p:nvPr/>
        </p:nvSpPr>
        <p:spPr>
          <a:xfrm>
            <a:off x="6364692" y="1955464"/>
            <a:ext cx="2148602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Values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9E9E0A-CA77-46EE-A2DD-4CBAACAFBE7E}"/>
              </a:ext>
            </a:extLst>
          </p:cNvPr>
          <p:cNvSpPr/>
          <p:nvPr/>
        </p:nvSpPr>
        <p:spPr>
          <a:xfrm>
            <a:off x="4114800" y="4191000"/>
            <a:ext cx="2165849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Types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E48636-389A-43B2-925D-DAA0343DDA89}"/>
              </a:ext>
            </a:extLst>
          </p:cNvPr>
          <p:cNvCxnSpPr>
            <a:stCxn id="8" idx="3"/>
          </p:cNvCxnSpPr>
          <p:nvPr/>
        </p:nvCxnSpPr>
        <p:spPr bwMode="auto">
          <a:xfrm>
            <a:off x="4368771" y="2442865"/>
            <a:ext cx="1995921" cy="0"/>
          </a:xfrm>
          <a:prstGeom prst="straightConnector1">
            <a:avLst/>
          </a:prstGeom>
          <a:ln w="57150"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A16A1EC-67EB-4BC4-940A-127264AC49B8}"/>
              </a:ext>
            </a:extLst>
          </p:cNvPr>
          <p:cNvCxnSpPr>
            <a:cxnSpLocks/>
          </p:cNvCxnSpPr>
          <p:nvPr/>
        </p:nvCxnSpPr>
        <p:spPr bwMode="auto">
          <a:xfrm>
            <a:off x="2438400" y="2904530"/>
            <a:ext cx="2235171" cy="1210270"/>
          </a:xfrm>
          <a:prstGeom prst="straightConnector1">
            <a:avLst/>
          </a:prstGeom>
          <a:ln w="57150"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FFE1BBA-2EFB-4B39-BDBF-712B88E5D5D8}"/>
              </a:ext>
            </a:extLst>
          </p:cNvPr>
          <p:cNvCxnSpPr>
            <a:cxnSpLocks/>
          </p:cNvCxnSpPr>
          <p:nvPr/>
        </p:nvCxnSpPr>
        <p:spPr bwMode="auto">
          <a:xfrm flipH="1">
            <a:off x="5257800" y="2904531"/>
            <a:ext cx="2057400" cy="1210269"/>
          </a:xfrm>
          <a:prstGeom prst="straightConnector1">
            <a:avLst/>
          </a:prstGeom>
          <a:ln w="57150">
            <a:headEnd type="none" w="med" len="med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2CA554F9-25C1-4BF0-97F9-103C850E9BE4}"/>
                  </a:ext>
                </a:extLst>
              </p14:cNvPr>
              <p14:cNvContentPartPr/>
              <p14:nvPr/>
            </p14:nvContentPartPr>
            <p14:xfrm>
              <a:off x="5779440" y="230400"/>
              <a:ext cx="1951560" cy="69300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2CA554F9-25C1-4BF0-97F9-103C850E9BE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70080" y="221040"/>
                <a:ext cx="1970280" cy="71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16089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>
            <a:extLst>
              <a:ext uri="{FF2B5EF4-FFF2-40B4-BE49-F238E27FC236}">
                <a16:creationId xmlns:a16="http://schemas.microsoft.com/office/drawing/2014/main" id="{1DEAA3FD-7916-46EF-8E16-96226D63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Functions on tuples</a:t>
            </a:r>
          </a:p>
        </p:txBody>
      </p:sp>
      <p:sp>
        <p:nvSpPr>
          <p:cNvPr id="88066" name="Content Placeholder 2">
            <a:extLst>
              <a:ext uri="{FF2B5EF4-FFF2-40B4-BE49-F238E27FC236}">
                <a16:creationId xmlns:a16="http://schemas.microsoft.com/office/drawing/2014/main" id="{239010BE-6D5A-446B-B328-8CC8F34C3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650288" cy="491331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let plus_pair (n,m) = n + m;;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val plus_pair : int * int -&gt; int = &lt;fun&gt;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plus_pair (3,4);;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int = 7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let double x = (x,x);;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val double : 'a -&gt; 'a * 'a = &lt;fun&gt;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double 3;;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int * int = (3, 3)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double "hi";;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string * string = ("hi", "hi")</a:t>
            </a:r>
          </a:p>
        </p:txBody>
      </p:sp>
      <p:sp>
        <p:nvSpPr>
          <p:cNvPr id="88067" name="Date Placeholder 3">
            <a:extLst>
              <a:ext uri="{FF2B5EF4-FFF2-40B4-BE49-F238E27FC236}">
                <a16:creationId xmlns:a16="http://schemas.microsoft.com/office/drawing/2014/main" id="{9B8CE102-4995-415C-9E77-4DB774BF49C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92AB4AF-C6A8-47BB-B8BF-437F074E2708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8068" name="Slide Number Placeholder 4">
            <a:extLst>
              <a:ext uri="{FF2B5EF4-FFF2-40B4-BE49-F238E27FC236}">
                <a16:creationId xmlns:a16="http://schemas.microsoft.com/office/drawing/2014/main" id="{49007D04-043F-474E-B50C-6935270A4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A1FC3FA-6320-48D2-9728-37C4DA074A26}" type="slidenum">
              <a:rPr lang="en-US" altLang="en-US" sz="1400">
                <a:latin typeface="Tahoma" panose="020B0604030504040204" pitchFamily="34" charset="0"/>
              </a:rPr>
              <a:pPr eaLnBrk="1" hangingPunct="1"/>
              <a:t>50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Date Placeholder 3">
            <a:extLst>
              <a:ext uri="{FF2B5EF4-FFF2-40B4-BE49-F238E27FC236}">
                <a16:creationId xmlns:a16="http://schemas.microsoft.com/office/drawing/2014/main" id="{BEFD672A-9673-4964-B612-2DAA8ADC93D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51C60F4-AD89-4279-B31E-386A3CDDC39A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9090" name="Slide Number Placeholder 5">
            <a:extLst>
              <a:ext uri="{FF2B5EF4-FFF2-40B4-BE49-F238E27FC236}">
                <a16:creationId xmlns:a16="http://schemas.microsoft.com/office/drawing/2014/main" id="{6BC99935-6EB1-455B-B66A-A9437DC6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C62A59F-E5D3-49B9-A20F-CCB4DD134B04}" type="slidenum">
              <a:rPr lang="en-US" altLang="en-US" sz="1400">
                <a:latin typeface="Tahoma" panose="020B0604030504040204" pitchFamily="34" charset="0"/>
              </a:rPr>
              <a:pPr eaLnBrk="1" hangingPunct="1"/>
              <a:t>51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89091" name="Text Box 2">
            <a:extLst>
              <a:ext uri="{FF2B5EF4-FFF2-40B4-BE49-F238E27FC236}">
                <a16:creationId xmlns:a16="http://schemas.microsoft.com/office/drawing/2014/main" id="{32A55F58-69F2-4E24-B92A-1A44869B7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73263"/>
            <a:ext cx="4191000" cy="2598737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700"/>
              <a:t>Each clause: pattern on left, expression on right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700"/>
              <a:t>Each x, y has scope of only its clause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700"/>
              <a:t>Use first matching clause</a:t>
            </a:r>
            <a:endParaRPr lang="en-US" altLang="en-US"/>
          </a:p>
        </p:txBody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208DD97E-6CDE-48F3-913D-99B55C6C9F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Match Expressions</a:t>
            </a:r>
          </a:p>
        </p:txBody>
      </p:sp>
      <p:sp>
        <p:nvSpPr>
          <p:cNvPr id="89093" name="Rectangle 4">
            <a:extLst>
              <a:ext uri="{FF2B5EF4-FFF2-40B4-BE49-F238E27FC236}">
                <a16:creationId xmlns:a16="http://schemas.microsoft.com/office/drawing/2014/main" id="{9FFFB896-B642-4BBC-8EA4-8FFB8656E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6063" y="1219200"/>
            <a:ext cx="8650287" cy="491331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#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let triple_to_pair triple =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match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triple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with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(0, x, y)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-&gt; 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(x, y)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|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(x, 0, y)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-&gt;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(x, y)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|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(x, y, _) </a:t>
            </a:r>
            <a:r>
              <a:rPr lang="en-US" altLang="en-US">
                <a:solidFill>
                  <a:srgbClr val="C09C00"/>
                </a:solidFill>
                <a:ea typeface="ＭＳ Ｐゴシック" panose="020B0600070205080204" pitchFamily="34" charset="-128"/>
              </a:rPr>
              <a:t>-&gt;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(x, y);;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val triple_to_pair : int * int * int -&gt; int * int = &lt;fun&gt;</a:t>
            </a:r>
          </a:p>
        </p:txBody>
      </p:sp>
    </p:spTree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Date Placeholder 3">
            <a:extLst>
              <a:ext uri="{FF2B5EF4-FFF2-40B4-BE49-F238E27FC236}">
                <a16:creationId xmlns:a16="http://schemas.microsoft.com/office/drawing/2014/main" id="{4BF43928-44F2-4F16-85DE-6FE35243D42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38781AC-A0B1-4875-80E4-3AC0F390A49A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90114" name="Slide Number Placeholder 5">
            <a:extLst>
              <a:ext uri="{FF2B5EF4-FFF2-40B4-BE49-F238E27FC236}">
                <a16:creationId xmlns:a16="http://schemas.microsoft.com/office/drawing/2014/main" id="{4321757B-B92D-4E01-B5C9-9D1FBA85E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42B8DEF3-EF33-43A8-96C3-ED327C7E84D7}" type="slidenum">
              <a:rPr lang="en-US" altLang="en-US" sz="1400">
                <a:latin typeface="Tahoma" panose="020B0604030504040204" pitchFamily="34" charset="0"/>
              </a:rPr>
              <a:pPr eaLnBrk="1" hangingPunct="1"/>
              <a:t>52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5B7A1CE5-5F0E-4DF1-86D0-C2558D3AD9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Closure for plus_pair</a:t>
            </a:r>
          </a:p>
        </p:txBody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F836B47D-A92B-4EA0-BFE3-7EB0193404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Assume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plus_pair </a:t>
            </a:r>
            <a:r>
              <a:rPr lang="en-US" altLang="en-US">
                <a:ea typeface="ＭＳ Ｐゴシック" panose="020B0600070205080204" pitchFamily="34" charset="-128"/>
                <a:sym typeface="Symbol" panose="05050102010706020507" pitchFamily="18" charset="2"/>
              </a:rPr>
              <a:t>was the environment just before 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plus_pair</a:t>
            </a:r>
            <a:r>
              <a:rPr lang="en-US" altLang="en-US">
                <a:ea typeface="ＭＳ Ｐゴシック" panose="020B0600070205080204" pitchFamily="34" charset="-128"/>
                <a:sym typeface="Symbol" panose="05050102010706020507" pitchFamily="18" charset="2"/>
              </a:rPr>
              <a:t> defined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Closure for 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plus_pair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</a:p>
          <a:p>
            <a:pPr algn="ctr"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&lt;(n,m)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 n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+ m,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plus_pair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&gt;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Environment just after </a:t>
            </a:r>
            <a:r>
              <a:rPr lang="en-US" altLang="en-US">
                <a:solidFill>
                  <a:schemeClr val="tx2"/>
                </a:solidFill>
                <a:ea typeface="ＭＳ Ｐゴシック" panose="020B0600070205080204" pitchFamily="34" charset="-128"/>
              </a:rPr>
              <a:t>plus_pair</a:t>
            </a:r>
            <a:r>
              <a:rPr lang="en-US" altLang="en-US">
                <a:ea typeface="ＭＳ Ｐゴシック" panose="020B0600070205080204" pitchFamily="34" charset="-128"/>
              </a:rPr>
              <a:t> defined:</a:t>
            </a:r>
          </a:p>
          <a:p>
            <a:pPr algn="ctr" eaLnBrk="1" hangingPunct="1">
              <a:lnSpc>
                <a:spcPct val="130000"/>
              </a:lnSpc>
              <a:buFont typeface="Wingdings" panose="05000000000000000000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{plus_pair 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&lt;(n,m)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 n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+ m,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</a:t>
            </a:r>
            <a:r>
              <a:rPr lang="en-US" altLang="en-US" sz="40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plus_pair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&gt;} + </a:t>
            </a:r>
            <a:r>
              <a:rPr lang="en-US" altLang="en-US" sz="40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anose="05050102010706020507" pitchFamily="18" charset="2"/>
              </a:rPr>
              <a:t>plus_pair</a:t>
            </a: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  <a:sym typeface="Symbol" panose="05050102010706020507" pitchFamily="18" charset="2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>
            <a:extLst>
              <a:ext uri="{FF2B5EF4-FFF2-40B4-BE49-F238E27FC236}">
                <a16:creationId xmlns:a16="http://schemas.microsoft.com/office/drawing/2014/main" id="{7422DAC4-3463-4A89-B1D6-C2C41E72AC7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ECA1F42-A1FC-436D-8A18-71BEC7E9EB3D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4034" name="Slide Number Placeholder 5">
            <a:extLst>
              <a:ext uri="{FF2B5EF4-FFF2-40B4-BE49-F238E27FC236}">
                <a16:creationId xmlns:a16="http://schemas.microsoft.com/office/drawing/2014/main" id="{C2166F2E-C667-48F4-AC38-52B30BEC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B0ACFE4-563C-4CA7-834B-E80B5847B317}" type="slidenum">
              <a:rPr lang="en-US" altLang="en-US" sz="1400">
                <a:latin typeface="Tahoma" panose="020B0604030504040204" pitchFamily="34" charset="0"/>
              </a:rPr>
              <a:pPr eaLnBrk="1" hangingPunct="1"/>
              <a:t>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4035" name="Rectangle 4">
            <a:extLst>
              <a:ext uri="{FF2B5EF4-FFF2-40B4-BE49-F238E27FC236}">
                <a16:creationId xmlns:a16="http://schemas.microsoft.com/office/drawing/2014/main" id="{F7D8D445-AC5E-4B0F-A753-4D5B78A00B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Session in OCAML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A9A003BA-86D2-4986-8F0C-1BF7597420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6063" y="1143000"/>
            <a:ext cx="8651875" cy="4913313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en-US" sz="2800" dirty="0"/>
              <a:t>% </a:t>
            </a:r>
            <a:r>
              <a:rPr lang="en-US" sz="2800" dirty="0" err="1">
                <a:solidFill>
                  <a:srgbClr val="0000FF"/>
                </a:solidFill>
              </a:rPr>
              <a:t>ocaml</a:t>
            </a:r>
            <a:endParaRPr lang="en-US" sz="2800" dirty="0">
              <a:solidFill>
                <a:srgbClr val="0000FF"/>
              </a:solidFill>
            </a:endParaRPr>
          </a:p>
          <a:p>
            <a:pPr eaLnBrk="1" hangingPunct="1">
              <a:buFont typeface="Wingdings" charset="2"/>
              <a:buNone/>
              <a:defRPr/>
            </a:pPr>
            <a:r>
              <a:rPr lang="en-US" sz="2800" dirty="0"/>
              <a:t>Objective </a:t>
            </a:r>
            <a:r>
              <a:rPr lang="en-US" sz="2800" dirty="0" err="1"/>
              <a:t>Caml</a:t>
            </a:r>
            <a:r>
              <a:rPr lang="en-US" sz="2800" dirty="0"/>
              <a:t> version 4.01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en-US" sz="2800" dirty="0"/>
              <a:t>#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(* </a:t>
            </a:r>
            <a:r>
              <a:rPr lang="en-US" sz="2800" dirty="0">
                <a:solidFill>
                  <a:srgbClr val="0000FF"/>
                </a:solidFill>
              </a:rPr>
              <a:t>Read-</a:t>
            </a:r>
            <a:r>
              <a:rPr lang="en-US" sz="2800" dirty="0" err="1">
                <a:solidFill>
                  <a:srgbClr val="0000FF"/>
                </a:solidFill>
              </a:rPr>
              <a:t>eval</a:t>
            </a:r>
            <a:r>
              <a:rPr lang="en-US" sz="2800" dirty="0">
                <a:solidFill>
                  <a:srgbClr val="0000FF"/>
                </a:solidFill>
              </a:rPr>
              <a:t>-print loop; expressions and declarations </a:t>
            </a:r>
            <a:r>
              <a:rPr lang="en-US" sz="2800" dirty="0">
                <a:solidFill>
                  <a:srgbClr val="C09C00"/>
                </a:solidFill>
              </a:rPr>
              <a:t>*)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en-US" sz="2800" dirty="0"/>
              <a:t>   </a:t>
            </a:r>
            <a:r>
              <a:rPr lang="en-US" sz="2800" dirty="0">
                <a:solidFill>
                  <a:srgbClr val="0000FF"/>
                </a:solidFill>
              </a:rPr>
              <a:t>2 + 3</a:t>
            </a:r>
            <a:r>
              <a:rPr lang="en-US" sz="2800" dirty="0">
                <a:solidFill>
                  <a:srgbClr val="C09C00"/>
                </a:solidFill>
              </a:rPr>
              <a:t>;;</a:t>
            </a:r>
            <a:r>
              <a:rPr lang="en-US" sz="2800" dirty="0"/>
              <a:t>     </a:t>
            </a:r>
            <a:r>
              <a:rPr lang="en-US" sz="2800" dirty="0">
                <a:solidFill>
                  <a:srgbClr val="0000FF"/>
                </a:solidFill>
              </a:rPr>
              <a:t>(* Expression *)</a:t>
            </a:r>
          </a:p>
          <a:p>
            <a:pPr eaLnBrk="1" hangingPunct="1">
              <a:buFontTx/>
              <a:buChar char="-"/>
              <a:defRPr/>
            </a:pPr>
            <a:r>
              <a:rPr lang="en-US" sz="2800" dirty="0"/>
              <a:t>: </a:t>
            </a:r>
            <a:r>
              <a:rPr lang="en-US" sz="2800" dirty="0" err="1"/>
              <a:t>int</a:t>
            </a:r>
            <a:r>
              <a:rPr lang="en-US" sz="2800" dirty="0"/>
              <a:t> = 5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en-US" sz="2800" dirty="0"/>
              <a:t># </a:t>
            </a:r>
            <a:r>
              <a:rPr lang="en-US" sz="2800" dirty="0">
                <a:solidFill>
                  <a:srgbClr val="0000FF"/>
                </a:solidFill>
              </a:rPr>
              <a:t>3 &lt; 2;;</a:t>
            </a:r>
          </a:p>
          <a:p>
            <a:pPr eaLnBrk="1" hangingPunct="1">
              <a:buFont typeface="Wingdings" charset="2"/>
              <a:buNone/>
              <a:defRPr/>
            </a:pPr>
            <a:r>
              <a:rPr lang="en-US" sz="2800" dirty="0"/>
              <a:t>- : </a:t>
            </a:r>
            <a:r>
              <a:rPr lang="en-US" sz="2800" dirty="0" err="1"/>
              <a:t>bool</a:t>
            </a:r>
            <a:r>
              <a:rPr lang="en-US" sz="2800" dirty="0"/>
              <a:t> = false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3">
            <a:extLst>
              <a:ext uri="{FF2B5EF4-FFF2-40B4-BE49-F238E27FC236}">
                <a16:creationId xmlns:a16="http://schemas.microsoft.com/office/drawing/2014/main" id="{26E6B0B7-26E4-4A02-A0E8-6B3ECC23C94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8CF3ADB-4A68-4C99-B69B-0D2B87E11D62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5058" name="Slide Number Placeholder 5">
            <a:extLst>
              <a:ext uri="{FF2B5EF4-FFF2-40B4-BE49-F238E27FC236}">
                <a16:creationId xmlns:a16="http://schemas.microsoft.com/office/drawing/2014/main" id="{DFF5B063-6155-4F8A-8E36-C51AB04E4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129BB8C-C3DC-4743-A907-D81BDA026CC9}" type="slidenum">
              <a:rPr lang="en-US" altLang="en-US" sz="1400">
                <a:latin typeface="Tahoma" panose="020B0604030504040204" pitchFamily="34" charset="0"/>
              </a:rPr>
              <a:pPr eaLnBrk="1" hangingPunct="1"/>
              <a:t>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5059" name="Rectangle 4">
            <a:extLst>
              <a:ext uri="{FF2B5EF4-FFF2-40B4-BE49-F238E27FC236}">
                <a16:creationId xmlns:a16="http://schemas.microsoft.com/office/drawing/2014/main" id="{5518F491-D832-4E73-8014-0C68687FA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No Overloading for Basic Arithmetic Operations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5060" name="Rectangle 5">
            <a:extLst>
              <a:ext uri="{FF2B5EF4-FFF2-40B4-BE49-F238E27FC236}">
                <a16:creationId xmlns:a16="http://schemas.microsoft.com/office/drawing/2014/main" id="{4503504C-EB14-4993-AADD-067B1B5888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35088"/>
            <a:ext cx="8650288" cy="4913312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15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*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2;;</a:t>
            </a:r>
          </a:p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int = 30</a:t>
            </a:r>
          </a:p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1.35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+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0.23;;  (* Wrong type of addition *)</a:t>
            </a:r>
          </a:p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Characters 0-4:</a:t>
            </a:r>
          </a:p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1.35 + 0.23;;  (* Wrong type of addition *)</a:t>
            </a:r>
          </a:p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^^^^</a:t>
            </a:r>
          </a:p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Error: This expression has type float but an expression was expected of type</a:t>
            </a:r>
          </a:p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   int</a:t>
            </a:r>
          </a:p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1.35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+.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0.23;;</a:t>
            </a:r>
          </a:p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float = 1.58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DE4B72EF-B8C9-444B-AD9C-7EBFEFE0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 Implicit Coercion 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F3F89500-D9BB-45D2-A8BF-69F48F355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1.0 * 2;; (* No Implicit Coercion *)</a:t>
            </a:r>
          </a:p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Characters 0-3:</a:t>
            </a:r>
          </a:p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1.0 * 2;; (* No Implicit Coercion *)</a:t>
            </a:r>
          </a:p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^^^</a:t>
            </a:r>
          </a:p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Error: This expression has type float but an expression was expected of type</a:t>
            </a:r>
          </a:p>
          <a:p>
            <a:pPr marL="533400" indent="-533400"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   int</a:t>
            </a:r>
          </a:p>
        </p:txBody>
      </p:sp>
      <p:sp>
        <p:nvSpPr>
          <p:cNvPr id="46083" name="Date Placeholder 3">
            <a:extLst>
              <a:ext uri="{FF2B5EF4-FFF2-40B4-BE49-F238E27FC236}">
                <a16:creationId xmlns:a16="http://schemas.microsoft.com/office/drawing/2014/main" id="{97DB43AC-65B9-48D5-BE06-B015937FCB9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173139B-B50C-48FF-A200-DFA614A0E30C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6084" name="Slide Number Placeholder 4">
            <a:extLst>
              <a:ext uri="{FF2B5EF4-FFF2-40B4-BE49-F238E27FC236}">
                <a16:creationId xmlns:a16="http://schemas.microsoft.com/office/drawing/2014/main" id="{A0779290-8D86-4991-A3EA-527B3F613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5D97114-B322-4B09-A54F-EDB8759A7CD4}" type="slidenum">
              <a:rPr lang="en-US" altLang="en-US" sz="1400">
                <a:latin typeface="Tahoma" panose="020B0604030504040204" pitchFamily="34" charset="0"/>
              </a:rPr>
              <a:pPr eaLnBrk="1" hangingPunct="1"/>
              <a:t>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3">
            <a:extLst>
              <a:ext uri="{FF2B5EF4-FFF2-40B4-BE49-F238E27FC236}">
                <a16:creationId xmlns:a16="http://schemas.microsoft.com/office/drawing/2014/main" id="{C9E15803-1833-41F3-A5EE-0CD764168B8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DA67FCE-4428-4D86-9F95-CAE31881CC40}" type="datetime1">
              <a:rPr lang="en-US" altLang="en-US" sz="1400">
                <a:latin typeface="Tahoma" panose="020B0604030504040204" pitchFamily="34" charset="0"/>
              </a:rPr>
              <a:pPr eaLnBrk="1" hangingPunct="1"/>
              <a:t>8/29/2018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7106" name="Slide Number Placeholder 5">
            <a:extLst>
              <a:ext uri="{FF2B5EF4-FFF2-40B4-BE49-F238E27FC236}">
                <a16:creationId xmlns:a16="http://schemas.microsoft.com/office/drawing/2014/main" id="{0EBFFDA2-6B4B-40FF-AD8D-E9CD80888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81FE81B-6158-4ED1-BB5F-F85B57BDBBFA}" type="slidenum">
              <a:rPr lang="en-US" altLang="en-US" sz="1400">
                <a:latin typeface="Tahoma" panose="020B0604030504040204" pitchFamily="34" charset="0"/>
              </a:rPr>
              <a:pPr eaLnBrk="1" hangingPunct="1"/>
              <a:t>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47107" name="Rectangle 4">
            <a:extLst>
              <a:ext uri="{FF2B5EF4-FFF2-40B4-BE49-F238E27FC236}">
                <a16:creationId xmlns:a16="http://schemas.microsoft.com/office/drawing/2014/main" id="{CE3E7C94-1E27-40C5-A0B9-66DAFB85BE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Sequencing Expressions</a:t>
            </a:r>
          </a:p>
        </p:txBody>
      </p:sp>
      <p:sp>
        <p:nvSpPr>
          <p:cNvPr id="47108" name="Rectangle 5">
            <a:extLst>
              <a:ext uri="{FF2B5EF4-FFF2-40B4-BE49-F238E27FC236}">
                <a16:creationId xmlns:a16="http://schemas.microsoft.com/office/drawing/2014/main" id="{12D95543-4E6B-4566-9D1B-0006CECE5E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"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Hi there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"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;;  (* has type string *)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string = "Hi there"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print_string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"Hello world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\n</a:t>
            </a:r>
            <a:r>
              <a:rPr lang="en-US" altLang="en-US" sz="2800">
                <a:solidFill>
                  <a:schemeClr val="tx2"/>
                </a:solidFill>
                <a:ea typeface="ＭＳ Ｐゴシック" panose="020B0600070205080204" pitchFamily="34" charset="-128"/>
              </a:rPr>
              <a:t>"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;;  (* has type unit *)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Hello world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unit = ()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#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(print_string "Bye\n"</a:t>
            </a:r>
            <a:r>
              <a:rPr lang="en-US" altLang="en-US" sz="2800">
                <a:solidFill>
                  <a:srgbClr val="C09C00"/>
                </a:solidFill>
                <a:ea typeface="ＭＳ Ｐゴシック" panose="020B0600070205080204" pitchFamily="34" charset="-128"/>
              </a:rPr>
              <a:t>;</a:t>
            </a:r>
            <a:r>
              <a:rPr lang="en-US" altLang="en-US" sz="2800">
                <a:solidFill>
                  <a:schemeClr val="tx2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25);;  (* Sequence of exp *)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Bye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- : int = 25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yellow-red-blue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339933"/>
      </a:accent1>
      <a:accent2>
        <a:srgbClr val="FFCF01"/>
      </a:accent2>
      <a:accent3>
        <a:srgbClr val="FFFFFF"/>
      </a:accent3>
      <a:accent4>
        <a:srgbClr val="000000"/>
      </a:accent4>
      <a:accent5>
        <a:srgbClr val="ADCAAD"/>
      </a:accent5>
      <a:accent6>
        <a:srgbClr val="E7BB01"/>
      </a:accent6>
      <a:hlink>
        <a:srgbClr val="FF0000"/>
      </a:hlink>
      <a:folHlink>
        <a:srgbClr val="3333CC"/>
      </a:folHlink>
    </a:clrScheme>
    <a:fontScheme name="yellow-red-blu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yellow-red-blu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-red-blu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-red-blu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Templates:yellow-red-blue.pot</Template>
  <TotalTime>45710</TotalTime>
  <Words>3206</Words>
  <Application>Microsoft Office PowerPoint</Application>
  <PresentationFormat>On-screen Show (4:3)</PresentationFormat>
  <Paragraphs>546</Paragraphs>
  <Slides>52</Slides>
  <Notes>0</Notes>
  <HiddenSlides>9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0" baseType="lpstr">
      <vt:lpstr>Arial</vt:lpstr>
      <vt:lpstr>ＭＳ Ｐゴシック</vt:lpstr>
      <vt:lpstr>Tahoma</vt:lpstr>
      <vt:lpstr>Wingdings</vt:lpstr>
      <vt:lpstr>Times New Roman</vt:lpstr>
      <vt:lpstr>Times</vt:lpstr>
      <vt:lpstr>Symbol</vt:lpstr>
      <vt:lpstr>yellow-red-blue</vt:lpstr>
      <vt:lpstr>Programming Languages and Compilers (CS 421)     #2: Ocaml, environments, closures  </vt:lpstr>
      <vt:lpstr>Features of OCAML</vt:lpstr>
      <vt:lpstr>Why learn OCAML?</vt:lpstr>
      <vt:lpstr>PowerPoint Presentation</vt:lpstr>
      <vt:lpstr>PowerPoint Presentation</vt:lpstr>
      <vt:lpstr>Session in OCAML</vt:lpstr>
      <vt:lpstr>No Overloading for Basic Arithmetic Operations</vt:lpstr>
      <vt:lpstr>No Implicit Coercion </vt:lpstr>
      <vt:lpstr>Sequencing Expressions</vt:lpstr>
      <vt:lpstr>Declarations; Sequencing of Declarations</vt:lpstr>
      <vt:lpstr>Environments</vt:lpstr>
      <vt:lpstr>Environments</vt:lpstr>
      <vt:lpstr>Global Variable Creation</vt:lpstr>
      <vt:lpstr>Environments</vt:lpstr>
      <vt:lpstr>New Bindings Hide Old</vt:lpstr>
      <vt:lpstr>New Bindings Hide Old</vt:lpstr>
      <vt:lpstr>Environments</vt:lpstr>
      <vt:lpstr>PowerPoint Presentation</vt:lpstr>
      <vt:lpstr>Local Variable Creation</vt:lpstr>
      <vt:lpstr>Local let binding</vt:lpstr>
      <vt:lpstr>Local let binding</vt:lpstr>
      <vt:lpstr>Local let binding</vt:lpstr>
      <vt:lpstr>PowerPoint Presentation</vt:lpstr>
      <vt:lpstr>Booleans (aka Truth Values)</vt:lpstr>
      <vt:lpstr>Booleans and Short-Circuit Evaluation</vt:lpstr>
      <vt:lpstr>PowerPoint Presentation</vt:lpstr>
      <vt:lpstr>Tuples as Values</vt:lpstr>
      <vt:lpstr>Pattern Matching with Tuples</vt:lpstr>
      <vt:lpstr>Nested Tuples</vt:lpstr>
      <vt:lpstr>PowerPoint Presentation</vt:lpstr>
      <vt:lpstr>Functions</vt:lpstr>
      <vt:lpstr>Functions</vt:lpstr>
      <vt:lpstr>Nameless Functions (aka Lambda Terms)</vt:lpstr>
      <vt:lpstr>Functions</vt:lpstr>
      <vt:lpstr>Using a nameless function</vt:lpstr>
      <vt:lpstr>Values fixed at declaration time</vt:lpstr>
      <vt:lpstr>Values fixed at declaration time</vt:lpstr>
      <vt:lpstr>Values fixed at declaration time</vt:lpstr>
      <vt:lpstr>Values fixed at declaration time</vt:lpstr>
      <vt:lpstr>Values fixed at declaration time</vt:lpstr>
      <vt:lpstr>Question</vt:lpstr>
      <vt:lpstr>Save the Environment!</vt:lpstr>
      <vt:lpstr>Closure for plus_x</vt:lpstr>
      <vt:lpstr>PowerPoint Presentation</vt:lpstr>
      <vt:lpstr>PowerPoint Presentation</vt:lpstr>
      <vt:lpstr>Evaluation of Application of plus_x;;</vt:lpstr>
      <vt:lpstr>Functions with more than one argument</vt:lpstr>
      <vt:lpstr>Partial application of functions</vt:lpstr>
      <vt:lpstr>Functions as arguments</vt:lpstr>
      <vt:lpstr>Functions on tuples</vt:lpstr>
      <vt:lpstr>Match Expressions</vt:lpstr>
      <vt:lpstr>Closure for plus_pair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and Compilers  (CS 421)</dc:title>
  <dc:subject/>
  <dc:creator>me</dc:creator>
  <cp:keywords/>
  <dc:description/>
  <cp:lastModifiedBy>Madhusudan Parthasarathy</cp:lastModifiedBy>
  <cp:revision>245</cp:revision>
  <cp:lastPrinted>2017-09-05T06:23:36Z</cp:lastPrinted>
  <dcterms:created xsi:type="dcterms:W3CDTF">2012-08-30T21:57:02Z</dcterms:created>
  <dcterms:modified xsi:type="dcterms:W3CDTF">2018-08-30T20:52:20Z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16384</vt:i4>
  </property>
  <property fmtid="{D5CDD505-2E9C-101B-9397-08002B2CF9AE}" pid="14" name="TextColor">
    <vt:i4>65535</vt:i4>
  </property>
  <property fmtid="{D5CDD505-2E9C-101B-9397-08002B2CF9AE}" pid="15" name="LinkColor">
    <vt:i4>16777215</vt:i4>
  </property>
  <property fmtid="{D5CDD505-2E9C-101B-9397-08002B2CF9AE}" pid="16" name="VisitedColor">
    <vt:i4>16711808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