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9"/>
  </p:notesMasterIdLst>
  <p:handoutMasterIdLst>
    <p:handoutMasterId r:id="rId60"/>
  </p:handoutMasterIdLst>
  <p:sldIdLst>
    <p:sldId id="417" r:id="rId2"/>
    <p:sldId id="549" r:id="rId3"/>
    <p:sldId id="550" r:id="rId4"/>
    <p:sldId id="551" r:id="rId5"/>
    <p:sldId id="553" r:id="rId6"/>
    <p:sldId id="567" r:id="rId7"/>
    <p:sldId id="554" r:id="rId8"/>
    <p:sldId id="555" r:id="rId9"/>
    <p:sldId id="552" r:id="rId10"/>
    <p:sldId id="557" r:id="rId11"/>
    <p:sldId id="558" r:id="rId12"/>
    <p:sldId id="559" r:id="rId13"/>
    <p:sldId id="561" r:id="rId14"/>
    <p:sldId id="562" r:id="rId15"/>
    <p:sldId id="563" r:id="rId16"/>
    <p:sldId id="564" r:id="rId17"/>
    <p:sldId id="565" r:id="rId18"/>
    <p:sldId id="566" r:id="rId19"/>
    <p:sldId id="568" r:id="rId20"/>
    <p:sldId id="560" r:id="rId21"/>
    <p:sldId id="569" r:id="rId22"/>
    <p:sldId id="570" r:id="rId23"/>
    <p:sldId id="571" r:id="rId24"/>
    <p:sldId id="572" r:id="rId25"/>
    <p:sldId id="579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606" r:id="rId52"/>
    <p:sldId id="607" r:id="rId53"/>
    <p:sldId id="608" r:id="rId54"/>
    <p:sldId id="609" r:id="rId55"/>
    <p:sldId id="610" r:id="rId56"/>
    <p:sldId id="611" r:id="rId57"/>
    <p:sldId id="612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ECFF"/>
    <a:srgbClr val="FFFFCC"/>
    <a:srgbClr val="0000CC"/>
    <a:srgbClr val="CCFFFF"/>
    <a:srgbClr val="CCFFCC"/>
    <a:srgbClr val="F9FAEE"/>
    <a:srgbClr val="F8F9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85421" autoAdjust="0"/>
  </p:normalViewPr>
  <p:slideViewPr>
    <p:cSldViewPr>
      <p:cViewPr varScale="1">
        <p:scale>
          <a:sx n="103" d="100"/>
          <a:sy n="103" d="100"/>
        </p:scale>
        <p:origin x="-7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0594-9E38-9647-9C00-085269452E1C}" type="datetimeFigureOut">
              <a:rPr lang="en-US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6E2A6-F8FA-CC4C-967C-91867A767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9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</a:defRPr>
            </a:lvl1pPr>
          </a:lstStyle>
          <a:p>
            <a:fld id="{3B35F589-748F-A846-A756-6D762889F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</p:grpSp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4770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1C70FBF-AC9F-DB45-853D-766665257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1B674-F343-684F-905A-052977D71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6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B7BB-3924-7844-B12C-F2E28575B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02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754217DD-DAC4-3F45-A8BA-906B27BB9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55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8AD4F32-7A35-E244-96FC-E49D1D6B1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6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91F9846-BAA6-2241-BA64-4A597F8A8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2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9489C-0D77-B343-8EB8-77F7D59D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66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FCE2DEA-8E42-4943-B253-1C8D96BF1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49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BAD5E19-F8E1-0347-8B9E-0BA9DCD3F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381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33D154A-725A-134B-A667-3E00EE7C6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6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5B155-AB28-6943-A40E-606A311E6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6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EA952-6D8D-DF4B-96C0-D40A924EF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D711F-9EFB-7142-8AF7-34D3B5F94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1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3AD1ED-401A-EA42-BD53-BB41AC1B12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136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pic>
        <p:nvPicPr>
          <p:cNvPr id="11275" name="Picture 11" descr="uiu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20138" y="6327775"/>
            <a:ext cx="347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52" r:id="rId3"/>
    <p:sldLayoutId id="2147483860" r:id="rId4"/>
    <p:sldLayoutId id="2147483861" r:id="rId5"/>
    <p:sldLayoutId id="214748386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63" r:id="rId12"/>
    <p:sldLayoutId id="214748386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7.png"/><Relationship Id="rId3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60E1DC-285D-6444-A8DC-CB8182FF683A}" type="slidenum">
              <a:rPr lang="en-US"/>
              <a:pPr/>
              <a:t>1</a:t>
            </a:fld>
            <a:endParaRPr lang="en-US"/>
          </a:p>
        </p:txBody>
      </p:sp>
      <p:sp>
        <p:nvSpPr>
          <p:cNvPr id="1946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Network Programming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81200"/>
            <a:ext cx="3505200" cy="4114800"/>
          </a:xfrm>
        </p:spPr>
        <p:txBody>
          <a:bodyPr/>
          <a:lstStyle/>
          <a:p>
            <a:r>
              <a:rPr lang="en-US" dirty="0" smtClean="0"/>
              <a:t>Properties?</a:t>
            </a:r>
          </a:p>
          <a:p>
            <a:pPr lvl="1"/>
            <a:r>
              <a:rPr lang="en-US" sz="2400" b="1" dirty="0" smtClean="0"/>
              <a:t>Client:</a:t>
            </a:r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Server:</a:t>
            </a:r>
          </a:p>
          <a:p>
            <a:pPr lvl="1"/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86000"/>
            <a:ext cx="2895600" cy="5334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server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24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 bwMode="auto">
          <a:xfrm flipH="1">
            <a:off x="9906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Straight Arrow Connector 27"/>
          <p:cNvCxnSpPr>
            <a:stCxn id="6" idx="2"/>
            <a:endCxn id="8" idx="0"/>
          </p:cNvCxnSpPr>
          <p:nvPr/>
        </p:nvCxnSpPr>
        <p:spPr bwMode="auto">
          <a:xfrm flipH="1">
            <a:off x="18288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2"/>
            <a:endCxn id="9" idx="0"/>
          </p:cNvCxnSpPr>
          <p:nvPr/>
        </p:nvCxnSpPr>
        <p:spPr bwMode="auto">
          <a:xfrm>
            <a:off x="2667000" y="2819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>
            <a:stCxn id="6" idx="2"/>
            <a:endCxn id="10" idx="0"/>
          </p:cNvCxnSpPr>
          <p:nvPr/>
        </p:nvCxnSpPr>
        <p:spPr bwMode="auto">
          <a:xfrm>
            <a:off x="26670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11" idx="0"/>
          </p:cNvCxnSpPr>
          <p:nvPr/>
        </p:nvCxnSpPr>
        <p:spPr bwMode="auto">
          <a:xfrm>
            <a:off x="26670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Properties?</a:t>
            </a:r>
          </a:p>
          <a:p>
            <a:pPr lvl="1"/>
            <a:r>
              <a:rPr lang="en-US" sz="2400" b="1" dirty="0" smtClean="0"/>
              <a:t>Client:</a:t>
            </a:r>
          </a:p>
          <a:p>
            <a:pPr lvl="2"/>
            <a:r>
              <a:rPr lang="en-US" sz="2000" b="1" dirty="0" smtClean="0"/>
              <a:t>Initiates contact</a:t>
            </a:r>
          </a:p>
          <a:p>
            <a:pPr lvl="2"/>
            <a:r>
              <a:rPr lang="en-US" sz="2000" b="1" dirty="0" smtClean="0"/>
              <a:t>Waits for server’s response</a:t>
            </a:r>
            <a:br>
              <a:rPr lang="en-US" sz="2000" b="1" dirty="0" smtClean="0"/>
            </a:br>
            <a:endParaRPr lang="en-US" sz="2400" b="1" dirty="0" smtClean="0"/>
          </a:p>
          <a:p>
            <a:pPr lvl="1"/>
            <a:r>
              <a:rPr lang="en-US" sz="2400" b="1" dirty="0" smtClean="0"/>
              <a:t>Server:</a:t>
            </a:r>
          </a:p>
          <a:p>
            <a:pPr lvl="2"/>
            <a:r>
              <a:rPr lang="en-US" sz="2000" b="1" dirty="0" smtClean="0"/>
              <a:t>Well-known name</a:t>
            </a:r>
          </a:p>
          <a:p>
            <a:pPr lvl="2"/>
            <a:r>
              <a:rPr lang="en-US" sz="2000" b="1" dirty="0" smtClean="0"/>
              <a:t>Waits for contact</a:t>
            </a:r>
          </a:p>
          <a:p>
            <a:pPr lvl="2"/>
            <a:r>
              <a:rPr lang="en-US" sz="2000" b="1" dirty="0" smtClean="0"/>
              <a:t>Processes requests, sends replies</a:t>
            </a:r>
          </a:p>
          <a:p>
            <a:pPr lvl="1"/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86000"/>
            <a:ext cx="2895600" cy="5334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server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24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 bwMode="auto">
          <a:xfrm flipH="1">
            <a:off x="9906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Straight Arrow Connector 27"/>
          <p:cNvCxnSpPr>
            <a:stCxn id="6" idx="2"/>
            <a:endCxn id="8" idx="0"/>
          </p:cNvCxnSpPr>
          <p:nvPr/>
        </p:nvCxnSpPr>
        <p:spPr bwMode="auto">
          <a:xfrm flipH="1">
            <a:off x="18288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2"/>
            <a:endCxn id="9" idx="0"/>
          </p:cNvCxnSpPr>
          <p:nvPr/>
        </p:nvCxnSpPr>
        <p:spPr bwMode="auto">
          <a:xfrm>
            <a:off x="2667000" y="2819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>
            <a:stCxn id="6" idx="2"/>
            <a:endCxn id="10" idx="0"/>
          </p:cNvCxnSpPr>
          <p:nvPr/>
        </p:nvCxnSpPr>
        <p:spPr bwMode="auto">
          <a:xfrm>
            <a:off x="26670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11" idx="0"/>
          </p:cNvCxnSpPr>
          <p:nvPr/>
        </p:nvCxnSpPr>
        <p:spPr bwMode="auto">
          <a:xfrm>
            <a:off x="26670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 bwMode="auto">
          <a:xfrm>
            <a:off x="4648200" y="3276600"/>
            <a:ext cx="1219200" cy="609600"/>
          </a:xfrm>
          <a:prstGeom prst="rightArrow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How?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572000" y="5486400"/>
            <a:ext cx="1219200" cy="609600"/>
          </a:xfrm>
          <a:prstGeom prst="rightArrow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How?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981200"/>
            <a:ext cx="4038600" cy="4114800"/>
          </a:xfrm>
        </p:spPr>
        <p:txBody>
          <a:bodyPr/>
          <a:lstStyle/>
          <a:p>
            <a:r>
              <a:rPr lang="en-US" dirty="0" smtClean="0"/>
              <a:t>Properties?</a:t>
            </a:r>
          </a:p>
          <a:p>
            <a:pPr lvl="1"/>
            <a:r>
              <a:rPr lang="en-US" sz="2400" b="1" dirty="0" smtClean="0"/>
              <a:t>Client:</a:t>
            </a:r>
          </a:p>
          <a:p>
            <a:pPr lvl="2"/>
            <a:r>
              <a:rPr lang="en-US" sz="2000" b="1" dirty="0" smtClean="0"/>
              <a:t>Initiates contact</a:t>
            </a:r>
          </a:p>
          <a:p>
            <a:pPr lvl="2"/>
            <a:r>
              <a:rPr lang="en-US" sz="2000" b="1" dirty="0" smtClean="0"/>
              <a:t>Waits for server’s response</a:t>
            </a:r>
            <a:br>
              <a:rPr lang="en-US" sz="2000" b="1" dirty="0" smtClean="0"/>
            </a:br>
            <a:endParaRPr lang="en-US" sz="2400" b="1" dirty="0" smtClean="0"/>
          </a:p>
          <a:p>
            <a:pPr lvl="1"/>
            <a:r>
              <a:rPr lang="en-US" sz="2400" b="1" dirty="0" smtClean="0"/>
              <a:t>Server:</a:t>
            </a:r>
          </a:p>
          <a:p>
            <a:pPr lvl="2"/>
            <a:r>
              <a:rPr lang="en-US" sz="2000" b="1" dirty="0" smtClean="0"/>
              <a:t>Well-known name</a:t>
            </a:r>
          </a:p>
          <a:p>
            <a:pPr lvl="2"/>
            <a:r>
              <a:rPr lang="en-US" sz="2000" b="1" dirty="0" smtClean="0"/>
              <a:t>Waits for contact</a:t>
            </a:r>
          </a:p>
          <a:p>
            <a:pPr lvl="2"/>
            <a:r>
              <a:rPr lang="en-US" sz="2000" b="1" dirty="0" smtClean="0"/>
              <a:t>Processes requests, sends replies</a:t>
            </a:r>
          </a:p>
          <a:p>
            <a:pPr lvl="1"/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86000"/>
            <a:ext cx="2895600" cy="5334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server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24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pitchFamily="34" charset="0"/>
              </a:rPr>
              <a:t>client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 bwMode="auto">
          <a:xfrm flipH="1">
            <a:off x="9906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Straight Arrow Connector 27"/>
          <p:cNvCxnSpPr>
            <a:stCxn id="6" idx="2"/>
            <a:endCxn id="8" idx="0"/>
          </p:cNvCxnSpPr>
          <p:nvPr/>
        </p:nvCxnSpPr>
        <p:spPr bwMode="auto">
          <a:xfrm flipH="1">
            <a:off x="18288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2"/>
            <a:endCxn id="9" idx="0"/>
          </p:cNvCxnSpPr>
          <p:nvPr/>
        </p:nvCxnSpPr>
        <p:spPr bwMode="auto">
          <a:xfrm>
            <a:off x="2667000" y="2819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>
            <a:stCxn id="6" idx="2"/>
            <a:endCxn id="10" idx="0"/>
          </p:cNvCxnSpPr>
          <p:nvPr/>
        </p:nvCxnSpPr>
        <p:spPr bwMode="auto">
          <a:xfrm>
            <a:off x="26670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11" idx="0"/>
          </p:cNvCxnSpPr>
          <p:nvPr/>
        </p:nvCxnSpPr>
        <p:spPr bwMode="auto">
          <a:xfrm>
            <a:off x="26670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Right Arrow 16"/>
          <p:cNvSpPr/>
          <p:nvPr/>
        </p:nvSpPr>
        <p:spPr bwMode="auto">
          <a:xfrm>
            <a:off x="4648200" y="2895600"/>
            <a:ext cx="1219200" cy="609600"/>
          </a:xfrm>
          <a:prstGeom prst="rightArrow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How?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572000" y="5105400"/>
            <a:ext cx="1219200" cy="609600"/>
          </a:xfrm>
          <a:prstGeom prst="rightArrow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How?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communications across a network happen over a </a:t>
            </a:r>
            <a:r>
              <a:rPr lang="en-US" b="1" i="1" dirty="0" smtClean="0">
                <a:solidFill>
                  <a:srgbClr val="0070C0"/>
                </a:solidFill>
              </a:rPr>
              <a:t>network socket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Properties: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communications across a network happen over a </a:t>
            </a:r>
            <a:r>
              <a:rPr lang="en-US" b="1" i="1" dirty="0" smtClean="0">
                <a:solidFill>
                  <a:srgbClr val="0070C0"/>
                </a:solidFill>
              </a:rPr>
              <a:t>network socket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A form of Inner-Process Communications</a:t>
            </a:r>
          </a:p>
          <a:p>
            <a:pPr lvl="1"/>
            <a:r>
              <a:rPr lang="en-US" dirty="0" smtClean="0"/>
              <a:t>Bi-directional</a:t>
            </a:r>
          </a:p>
          <a:p>
            <a:pPr lvl="1"/>
            <a:r>
              <a:rPr lang="en-US" dirty="0" smtClean="0"/>
              <a:t>Connection made via a </a:t>
            </a:r>
            <a:r>
              <a:rPr lang="en-US" b="1" i="1" dirty="0" smtClean="0">
                <a:solidFill>
                  <a:srgbClr val="0070C0"/>
                </a:solidFill>
              </a:rPr>
              <a:t>socket address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70C0"/>
                </a:solidFill>
              </a:rPr>
              <a:t>socket address</a:t>
            </a:r>
            <a:r>
              <a:rPr lang="en-US" dirty="0" smtClean="0"/>
              <a:t> is:</a:t>
            </a:r>
          </a:p>
          <a:p>
            <a:pPr lvl="1"/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Port Number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socket must also bind to a specific transport-layer protocol.</a:t>
            </a:r>
          </a:p>
          <a:p>
            <a:pPr lvl="1"/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UDP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648199" cy="4114800"/>
          </a:xfrm>
        </p:spPr>
        <p:txBody>
          <a:bodyPr/>
          <a:lstStyle/>
          <a:p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Get a packet to the destination </a:t>
            </a:r>
            <a:r>
              <a:rPr lang="en-US" b="1" i="1" u="sng" dirty="0" smtClean="0"/>
              <a:t>computer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Port Numbers</a:t>
            </a:r>
          </a:p>
          <a:p>
            <a:pPr lvl="1"/>
            <a:r>
              <a:rPr lang="en-US" dirty="0" smtClean="0"/>
              <a:t>Get a packet to the destination </a:t>
            </a:r>
            <a:r>
              <a:rPr lang="en-US" b="1" i="1" u="sng" dirty="0" smtClean="0"/>
              <a:t>process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7" name="Slide Number Placeholder 5"/>
          <p:cNvSpPr txBox="1">
            <a:spLocks/>
          </p:cNvSpPr>
          <p:nvPr/>
        </p:nvSpPr>
        <p:spPr bwMode="auto">
          <a:xfrm>
            <a:off x="67056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2CF7E9-5282-7D49-B40B-51762847B74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8" name="Freeform 462"/>
          <p:cNvSpPr>
            <a:spLocks/>
          </p:cNvSpPr>
          <p:nvPr/>
        </p:nvSpPr>
        <p:spPr bwMode="auto">
          <a:xfrm>
            <a:off x="7089775" y="36687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63"/>
          <p:cNvSpPr>
            <a:spLocks/>
          </p:cNvSpPr>
          <p:nvPr/>
        </p:nvSpPr>
        <p:spPr bwMode="auto">
          <a:xfrm>
            <a:off x="7108825" y="2143125"/>
            <a:ext cx="1730375" cy="1044575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64"/>
          <p:cNvSpPr>
            <a:spLocks/>
          </p:cNvSpPr>
          <p:nvPr/>
        </p:nvSpPr>
        <p:spPr bwMode="auto">
          <a:xfrm>
            <a:off x="5368925" y="1851025"/>
            <a:ext cx="1644650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" name="Group 465"/>
          <p:cNvGrpSpPr>
            <a:grpSpLocks/>
          </p:cNvGrpSpPr>
          <p:nvPr/>
        </p:nvGrpSpPr>
        <p:grpSpPr bwMode="auto">
          <a:xfrm>
            <a:off x="5456238" y="3186113"/>
            <a:ext cx="1458912" cy="933450"/>
            <a:chOff x="2889" y="1631"/>
            <a:chExt cx="980" cy="743"/>
          </a:xfrm>
        </p:grpSpPr>
        <p:sp>
          <p:nvSpPr>
            <p:cNvPr id="52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CCFF"/>
                </a:solidFill>
                <a:latin typeface="Times New Roman" charset="0"/>
              </a:endParaRPr>
            </a:p>
          </p:txBody>
        </p:sp>
      </p:grpSp>
      <p:grpSp>
        <p:nvGrpSpPr>
          <p:cNvPr id="54" name="Group 468"/>
          <p:cNvGrpSpPr>
            <a:grpSpLocks/>
          </p:cNvGrpSpPr>
          <p:nvPr/>
        </p:nvGrpSpPr>
        <p:grpSpPr bwMode="auto">
          <a:xfrm>
            <a:off x="5413375" y="1863725"/>
            <a:ext cx="2162175" cy="1511300"/>
            <a:chOff x="1881" y="625"/>
            <a:chExt cx="5558" cy="3515"/>
          </a:xfrm>
        </p:grpSpPr>
        <p:sp>
          <p:nvSpPr>
            <p:cNvPr id="55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0" name="Group 484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77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1" name="Group 489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73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4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5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2" name="Line 495"/>
            <p:cNvSpPr>
              <a:spLocks noChangeShapeType="1"/>
            </p:cNvSpPr>
            <p:nvPr/>
          </p:nvSpPr>
          <p:spPr bwMode="auto">
            <a:xfrm rot="10800000">
              <a:off x="1881" y="625"/>
              <a:ext cx="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1" name="Oval 499"/>
          <p:cNvSpPr>
            <a:spLocks noChangeArrowheads="1"/>
          </p:cNvSpPr>
          <p:nvPr/>
        </p:nvSpPr>
        <p:spPr bwMode="auto">
          <a:xfrm>
            <a:off x="7215188" y="3863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500"/>
          <p:cNvSpPr>
            <a:spLocks noChangeShapeType="1"/>
          </p:cNvSpPr>
          <p:nvPr/>
        </p:nvSpPr>
        <p:spPr bwMode="auto">
          <a:xfrm>
            <a:off x="7215188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501"/>
          <p:cNvSpPr>
            <a:spLocks noChangeShapeType="1"/>
          </p:cNvSpPr>
          <p:nvPr/>
        </p:nvSpPr>
        <p:spPr bwMode="auto">
          <a:xfrm>
            <a:off x="7573963" y="3856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502"/>
          <p:cNvSpPr>
            <a:spLocks noChangeArrowheads="1"/>
          </p:cNvSpPr>
          <p:nvPr/>
        </p:nvSpPr>
        <p:spPr bwMode="auto">
          <a:xfrm>
            <a:off x="7215188" y="3856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85" name="Oval 503"/>
          <p:cNvSpPr>
            <a:spLocks noChangeArrowheads="1"/>
          </p:cNvSpPr>
          <p:nvPr/>
        </p:nvSpPr>
        <p:spPr bwMode="auto">
          <a:xfrm>
            <a:off x="7212013" y="3787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504"/>
          <p:cNvGrpSpPr>
            <a:grpSpLocks/>
          </p:cNvGrpSpPr>
          <p:nvPr/>
        </p:nvGrpSpPr>
        <p:grpSpPr bwMode="auto">
          <a:xfrm>
            <a:off x="7297738" y="3811588"/>
            <a:ext cx="179387" cy="65087"/>
            <a:chOff x="2848" y="848"/>
            <a:chExt cx="140" cy="98"/>
          </a:xfrm>
        </p:grpSpPr>
        <p:sp>
          <p:nvSpPr>
            <p:cNvPr id="87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oup 508"/>
          <p:cNvGrpSpPr>
            <a:grpSpLocks/>
          </p:cNvGrpSpPr>
          <p:nvPr/>
        </p:nvGrpSpPr>
        <p:grpSpPr bwMode="auto">
          <a:xfrm flipV="1">
            <a:off x="7297738" y="3811588"/>
            <a:ext cx="179387" cy="65087"/>
            <a:chOff x="2848" y="848"/>
            <a:chExt cx="140" cy="98"/>
          </a:xfrm>
        </p:grpSpPr>
        <p:sp>
          <p:nvSpPr>
            <p:cNvPr id="91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" name="Oval 512"/>
          <p:cNvSpPr>
            <a:spLocks noChangeArrowheads="1"/>
          </p:cNvSpPr>
          <p:nvPr/>
        </p:nvSpPr>
        <p:spPr bwMode="auto">
          <a:xfrm>
            <a:off x="7570788" y="41433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513"/>
          <p:cNvSpPr>
            <a:spLocks noChangeShapeType="1"/>
          </p:cNvSpPr>
          <p:nvPr/>
        </p:nvSpPr>
        <p:spPr bwMode="auto">
          <a:xfrm>
            <a:off x="7570788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514"/>
          <p:cNvSpPr>
            <a:spLocks noChangeShapeType="1"/>
          </p:cNvSpPr>
          <p:nvPr/>
        </p:nvSpPr>
        <p:spPr bwMode="auto">
          <a:xfrm>
            <a:off x="7929563" y="41354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515"/>
          <p:cNvSpPr>
            <a:spLocks noChangeArrowheads="1"/>
          </p:cNvSpPr>
          <p:nvPr/>
        </p:nvSpPr>
        <p:spPr bwMode="auto">
          <a:xfrm>
            <a:off x="7570788" y="41354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98" name="Oval 516"/>
          <p:cNvSpPr>
            <a:spLocks noChangeArrowheads="1"/>
          </p:cNvSpPr>
          <p:nvPr/>
        </p:nvSpPr>
        <p:spPr bwMode="auto">
          <a:xfrm>
            <a:off x="7567613" y="40671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" name="Group 517"/>
          <p:cNvGrpSpPr>
            <a:grpSpLocks/>
          </p:cNvGrpSpPr>
          <p:nvPr/>
        </p:nvGrpSpPr>
        <p:grpSpPr bwMode="auto">
          <a:xfrm>
            <a:off x="7653338" y="4090988"/>
            <a:ext cx="179387" cy="65087"/>
            <a:chOff x="2848" y="848"/>
            <a:chExt cx="140" cy="98"/>
          </a:xfrm>
        </p:grpSpPr>
        <p:sp>
          <p:nvSpPr>
            <p:cNvPr id="100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521"/>
          <p:cNvGrpSpPr>
            <a:grpSpLocks/>
          </p:cNvGrpSpPr>
          <p:nvPr/>
        </p:nvGrpSpPr>
        <p:grpSpPr bwMode="auto">
          <a:xfrm flipV="1">
            <a:off x="7653338" y="4090988"/>
            <a:ext cx="179387" cy="65087"/>
            <a:chOff x="2848" y="848"/>
            <a:chExt cx="140" cy="98"/>
          </a:xfrm>
        </p:grpSpPr>
        <p:sp>
          <p:nvSpPr>
            <p:cNvPr id="104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" name="Oval 525"/>
          <p:cNvSpPr>
            <a:spLocks noChangeArrowheads="1"/>
          </p:cNvSpPr>
          <p:nvPr/>
        </p:nvSpPr>
        <p:spPr bwMode="auto">
          <a:xfrm>
            <a:off x="7850188" y="38766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526"/>
          <p:cNvSpPr>
            <a:spLocks noChangeShapeType="1"/>
          </p:cNvSpPr>
          <p:nvPr/>
        </p:nvSpPr>
        <p:spPr bwMode="auto">
          <a:xfrm>
            <a:off x="7850188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527"/>
          <p:cNvSpPr>
            <a:spLocks noChangeShapeType="1"/>
          </p:cNvSpPr>
          <p:nvPr/>
        </p:nvSpPr>
        <p:spPr bwMode="auto">
          <a:xfrm>
            <a:off x="8208963" y="38687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528"/>
          <p:cNvSpPr>
            <a:spLocks noChangeArrowheads="1"/>
          </p:cNvSpPr>
          <p:nvPr/>
        </p:nvSpPr>
        <p:spPr bwMode="auto">
          <a:xfrm>
            <a:off x="7850188" y="38687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11" name="Oval 529"/>
          <p:cNvSpPr>
            <a:spLocks noChangeArrowheads="1"/>
          </p:cNvSpPr>
          <p:nvPr/>
        </p:nvSpPr>
        <p:spPr bwMode="auto">
          <a:xfrm>
            <a:off x="7847013" y="38004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" name="Group 530"/>
          <p:cNvGrpSpPr>
            <a:grpSpLocks/>
          </p:cNvGrpSpPr>
          <p:nvPr/>
        </p:nvGrpSpPr>
        <p:grpSpPr bwMode="auto">
          <a:xfrm>
            <a:off x="7932738" y="3824288"/>
            <a:ext cx="179387" cy="65087"/>
            <a:chOff x="2848" y="848"/>
            <a:chExt cx="140" cy="98"/>
          </a:xfrm>
        </p:grpSpPr>
        <p:sp>
          <p:nvSpPr>
            <p:cNvPr id="113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" name="Group 534"/>
          <p:cNvGrpSpPr>
            <a:grpSpLocks/>
          </p:cNvGrpSpPr>
          <p:nvPr/>
        </p:nvGrpSpPr>
        <p:grpSpPr bwMode="auto">
          <a:xfrm flipV="1">
            <a:off x="7932738" y="3824288"/>
            <a:ext cx="179387" cy="65087"/>
            <a:chOff x="2848" y="848"/>
            <a:chExt cx="140" cy="98"/>
          </a:xfrm>
        </p:grpSpPr>
        <p:sp>
          <p:nvSpPr>
            <p:cNvPr id="117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" name="Oval 538"/>
          <p:cNvSpPr>
            <a:spLocks noChangeArrowheads="1"/>
          </p:cNvSpPr>
          <p:nvPr/>
        </p:nvSpPr>
        <p:spPr bwMode="auto">
          <a:xfrm>
            <a:off x="7315200" y="2714625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Line 539"/>
          <p:cNvSpPr>
            <a:spLocks noChangeShapeType="1"/>
          </p:cNvSpPr>
          <p:nvPr/>
        </p:nvSpPr>
        <p:spPr bwMode="auto">
          <a:xfrm>
            <a:off x="7315200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Line 540"/>
          <p:cNvSpPr>
            <a:spLocks noChangeShapeType="1"/>
          </p:cNvSpPr>
          <p:nvPr/>
        </p:nvSpPr>
        <p:spPr bwMode="auto">
          <a:xfrm>
            <a:off x="7662863" y="2706688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541"/>
          <p:cNvSpPr>
            <a:spLocks noChangeArrowheads="1"/>
          </p:cNvSpPr>
          <p:nvPr/>
        </p:nvSpPr>
        <p:spPr bwMode="auto">
          <a:xfrm>
            <a:off x="7315200" y="2706688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24" name="Oval 542"/>
          <p:cNvSpPr>
            <a:spLocks noChangeArrowheads="1"/>
          </p:cNvSpPr>
          <p:nvPr/>
        </p:nvSpPr>
        <p:spPr bwMode="auto">
          <a:xfrm>
            <a:off x="7312025" y="2643188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" name="Group 543"/>
          <p:cNvGrpSpPr>
            <a:grpSpLocks/>
          </p:cNvGrpSpPr>
          <p:nvPr/>
        </p:nvGrpSpPr>
        <p:grpSpPr bwMode="auto">
          <a:xfrm>
            <a:off x="7396163" y="2665413"/>
            <a:ext cx="171450" cy="61912"/>
            <a:chOff x="2848" y="848"/>
            <a:chExt cx="140" cy="98"/>
          </a:xfrm>
        </p:grpSpPr>
        <p:sp>
          <p:nvSpPr>
            <p:cNvPr id="126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9" name="Group 547"/>
          <p:cNvGrpSpPr>
            <a:grpSpLocks/>
          </p:cNvGrpSpPr>
          <p:nvPr/>
        </p:nvGrpSpPr>
        <p:grpSpPr bwMode="auto">
          <a:xfrm flipV="1">
            <a:off x="7396163" y="2665413"/>
            <a:ext cx="171450" cy="60325"/>
            <a:chOff x="2848" y="848"/>
            <a:chExt cx="140" cy="98"/>
          </a:xfrm>
        </p:grpSpPr>
        <p:sp>
          <p:nvSpPr>
            <p:cNvPr id="13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" name="Oval 551"/>
          <p:cNvSpPr>
            <a:spLocks noChangeArrowheads="1"/>
          </p:cNvSpPr>
          <p:nvPr/>
        </p:nvSpPr>
        <p:spPr bwMode="auto">
          <a:xfrm>
            <a:off x="7313613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552"/>
          <p:cNvSpPr>
            <a:spLocks noChangeShapeType="1"/>
          </p:cNvSpPr>
          <p:nvPr/>
        </p:nvSpPr>
        <p:spPr bwMode="auto">
          <a:xfrm>
            <a:off x="7313613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553"/>
          <p:cNvSpPr>
            <a:spLocks noChangeShapeType="1"/>
          </p:cNvSpPr>
          <p:nvPr/>
        </p:nvSpPr>
        <p:spPr bwMode="auto">
          <a:xfrm>
            <a:off x="7672388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Rectangle 554"/>
          <p:cNvSpPr>
            <a:spLocks noChangeArrowheads="1"/>
          </p:cNvSpPr>
          <p:nvPr/>
        </p:nvSpPr>
        <p:spPr bwMode="auto">
          <a:xfrm>
            <a:off x="7313613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37" name="Oval 555"/>
          <p:cNvSpPr>
            <a:spLocks noChangeArrowheads="1"/>
          </p:cNvSpPr>
          <p:nvPr/>
        </p:nvSpPr>
        <p:spPr bwMode="auto">
          <a:xfrm>
            <a:off x="7310438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" name="Group 556"/>
          <p:cNvGrpSpPr>
            <a:grpSpLocks/>
          </p:cNvGrpSpPr>
          <p:nvPr/>
        </p:nvGrpSpPr>
        <p:grpSpPr bwMode="auto">
          <a:xfrm>
            <a:off x="7396163" y="2922588"/>
            <a:ext cx="179387" cy="65087"/>
            <a:chOff x="2848" y="848"/>
            <a:chExt cx="140" cy="98"/>
          </a:xfrm>
        </p:grpSpPr>
        <p:sp>
          <p:nvSpPr>
            <p:cNvPr id="139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560"/>
          <p:cNvGrpSpPr>
            <a:grpSpLocks/>
          </p:cNvGrpSpPr>
          <p:nvPr/>
        </p:nvGrpSpPr>
        <p:grpSpPr bwMode="auto">
          <a:xfrm flipV="1">
            <a:off x="7396163" y="2922588"/>
            <a:ext cx="179387" cy="65087"/>
            <a:chOff x="2848" y="848"/>
            <a:chExt cx="140" cy="98"/>
          </a:xfrm>
        </p:grpSpPr>
        <p:sp>
          <p:nvSpPr>
            <p:cNvPr id="143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" name="Oval 564"/>
          <p:cNvSpPr>
            <a:spLocks noChangeArrowheads="1"/>
          </p:cNvSpPr>
          <p:nvPr/>
        </p:nvSpPr>
        <p:spPr bwMode="auto">
          <a:xfrm>
            <a:off x="7789863" y="2616200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565"/>
          <p:cNvSpPr>
            <a:spLocks noChangeShapeType="1"/>
          </p:cNvSpPr>
          <p:nvPr/>
        </p:nvSpPr>
        <p:spPr bwMode="auto">
          <a:xfrm>
            <a:off x="7789863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Line 566"/>
          <p:cNvSpPr>
            <a:spLocks noChangeShapeType="1"/>
          </p:cNvSpPr>
          <p:nvPr/>
        </p:nvSpPr>
        <p:spPr bwMode="auto">
          <a:xfrm>
            <a:off x="8120063" y="2609850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Rectangle 567"/>
          <p:cNvSpPr>
            <a:spLocks noChangeArrowheads="1"/>
          </p:cNvSpPr>
          <p:nvPr/>
        </p:nvSpPr>
        <p:spPr bwMode="auto">
          <a:xfrm>
            <a:off x="7789863" y="2609850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50" name="Oval 568"/>
          <p:cNvSpPr>
            <a:spLocks noChangeArrowheads="1"/>
          </p:cNvSpPr>
          <p:nvPr/>
        </p:nvSpPr>
        <p:spPr bwMode="auto">
          <a:xfrm>
            <a:off x="7786688" y="2547938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" name="Group 569"/>
          <p:cNvGrpSpPr>
            <a:grpSpLocks/>
          </p:cNvGrpSpPr>
          <p:nvPr/>
        </p:nvGrpSpPr>
        <p:grpSpPr bwMode="auto">
          <a:xfrm>
            <a:off x="7866063" y="2570163"/>
            <a:ext cx="163512" cy="57150"/>
            <a:chOff x="2848" y="848"/>
            <a:chExt cx="140" cy="98"/>
          </a:xfrm>
        </p:grpSpPr>
        <p:sp>
          <p:nvSpPr>
            <p:cNvPr id="152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573"/>
          <p:cNvGrpSpPr>
            <a:grpSpLocks/>
          </p:cNvGrpSpPr>
          <p:nvPr/>
        </p:nvGrpSpPr>
        <p:grpSpPr bwMode="auto">
          <a:xfrm flipV="1">
            <a:off x="7866063" y="2568575"/>
            <a:ext cx="163512" cy="58738"/>
            <a:chOff x="2848" y="848"/>
            <a:chExt cx="140" cy="98"/>
          </a:xfrm>
        </p:grpSpPr>
        <p:sp>
          <p:nvSpPr>
            <p:cNvPr id="156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" name="Oval 577"/>
          <p:cNvSpPr>
            <a:spLocks noChangeArrowheads="1"/>
          </p:cNvSpPr>
          <p:nvPr/>
        </p:nvSpPr>
        <p:spPr bwMode="auto">
          <a:xfrm>
            <a:off x="7875588" y="2974975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Line 578"/>
          <p:cNvSpPr>
            <a:spLocks noChangeShapeType="1"/>
          </p:cNvSpPr>
          <p:nvPr/>
        </p:nvSpPr>
        <p:spPr bwMode="auto">
          <a:xfrm>
            <a:off x="7875588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Line 579"/>
          <p:cNvSpPr>
            <a:spLocks noChangeShapeType="1"/>
          </p:cNvSpPr>
          <p:nvPr/>
        </p:nvSpPr>
        <p:spPr bwMode="auto">
          <a:xfrm>
            <a:off x="8234363" y="2967038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Rectangle 580"/>
          <p:cNvSpPr>
            <a:spLocks noChangeArrowheads="1"/>
          </p:cNvSpPr>
          <p:nvPr/>
        </p:nvSpPr>
        <p:spPr bwMode="auto">
          <a:xfrm>
            <a:off x="7875588" y="2967038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63" name="Oval 581"/>
          <p:cNvSpPr>
            <a:spLocks noChangeArrowheads="1"/>
          </p:cNvSpPr>
          <p:nvPr/>
        </p:nvSpPr>
        <p:spPr bwMode="auto">
          <a:xfrm>
            <a:off x="7872413" y="2898775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" name="Group 582"/>
          <p:cNvGrpSpPr>
            <a:grpSpLocks/>
          </p:cNvGrpSpPr>
          <p:nvPr/>
        </p:nvGrpSpPr>
        <p:grpSpPr bwMode="auto">
          <a:xfrm>
            <a:off x="7958138" y="2922588"/>
            <a:ext cx="179387" cy="65087"/>
            <a:chOff x="2848" y="848"/>
            <a:chExt cx="140" cy="98"/>
          </a:xfrm>
        </p:grpSpPr>
        <p:sp>
          <p:nvSpPr>
            <p:cNvPr id="16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" name="Group 586"/>
          <p:cNvGrpSpPr>
            <a:grpSpLocks/>
          </p:cNvGrpSpPr>
          <p:nvPr/>
        </p:nvGrpSpPr>
        <p:grpSpPr bwMode="auto">
          <a:xfrm flipV="1">
            <a:off x="7958138" y="2922588"/>
            <a:ext cx="179387" cy="65087"/>
            <a:chOff x="2848" y="848"/>
            <a:chExt cx="140" cy="98"/>
          </a:xfrm>
        </p:grpSpPr>
        <p:sp>
          <p:nvSpPr>
            <p:cNvPr id="169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" name="Oval 590"/>
          <p:cNvSpPr>
            <a:spLocks noChangeArrowheads="1"/>
          </p:cNvSpPr>
          <p:nvPr/>
        </p:nvSpPr>
        <p:spPr bwMode="auto">
          <a:xfrm>
            <a:off x="6465888" y="270986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Line 591"/>
          <p:cNvSpPr>
            <a:spLocks noChangeShapeType="1"/>
          </p:cNvSpPr>
          <p:nvPr/>
        </p:nvSpPr>
        <p:spPr bwMode="auto">
          <a:xfrm>
            <a:off x="6465888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Line 592"/>
          <p:cNvSpPr>
            <a:spLocks noChangeShapeType="1"/>
          </p:cNvSpPr>
          <p:nvPr/>
        </p:nvSpPr>
        <p:spPr bwMode="auto">
          <a:xfrm>
            <a:off x="6811963" y="270192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593"/>
          <p:cNvSpPr>
            <a:spLocks noChangeArrowheads="1"/>
          </p:cNvSpPr>
          <p:nvPr/>
        </p:nvSpPr>
        <p:spPr bwMode="auto">
          <a:xfrm>
            <a:off x="6465888" y="270192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76" name="Oval 594"/>
          <p:cNvSpPr>
            <a:spLocks noChangeArrowheads="1"/>
          </p:cNvSpPr>
          <p:nvPr/>
        </p:nvSpPr>
        <p:spPr bwMode="auto">
          <a:xfrm>
            <a:off x="6462713" y="263842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7" name="Group 595"/>
          <p:cNvGrpSpPr>
            <a:grpSpLocks/>
          </p:cNvGrpSpPr>
          <p:nvPr/>
        </p:nvGrpSpPr>
        <p:grpSpPr bwMode="auto">
          <a:xfrm>
            <a:off x="6546850" y="2660650"/>
            <a:ext cx="171450" cy="60325"/>
            <a:chOff x="2848" y="848"/>
            <a:chExt cx="140" cy="98"/>
          </a:xfrm>
        </p:grpSpPr>
        <p:sp>
          <p:nvSpPr>
            <p:cNvPr id="178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1" name="Group 599"/>
          <p:cNvGrpSpPr>
            <a:grpSpLocks/>
          </p:cNvGrpSpPr>
          <p:nvPr/>
        </p:nvGrpSpPr>
        <p:grpSpPr bwMode="auto">
          <a:xfrm flipV="1">
            <a:off x="6546850" y="2660650"/>
            <a:ext cx="171450" cy="58738"/>
            <a:chOff x="2848" y="848"/>
            <a:chExt cx="140" cy="98"/>
          </a:xfrm>
        </p:grpSpPr>
        <p:sp>
          <p:nvSpPr>
            <p:cNvPr id="182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" name="Oval 603"/>
          <p:cNvSpPr>
            <a:spLocks noChangeArrowheads="1"/>
          </p:cNvSpPr>
          <p:nvPr/>
        </p:nvSpPr>
        <p:spPr bwMode="auto">
          <a:xfrm>
            <a:off x="6159500" y="3859213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604"/>
          <p:cNvSpPr>
            <a:spLocks noChangeShapeType="1"/>
          </p:cNvSpPr>
          <p:nvPr/>
        </p:nvSpPr>
        <p:spPr bwMode="auto">
          <a:xfrm>
            <a:off x="6159500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605"/>
          <p:cNvSpPr>
            <a:spLocks noChangeShapeType="1"/>
          </p:cNvSpPr>
          <p:nvPr/>
        </p:nvSpPr>
        <p:spPr bwMode="auto">
          <a:xfrm>
            <a:off x="6505575" y="3851275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Rectangle 606"/>
          <p:cNvSpPr>
            <a:spLocks noChangeArrowheads="1"/>
          </p:cNvSpPr>
          <p:nvPr/>
        </p:nvSpPr>
        <p:spPr bwMode="auto">
          <a:xfrm>
            <a:off x="6159500" y="3851275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189" name="Oval 607"/>
          <p:cNvSpPr>
            <a:spLocks noChangeArrowheads="1"/>
          </p:cNvSpPr>
          <p:nvPr/>
        </p:nvSpPr>
        <p:spPr bwMode="auto">
          <a:xfrm>
            <a:off x="6156325" y="3787775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0" name="Group 608"/>
          <p:cNvGrpSpPr>
            <a:grpSpLocks/>
          </p:cNvGrpSpPr>
          <p:nvPr/>
        </p:nvGrpSpPr>
        <p:grpSpPr bwMode="auto">
          <a:xfrm>
            <a:off x="6240463" y="3810000"/>
            <a:ext cx="171450" cy="60325"/>
            <a:chOff x="2848" y="848"/>
            <a:chExt cx="140" cy="98"/>
          </a:xfrm>
        </p:grpSpPr>
        <p:sp>
          <p:nvSpPr>
            <p:cNvPr id="191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" name="Group 612"/>
          <p:cNvGrpSpPr>
            <a:grpSpLocks/>
          </p:cNvGrpSpPr>
          <p:nvPr/>
        </p:nvGrpSpPr>
        <p:grpSpPr bwMode="auto">
          <a:xfrm flipV="1">
            <a:off x="6240463" y="3810000"/>
            <a:ext cx="171450" cy="58738"/>
            <a:chOff x="2848" y="848"/>
            <a:chExt cx="140" cy="98"/>
          </a:xfrm>
        </p:grpSpPr>
        <p:sp>
          <p:nvSpPr>
            <p:cNvPr id="195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" name="Line 616"/>
          <p:cNvSpPr>
            <a:spLocks noChangeShapeType="1"/>
          </p:cNvSpPr>
          <p:nvPr/>
        </p:nvSpPr>
        <p:spPr bwMode="auto">
          <a:xfrm flipV="1">
            <a:off x="7358063" y="4216400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617"/>
          <p:cNvSpPr>
            <a:spLocks noChangeShapeType="1"/>
          </p:cNvSpPr>
          <p:nvPr/>
        </p:nvSpPr>
        <p:spPr bwMode="auto">
          <a:xfrm>
            <a:off x="7481888" y="3954463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618"/>
          <p:cNvSpPr>
            <a:spLocks noChangeShapeType="1"/>
          </p:cNvSpPr>
          <p:nvPr/>
        </p:nvSpPr>
        <p:spPr bwMode="auto">
          <a:xfrm>
            <a:off x="7578725" y="387508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619"/>
          <p:cNvSpPr>
            <a:spLocks noChangeShapeType="1"/>
          </p:cNvSpPr>
          <p:nvPr/>
        </p:nvSpPr>
        <p:spPr bwMode="auto">
          <a:xfrm flipV="1">
            <a:off x="7815263" y="3960813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620"/>
          <p:cNvSpPr>
            <a:spLocks noChangeShapeType="1"/>
          </p:cNvSpPr>
          <p:nvPr/>
        </p:nvSpPr>
        <p:spPr bwMode="auto">
          <a:xfrm>
            <a:off x="6513513" y="388143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621"/>
          <p:cNvSpPr>
            <a:spLocks noChangeShapeType="1"/>
          </p:cNvSpPr>
          <p:nvPr/>
        </p:nvSpPr>
        <p:spPr bwMode="auto">
          <a:xfrm>
            <a:off x="6808788" y="2728913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622"/>
          <p:cNvSpPr>
            <a:spLocks noChangeShapeType="1"/>
          </p:cNvSpPr>
          <p:nvPr/>
        </p:nvSpPr>
        <p:spPr bwMode="auto">
          <a:xfrm>
            <a:off x="6375400" y="255746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623"/>
          <p:cNvSpPr>
            <a:spLocks/>
          </p:cNvSpPr>
          <p:nvPr/>
        </p:nvSpPr>
        <p:spPr bwMode="auto">
          <a:xfrm>
            <a:off x="5695950" y="4564063"/>
            <a:ext cx="2979738" cy="1455737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Line 624"/>
          <p:cNvSpPr>
            <a:spLocks noChangeShapeType="1"/>
          </p:cNvSpPr>
          <p:nvPr/>
        </p:nvSpPr>
        <p:spPr bwMode="auto">
          <a:xfrm rot="-5400000">
            <a:off x="7931150" y="5300663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Line 625"/>
          <p:cNvSpPr>
            <a:spLocks noChangeShapeType="1"/>
          </p:cNvSpPr>
          <p:nvPr/>
        </p:nvSpPr>
        <p:spPr bwMode="auto">
          <a:xfrm rot="5400000" flipV="1">
            <a:off x="8077200" y="55816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Line 626"/>
          <p:cNvSpPr>
            <a:spLocks noChangeShapeType="1"/>
          </p:cNvSpPr>
          <p:nvPr/>
        </p:nvSpPr>
        <p:spPr bwMode="auto">
          <a:xfrm rot="-5400000">
            <a:off x="8262938" y="5257800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9" name="Group 627"/>
          <p:cNvGrpSpPr>
            <a:grpSpLocks/>
          </p:cNvGrpSpPr>
          <p:nvPr/>
        </p:nvGrpSpPr>
        <p:grpSpPr bwMode="auto">
          <a:xfrm>
            <a:off x="7842250" y="4967288"/>
            <a:ext cx="501650" cy="234950"/>
            <a:chOff x="4701" y="2996"/>
            <a:chExt cx="316" cy="148"/>
          </a:xfrm>
        </p:grpSpPr>
        <p:sp>
          <p:nvSpPr>
            <p:cNvPr id="210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214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" name="Group 633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220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" name="Group 637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217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3" name="Group 641"/>
          <p:cNvGrpSpPr>
            <a:grpSpLocks/>
          </p:cNvGrpSpPr>
          <p:nvPr/>
        </p:nvGrpSpPr>
        <p:grpSpPr bwMode="auto">
          <a:xfrm>
            <a:off x="7026275" y="4691063"/>
            <a:ext cx="501650" cy="234950"/>
            <a:chOff x="3600" y="219"/>
            <a:chExt cx="360" cy="175"/>
          </a:xfrm>
        </p:grpSpPr>
        <p:sp>
          <p:nvSpPr>
            <p:cNvPr id="22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22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" name="Group 647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3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" name="Group 651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3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7" name="Group 655"/>
          <p:cNvGrpSpPr>
            <a:grpSpLocks/>
          </p:cNvGrpSpPr>
          <p:nvPr/>
        </p:nvGrpSpPr>
        <p:grpSpPr bwMode="auto">
          <a:xfrm>
            <a:off x="6361113" y="4830763"/>
            <a:ext cx="501650" cy="482600"/>
            <a:chOff x="3600" y="96"/>
            <a:chExt cx="360" cy="360"/>
          </a:xfrm>
        </p:grpSpPr>
        <p:sp>
          <p:nvSpPr>
            <p:cNvPr id="238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242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3" name="Group 661"/>
            <p:cNvGrpSpPr>
              <a:grpSpLocks/>
            </p:cNvGrpSpPr>
            <p:nvPr/>
          </p:nvGrpSpPr>
          <p:grpSpPr bwMode="auto">
            <a:xfrm>
              <a:off x="3666" y="96"/>
              <a:ext cx="176" cy="51"/>
              <a:chOff x="2848" y="844"/>
              <a:chExt cx="140" cy="102"/>
            </a:xfrm>
          </p:grpSpPr>
          <p:sp>
            <p:nvSpPr>
              <p:cNvPr id="248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Line 664"/>
              <p:cNvSpPr>
                <a:spLocks noChangeShapeType="1"/>
              </p:cNvSpPr>
              <p:nvPr/>
            </p:nvSpPr>
            <p:spPr bwMode="auto">
              <a:xfrm>
                <a:off x="2894" y="844"/>
                <a:ext cx="52" cy="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4" name="Group 665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45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1" name="Line 669"/>
          <p:cNvSpPr>
            <a:spLocks noChangeShapeType="1"/>
          </p:cNvSpPr>
          <p:nvPr/>
        </p:nvSpPr>
        <p:spPr bwMode="auto">
          <a:xfrm>
            <a:off x="7475538" y="4902200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Line 670"/>
          <p:cNvSpPr>
            <a:spLocks noChangeShapeType="1"/>
          </p:cNvSpPr>
          <p:nvPr/>
        </p:nvSpPr>
        <p:spPr bwMode="auto">
          <a:xfrm flipV="1">
            <a:off x="6823075" y="4914900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Line 671"/>
          <p:cNvSpPr>
            <a:spLocks noChangeShapeType="1"/>
          </p:cNvSpPr>
          <p:nvPr/>
        </p:nvSpPr>
        <p:spPr bwMode="auto">
          <a:xfrm flipV="1">
            <a:off x="6865938" y="5118100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Line 672"/>
          <p:cNvSpPr>
            <a:spLocks noChangeShapeType="1"/>
          </p:cNvSpPr>
          <p:nvPr/>
        </p:nvSpPr>
        <p:spPr bwMode="auto">
          <a:xfrm flipH="1">
            <a:off x="6161088" y="4864100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Line 673"/>
          <p:cNvSpPr>
            <a:spLocks noChangeShapeType="1"/>
          </p:cNvSpPr>
          <p:nvPr/>
        </p:nvSpPr>
        <p:spPr bwMode="auto">
          <a:xfrm>
            <a:off x="6186488" y="4914900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Line 674"/>
          <p:cNvSpPr>
            <a:spLocks noChangeShapeType="1"/>
          </p:cNvSpPr>
          <p:nvPr/>
        </p:nvSpPr>
        <p:spPr bwMode="auto">
          <a:xfrm>
            <a:off x="6046788" y="5251450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Line 675"/>
          <p:cNvSpPr>
            <a:spLocks noChangeShapeType="1"/>
          </p:cNvSpPr>
          <p:nvPr/>
        </p:nvSpPr>
        <p:spPr bwMode="auto">
          <a:xfrm>
            <a:off x="6299200" y="5330825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76"/>
          <p:cNvSpPr>
            <a:spLocks noChangeShapeType="1"/>
          </p:cNvSpPr>
          <p:nvPr/>
        </p:nvSpPr>
        <p:spPr bwMode="auto">
          <a:xfrm flipH="1">
            <a:off x="6538913" y="5238750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77"/>
          <p:cNvSpPr>
            <a:spLocks noChangeShapeType="1"/>
          </p:cNvSpPr>
          <p:nvPr/>
        </p:nvSpPr>
        <p:spPr bwMode="auto">
          <a:xfrm>
            <a:off x="6351588" y="5327650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78"/>
          <p:cNvSpPr>
            <a:spLocks noChangeShapeType="1"/>
          </p:cNvSpPr>
          <p:nvPr/>
        </p:nvSpPr>
        <p:spPr bwMode="auto">
          <a:xfrm flipH="1" flipV="1">
            <a:off x="6748463" y="533558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Line 679"/>
          <p:cNvSpPr>
            <a:spLocks noChangeShapeType="1"/>
          </p:cNvSpPr>
          <p:nvPr/>
        </p:nvSpPr>
        <p:spPr bwMode="auto">
          <a:xfrm>
            <a:off x="6829425" y="5194300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Line 680"/>
          <p:cNvSpPr>
            <a:spLocks noChangeShapeType="1"/>
          </p:cNvSpPr>
          <p:nvPr/>
        </p:nvSpPr>
        <p:spPr bwMode="auto">
          <a:xfrm>
            <a:off x="6278563" y="5129213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3" name="Group 681"/>
          <p:cNvGrpSpPr>
            <a:grpSpLocks/>
          </p:cNvGrpSpPr>
          <p:nvPr/>
        </p:nvGrpSpPr>
        <p:grpSpPr bwMode="auto">
          <a:xfrm>
            <a:off x="5464175" y="1889125"/>
            <a:ext cx="3021013" cy="3981450"/>
            <a:chOff x="-1203" y="1352"/>
            <a:chExt cx="1903" cy="2508"/>
          </a:xfrm>
        </p:grpSpPr>
        <p:grpSp>
          <p:nvGrpSpPr>
            <p:cNvPr id="264" name="Group 682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301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2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65" name="Picture 686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66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99" name="Object 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55311" name="Clip" r:id="rId5" imgW="826793" imgH="840481" progId="">
                  <p:embed/>
                </p:oleObj>
              </a:graphicData>
            </a:graphic>
          </p:graphicFrame>
          <p:graphicFrame>
            <p:nvGraphicFramePr>
              <p:cNvPr id="300" name="Object 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55312" name="Clip" r:id="rId6" imgW="1268227" imgH="1200237" progId="">
                  <p:embed/>
                </p:oleObj>
              </a:graphicData>
            </a:graphic>
          </p:graphicFrame>
        </p:grpSp>
        <p:grpSp>
          <p:nvGrpSpPr>
            <p:cNvPr id="267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97" name="Object 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55313" name="Clip" r:id="rId7" imgW="826793" imgH="840481" progId="">
                  <p:embed/>
                </p:oleObj>
              </a:graphicData>
            </a:graphic>
          </p:graphicFrame>
          <p:graphicFrame>
            <p:nvGraphicFramePr>
              <p:cNvPr id="298" name="Object 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55314" name="Clip" r:id="rId8" imgW="1268227" imgH="1200237" progId="">
                  <p:embed/>
                </p:oleObj>
              </a:graphicData>
            </a:graphic>
          </p:graphicFrame>
        </p:grpSp>
        <p:graphicFrame>
          <p:nvGraphicFramePr>
            <p:cNvPr id="268" name="Object 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p:oleObj spid="_x0000_s55315" name="Clip" r:id="rId9" imgW="1307079" imgH="1083682" progId="">
                <p:embed/>
              </p:oleObj>
            </a:graphicData>
          </a:graphic>
        </p:graphicFrame>
        <p:grpSp>
          <p:nvGrpSpPr>
            <p:cNvPr id="269" name="Group 694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289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4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70" name="Object 7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p:oleObj spid="_x0000_s55316" name="Clip" r:id="rId10" imgW="1307079" imgH="1083682" progId="">
                <p:embed/>
              </p:oleObj>
            </a:graphicData>
          </a:graphic>
        </p:graphicFrame>
        <p:graphicFrame>
          <p:nvGraphicFramePr>
            <p:cNvPr id="271" name="Object 8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p:oleObj spid="_x0000_s55317" name="Clip" r:id="rId11" imgW="1307079" imgH="1083682" progId="">
                <p:embed/>
              </p:oleObj>
            </a:graphicData>
          </a:graphic>
        </p:graphicFrame>
        <p:graphicFrame>
          <p:nvGraphicFramePr>
            <p:cNvPr id="272" name="Object 9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p:oleObj spid="_x0000_s55318" name="Clip" r:id="rId12" imgW="1307079" imgH="1083682" progId="">
                <p:embed/>
              </p:oleObj>
            </a:graphicData>
          </a:graphic>
        </p:graphicFrame>
        <p:graphicFrame>
          <p:nvGraphicFramePr>
            <p:cNvPr id="273" name="Object 10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p:oleObj spid="_x0000_s55319" name="Clip" r:id="rId13" imgW="1307079" imgH="1083682" progId="">
                <p:embed/>
              </p:oleObj>
            </a:graphicData>
          </a:graphic>
        </p:graphicFrame>
        <p:grpSp>
          <p:nvGrpSpPr>
            <p:cNvPr id="274" name="Group 707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287" name="Object 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55320" name="Clip" r:id="rId14" imgW="826793" imgH="840481" progId="">
                  <p:embed/>
                </p:oleObj>
              </a:graphicData>
            </a:graphic>
          </p:graphicFrame>
          <p:graphicFrame>
            <p:nvGraphicFramePr>
              <p:cNvPr id="288" name="Object 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55321" name="Clip" r:id="rId15" imgW="1268227" imgH="1200237" progId="">
                  <p:embed/>
                </p:oleObj>
              </a:graphicData>
            </a:graphic>
          </p:graphicFrame>
        </p:grpSp>
        <p:grpSp>
          <p:nvGrpSpPr>
            <p:cNvPr id="275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85" name="Object 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p:oleObj spid="_x0000_s55322" name="Clip" r:id="rId16" imgW="826793" imgH="840481" progId="">
                  <p:embed/>
                </p:oleObj>
              </a:graphicData>
            </a:graphic>
          </p:graphicFrame>
          <p:graphicFrame>
            <p:nvGraphicFramePr>
              <p:cNvPr id="286" name="Object 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p:oleObj spid="_x0000_s55323" name="Clip" r:id="rId17" imgW="1268227" imgH="1200237" progId="">
                  <p:embed/>
                </p:oleObj>
              </a:graphicData>
            </a:graphic>
          </p:graphicFrame>
        </p:grpSp>
        <p:grpSp>
          <p:nvGrpSpPr>
            <p:cNvPr id="276" name="Group 713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277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4" name="Line 722"/>
          <p:cNvSpPr>
            <a:spLocks noChangeShapeType="1"/>
          </p:cNvSpPr>
          <p:nvPr/>
        </p:nvSpPr>
        <p:spPr bwMode="auto">
          <a:xfrm flipH="1">
            <a:off x="6367463" y="3651250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723"/>
          <p:cNvSpPr>
            <a:spLocks noChangeShapeType="1"/>
          </p:cNvSpPr>
          <p:nvPr/>
        </p:nvSpPr>
        <p:spPr bwMode="auto">
          <a:xfrm flipV="1">
            <a:off x="7664450" y="2633663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Line 724"/>
          <p:cNvSpPr>
            <a:spLocks noChangeShapeType="1"/>
          </p:cNvSpPr>
          <p:nvPr/>
        </p:nvSpPr>
        <p:spPr bwMode="auto">
          <a:xfrm>
            <a:off x="7491413" y="2806700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Line 725"/>
          <p:cNvSpPr>
            <a:spLocks noChangeShapeType="1"/>
          </p:cNvSpPr>
          <p:nvPr/>
        </p:nvSpPr>
        <p:spPr bwMode="auto">
          <a:xfrm flipV="1">
            <a:off x="7675563" y="270351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726"/>
          <p:cNvSpPr>
            <a:spLocks noChangeShapeType="1"/>
          </p:cNvSpPr>
          <p:nvPr/>
        </p:nvSpPr>
        <p:spPr bwMode="auto">
          <a:xfrm>
            <a:off x="8027988" y="2701925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727"/>
          <p:cNvSpPr>
            <a:spLocks noChangeShapeType="1"/>
          </p:cNvSpPr>
          <p:nvPr/>
        </p:nvSpPr>
        <p:spPr bwMode="auto">
          <a:xfrm>
            <a:off x="7681913" y="3008313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728"/>
          <p:cNvSpPr>
            <a:spLocks noChangeShapeType="1"/>
          </p:cNvSpPr>
          <p:nvPr/>
        </p:nvSpPr>
        <p:spPr bwMode="auto">
          <a:xfrm flipV="1">
            <a:off x="5976938" y="387508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729"/>
          <p:cNvSpPr>
            <a:spLocks noChangeShapeType="1"/>
          </p:cNvSpPr>
          <p:nvPr/>
        </p:nvSpPr>
        <p:spPr bwMode="auto">
          <a:xfrm flipV="1">
            <a:off x="8096250" y="240188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730"/>
          <p:cNvSpPr>
            <a:spLocks noChangeShapeType="1"/>
          </p:cNvSpPr>
          <p:nvPr/>
        </p:nvSpPr>
        <p:spPr bwMode="auto">
          <a:xfrm>
            <a:off x="8235950" y="299878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731"/>
          <p:cNvSpPr>
            <a:spLocks noChangeShapeType="1"/>
          </p:cNvSpPr>
          <p:nvPr/>
        </p:nvSpPr>
        <p:spPr bwMode="auto">
          <a:xfrm flipH="1">
            <a:off x="7381875" y="307498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Line 732"/>
          <p:cNvSpPr>
            <a:spLocks noChangeShapeType="1"/>
          </p:cNvSpPr>
          <p:nvPr/>
        </p:nvSpPr>
        <p:spPr bwMode="auto">
          <a:xfrm flipH="1">
            <a:off x="7972425" y="307498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5" name="Group 733"/>
          <p:cNvGrpSpPr>
            <a:grpSpLocks/>
          </p:cNvGrpSpPr>
          <p:nvPr/>
        </p:nvGrpSpPr>
        <p:grpSpPr bwMode="auto">
          <a:xfrm>
            <a:off x="7024688" y="4692650"/>
            <a:ext cx="501650" cy="234950"/>
            <a:chOff x="4701" y="2996"/>
            <a:chExt cx="316" cy="148"/>
          </a:xfrm>
        </p:grpSpPr>
        <p:sp>
          <p:nvSpPr>
            <p:cNvPr id="316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320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1" name="Group 739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26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2" name="Group 743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23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29" name="Group 747"/>
          <p:cNvGrpSpPr>
            <a:grpSpLocks/>
          </p:cNvGrpSpPr>
          <p:nvPr/>
        </p:nvGrpSpPr>
        <p:grpSpPr bwMode="auto">
          <a:xfrm>
            <a:off x="6359525" y="4994275"/>
            <a:ext cx="501650" cy="234950"/>
            <a:chOff x="4701" y="2996"/>
            <a:chExt cx="316" cy="148"/>
          </a:xfrm>
        </p:grpSpPr>
        <p:sp>
          <p:nvSpPr>
            <p:cNvPr id="330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imes New Roman" charset="0"/>
              </a:endParaRPr>
            </a:p>
          </p:txBody>
        </p:sp>
        <p:sp>
          <p:nvSpPr>
            <p:cNvPr id="334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5" name="Group 753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40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6" name="Group 757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37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3" name="Group 761"/>
          <p:cNvGrpSpPr>
            <a:grpSpLocks/>
          </p:cNvGrpSpPr>
          <p:nvPr/>
        </p:nvGrpSpPr>
        <p:grpSpPr bwMode="auto">
          <a:xfrm>
            <a:off x="7189788" y="5180013"/>
            <a:ext cx="290512" cy="404812"/>
            <a:chOff x="4290" y="3130"/>
            <a:chExt cx="183" cy="255"/>
          </a:xfrm>
        </p:grpSpPr>
        <p:pic>
          <p:nvPicPr>
            <p:cNvPr id="344" name="Picture 762" descr="31u_bnrz[1]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5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2" name="Group 780"/>
          <p:cNvGrpSpPr>
            <a:grpSpLocks/>
          </p:cNvGrpSpPr>
          <p:nvPr/>
        </p:nvGrpSpPr>
        <p:grpSpPr bwMode="auto">
          <a:xfrm>
            <a:off x="5746750" y="3641725"/>
            <a:ext cx="290513" cy="404813"/>
            <a:chOff x="4290" y="3130"/>
            <a:chExt cx="183" cy="255"/>
          </a:xfrm>
        </p:grpSpPr>
        <p:pic>
          <p:nvPicPr>
            <p:cNvPr id="363" name="Picture 781" descr="31u_bnrz[1]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4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0 w 199"/>
                <a:gd name="T1" fmla="*/ 0 h 232"/>
                <a:gd name="T2" fmla="*/ 0 w 199"/>
                <a:gd name="T3" fmla="*/ 0 h 232"/>
                <a:gd name="T4" fmla="*/ 0 w 199"/>
                <a:gd name="T5" fmla="*/ 0 h 232"/>
                <a:gd name="T6" fmla="*/ 0 w 199"/>
                <a:gd name="T7" fmla="*/ 0 h 232"/>
                <a:gd name="T8" fmla="*/ 0 w 199"/>
                <a:gd name="T9" fmla="*/ 0 h 232"/>
                <a:gd name="T10" fmla="*/ 0 w 199"/>
                <a:gd name="T11" fmla="*/ 0 h 232"/>
                <a:gd name="T12" fmla="*/ 0 w 199"/>
                <a:gd name="T13" fmla="*/ 0 h 232"/>
                <a:gd name="T14" fmla="*/ 0 w 199"/>
                <a:gd name="T15" fmla="*/ 0 h 232"/>
                <a:gd name="T16" fmla="*/ 0 w 199"/>
                <a:gd name="T17" fmla="*/ 0 h 232"/>
                <a:gd name="T18" fmla="*/ 0 w 199"/>
                <a:gd name="T19" fmla="*/ 0 h 232"/>
                <a:gd name="T20" fmla="*/ 0 w 199"/>
                <a:gd name="T21" fmla="*/ 0 h 232"/>
                <a:gd name="T22" fmla="*/ 0 w 199"/>
                <a:gd name="T23" fmla="*/ 0 h 232"/>
                <a:gd name="T24" fmla="*/ 0 w 199"/>
                <a:gd name="T25" fmla="*/ 0 h 232"/>
                <a:gd name="T26" fmla="*/ 0 w 199"/>
                <a:gd name="T27" fmla="*/ 0 h 232"/>
                <a:gd name="T28" fmla="*/ 0 w 199"/>
                <a:gd name="T29" fmla="*/ 0 h 232"/>
                <a:gd name="T30" fmla="*/ 0 w 199"/>
                <a:gd name="T31" fmla="*/ 0 h 232"/>
                <a:gd name="T32" fmla="*/ 0 w 199"/>
                <a:gd name="T33" fmla="*/ 0 h 232"/>
                <a:gd name="T34" fmla="*/ 0 w 199"/>
                <a:gd name="T35" fmla="*/ 0 h 232"/>
                <a:gd name="T36" fmla="*/ 0 w 199"/>
                <a:gd name="T37" fmla="*/ 0 h 232"/>
                <a:gd name="T38" fmla="*/ 0 w 199"/>
                <a:gd name="T39" fmla="*/ 0 h 232"/>
                <a:gd name="T40" fmla="*/ 0 w 199"/>
                <a:gd name="T41" fmla="*/ 0 h 232"/>
                <a:gd name="T42" fmla="*/ 0 w 199"/>
                <a:gd name="T43" fmla="*/ 0 h 232"/>
                <a:gd name="T44" fmla="*/ 0 w 199"/>
                <a:gd name="T45" fmla="*/ 0 h 232"/>
                <a:gd name="T46" fmla="*/ 0 w 199"/>
                <a:gd name="T47" fmla="*/ 0 h 232"/>
                <a:gd name="T48" fmla="*/ 0 w 199"/>
                <a:gd name="T49" fmla="*/ 0 h 232"/>
                <a:gd name="T50" fmla="*/ 0 w 199"/>
                <a:gd name="T51" fmla="*/ 0 h 232"/>
                <a:gd name="T52" fmla="*/ 0 w 199"/>
                <a:gd name="T53" fmla="*/ 0 h 232"/>
                <a:gd name="T54" fmla="*/ 0 w 199"/>
                <a:gd name="T55" fmla="*/ 0 h 232"/>
                <a:gd name="T56" fmla="*/ 0 w 199"/>
                <a:gd name="T57" fmla="*/ 0 h 232"/>
                <a:gd name="T58" fmla="*/ 0 w 199"/>
                <a:gd name="T59" fmla="*/ 0 h 232"/>
                <a:gd name="T60" fmla="*/ 0 w 199"/>
                <a:gd name="T61" fmla="*/ 0 h 232"/>
                <a:gd name="T62" fmla="*/ 0 w 199"/>
                <a:gd name="T63" fmla="*/ 0 h 232"/>
                <a:gd name="T64" fmla="*/ 0 w 199"/>
                <a:gd name="T65" fmla="*/ 0 h 232"/>
                <a:gd name="T66" fmla="*/ 0 w 199"/>
                <a:gd name="T67" fmla="*/ 0 h 232"/>
                <a:gd name="T68" fmla="*/ 0 w 199"/>
                <a:gd name="T69" fmla="*/ 0 h 232"/>
                <a:gd name="T70" fmla="*/ 0 w 199"/>
                <a:gd name="T71" fmla="*/ 0 h 232"/>
                <a:gd name="T72" fmla="*/ 0 w 199"/>
                <a:gd name="T73" fmla="*/ 0 h 232"/>
                <a:gd name="T74" fmla="*/ 0 w 199"/>
                <a:gd name="T75" fmla="*/ 0 h 232"/>
                <a:gd name="T76" fmla="*/ 0 w 199"/>
                <a:gd name="T77" fmla="*/ 0 h 232"/>
                <a:gd name="T78" fmla="*/ 0 w 199"/>
                <a:gd name="T79" fmla="*/ 0 h 232"/>
                <a:gd name="T80" fmla="*/ 0 w 199"/>
                <a:gd name="T81" fmla="*/ 0 h 232"/>
                <a:gd name="T82" fmla="*/ 0 w 199"/>
                <a:gd name="T83" fmla="*/ 0 h 232"/>
                <a:gd name="T84" fmla="*/ 0 w 199"/>
                <a:gd name="T85" fmla="*/ 0 h 232"/>
                <a:gd name="T86" fmla="*/ 0 w 199"/>
                <a:gd name="T87" fmla="*/ 0 h 232"/>
                <a:gd name="T88" fmla="*/ 0 w 199"/>
                <a:gd name="T89" fmla="*/ 0 h 232"/>
                <a:gd name="T90" fmla="*/ 0 w 199"/>
                <a:gd name="T91" fmla="*/ 0 h 232"/>
                <a:gd name="T92" fmla="*/ 0 w 199"/>
                <a:gd name="T93" fmla="*/ 0 h 232"/>
                <a:gd name="T94" fmla="*/ 0 w 199"/>
                <a:gd name="T95" fmla="*/ 0 h 232"/>
                <a:gd name="T96" fmla="*/ 0 w 199"/>
                <a:gd name="T97" fmla="*/ 0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0 w 128"/>
                <a:gd name="T1" fmla="*/ 0 h 180"/>
                <a:gd name="T2" fmla="*/ 0 w 128"/>
                <a:gd name="T3" fmla="*/ 0 h 180"/>
                <a:gd name="T4" fmla="*/ 0 w 128"/>
                <a:gd name="T5" fmla="*/ 0 h 180"/>
                <a:gd name="T6" fmla="*/ 0 w 128"/>
                <a:gd name="T7" fmla="*/ 0 h 180"/>
                <a:gd name="T8" fmla="*/ 0 w 128"/>
                <a:gd name="T9" fmla="*/ 0 h 180"/>
                <a:gd name="T10" fmla="*/ 0 w 128"/>
                <a:gd name="T11" fmla="*/ 0 h 180"/>
                <a:gd name="T12" fmla="*/ 0 w 128"/>
                <a:gd name="T13" fmla="*/ 0 h 180"/>
                <a:gd name="T14" fmla="*/ 0 w 128"/>
                <a:gd name="T15" fmla="*/ 0 h 180"/>
                <a:gd name="T16" fmla="*/ 0 w 128"/>
                <a:gd name="T17" fmla="*/ 0 h 180"/>
                <a:gd name="T18" fmla="*/ 0 w 128"/>
                <a:gd name="T19" fmla="*/ 0 h 180"/>
                <a:gd name="T20" fmla="*/ 0 w 128"/>
                <a:gd name="T21" fmla="*/ 0 h 180"/>
                <a:gd name="T22" fmla="*/ 0 w 128"/>
                <a:gd name="T23" fmla="*/ 0 h 180"/>
                <a:gd name="T24" fmla="*/ 0 w 128"/>
                <a:gd name="T25" fmla="*/ 0 h 180"/>
                <a:gd name="T26" fmla="*/ 0 w 128"/>
                <a:gd name="T27" fmla="*/ 0 h 180"/>
                <a:gd name="T28" fmla="*/ 0 w 128"/>
                <a:gd name="T29" fmla="*/ 0 h 180"/>
                <a:gd name="T30" fmla="*/ 0 w 128"/>
                <a:gd name="T31" fmla="*/ 0 h 180"/>
                <a:gd name="T32" fmla="*/ 0 w 128"/>
                <a:gd name="T33" fmla="*/ 0 h 180"/>
                <a:gd name="T34" fmla="*/ 0 w 128"/>
                <a:gd name="T35" fmla="*/ 0 h 180"/>
                <a:gd name="T36" fmla="*/ 0 w 128"/>
                <a:gd name="T37" fmla="*/ 0 h 180"/>
                <a:gd name="T38" fmla="*/ 0 w 128"/>
                <a:gd name="T39" fmla="*/ 0 h 180"/>
                <a:gd name="T40" fmla="*/ 0 w 128"/>
                <a:gd name="T41" fmla="*/ 0 h 180"/>
                <a:gd name="T42" fmla="*/ 0 w 128"/>
                <a:gd name="T43" fmla="*/ 0 h 180"/>
                <a:gd name="T44" fmla="*/ 0 w 128"/>
                <a:gd name="T45" fmla="*/ 0 h 180"/>
                <a:gd name="T46" fmla="*/ 0 w 128"/>
                <a:gd name="T47" fmla="*/ 0 h 180"/>
                <a:gd name="T48" fmla="*/ 0 w 128"/>
                <a:gd name="T49" fmla="*/ 0 h 180"/>
                <a:gd name="T50" fmla="*/ 0 w 128"/>
                <a:gd name="T51" fmla="*/ 0 h 180"/>
                <a:gd name="T52" fmla="*/ 0 w 128"/>
                <a:gd name="T53" fmla="*/ 0 h 180"/>
                <a:gd name="T54" fmla="*/ 0 w 128"/>
                <a:gd name="T55" fmla="*/ 0 h 180"/>
                <a:gd name="T56" fmla="*/ 0 w 128"/>
                <a:gd name="T57" fmla="*/ 0 h 180"/>
                <a:gd name="T58" fmla="*/ 0 w 128"/>
                <a:gd name="T59" fmla="*/ 0 h 180"/>
                <a:gd name="T60" fmla="*/ 0 w 128"/>
                <a:gd name="T61" fmla="*/ 0 h 180"/>
                <a:gd name="T62" fmla="*/ 0 w 128"/>
                <a:gd name="T63" fmla="*/ 0 h 180"/>
                <a:gd name="T64" fmla="*/ 0 w 128"/>
                <a:gd name="T65" fmla="*/ 0 h 180"/>
                <a:gd name="T66" fmla="*/ 0 w 128"/>
                <a:gd name="T67" fmla="*/ 0 h 180"/>
                <a:gd name="T68" fmla="*/ 0 w 128"/>
                <a:gd name="T69" fmla="*/ 0 h 180"/>
                <a:gd name="T70" fmla="*/ 0 w 128"/>
                <a:gd name="T71" fmla="*/ 0 h 180"/>
                <a:gd name="T72" fmla="*/ 0 w 128"/>
                <a:gd name="T73" fmla="*/ 0 h 180"/>
                <a:gd name="T74" fmla="*/ 0 w 128"/>
                <a:gd name="T75" fmla="*/ 0 h 180"/>
                <a:gd name="T76" fmla="*/ 0 w 128"/>
                <a:gd name="T77" fmla="*/ 0 h 180"/>
                <a:gd name="T78" fmla="*/ 0 w 128"/>
                <a:gd name="T79" fmla="*/ 0 h 180"/>
                <a:gd name="T80" fmla="*/ 0 w 128"/>
                <a:gd name="T81" fmla="*/ 0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0 w 322"/>
                <a:gd name="T1" fmla="*/ 0 h 378"/>
                <a:gd name="T2" fmla="*/ 0 w 322"/>
                <a:gd name="T3" fmla="*/ 0 h 378"/>
                <a:gd name="T4" fmla="*/ 0 w 322"/>
                <a:gd name="T5" fmla="*/ 0 h 378"/>
                <a:gd name="T6" fmla="*/ 0 w 322"/>
                <a:gd name="T7" fmla="*/ 0 h 378"/>
                <a:gd name="T8" fmla="*/ 0 w 322"/>
                <a:gd name="T9" fmla="*/ 0 h 378"/>
                <a:gd name="T10" fmla="*/ 0 w 322"/>
                <a:gd name="T11" fmla="*/ 0 h 378"/>
                <a:gd name="T12" fmla="*/ 0 w 322"/>
                <a:gd name="T13" fmla="*/ 0 h 378"/>
                <a:gd name="T14" fmla="*/ 0 w 322"/>
                <a:gd name="T15" fmla="*/ 0 h 378"/>
                <a:gd name="T16" fmla="*/ 0 w 322"/>
                <a:gd name="T17" fmla="*/ 0 h 378"/>
                <a:gd name="T18" fmla="*/ 0 w 322"/>
                <a:gd name="T19" fmla="*/ 0 h 378"/>
                <a:gd name="T20" fmla="*/ 0 w 322"/>
                <a:gd name="T21" fmla="*/ 0 h 378"/>
                <a:gd name="T22" fmla="*/ 0 w 322"/>
                <a:gd name="T23" fmla="*/ 0 h 378"/>
                <a:gd name="T24" fmla="*/ 0 w 322"/>
                <a:gd name="T25" fmla="*/ 0 h 378"/>
                <a:gd name="T26" fmla="*/ 0 w 322"/>
                <a:gd name="T27" fmla="*/ 0 h 378"/>
                <a:gd name="T28" fmla="*/ 0 w 322"/>
                <a:gd name="T29" fmla="*/ 0 h 378"/>
                <a:gd name="T30" fmla="*/ 0 w 322"/>
                <a:gd name="T31" fmla="*/ 0 h 378"/>
                <a:gd name="T32" fmla="*/ 0 w 322"/>
                <a:gd name="T33" fmla="*/ 0 h 378"/>
                <a:gd name="T34" fmla="*/ 0 w 322"/>
                <a:gd name="T35" fmla="*/ 0 h 378"/>
                <a:gd name="T36" fmla="*/ 0 w 322"/>
                <a:gd name="T37" fmla="*/ 0 h 378"/>
                <a:gd name="T38" fmla="*/ 0 w 322"/>
                <a:gd name="T39" fmla="*/ 0 h 378"/>
                <a:gd name="T40" fmla="*/ 0 w 322"/>
                <a:gd name="T41" fmla="*/ 0 h 378"/>
                <a:gd name="T42" fmla="*/ 0 w 322"/>
                <a:gd name="T43" fmla="*/ 0 h 378"/>
                <a:gd name="T44" fmla="*/ 0 w 322"/>
                <a:gd name="T45" fmla="*/ 0 h 378"/>
                <a:gd name="T46" fmla="*/ 0 w 322"/>
                <a:gd name="T47" fmla="*/ 0 h 378"/>
                <a:gd name="T48" fmla="*/ 0 w 322"/>
                <a:gd name="T49" fmla="*/ 0 h 378"/>
                <a:gd name="T50" fmla="*/ 0 w 322"/>
                <a:gd name="T51" fmla="*/ 0 h 378"/>
                <a:gd name="T52" fmla="*/ 0 w 322"/>
                <a:gd name="T53" fmla="*/ 0 h 378"/>
                <a:gd name="T54" fmla="*/ 0 w 322"/>
                <a:gd name="T55" fmla="*/ 0 h 378"/>
                <a:gd name="T56" fmla="*/ 0 w 322"/>
                <a:gd name="T57" fmla="*/ 0 h 378"/>
                <a:gd name="T58" fmla="*/ 0 w 322"/>
                <a:gd name="T59" fmla="*/ 0 h 378"/>
                <a:gd name="T60" fmla="*/ 0 w 322"/>
                <a:gd name="T61" fmla="*/ 0 h 378"/>
                <a:gd name="T62" fmla="*/ 0 w 322"/>
                <a:gd name="T63" fmla="*/ 0 h 378"/>
                <a:gd name="T64" fmla="*/ 0 w 322"/>
                <a:gd name="T65" fmla="*/ 0 h 378"/>
                <a:gd name="T66" fmla="*/ 0 w 322"/>
                <a:gd name="T67" fmla="*/ 0 h 378"/>
                <a:gd name="T68" fmla="*/ 0 w 322"/>
                <a:gd name="T69" fmla="*/ 0 h 378"/>
                <a:gd name="T70" fmla="*/ 0 w 322"/>
                <a:gd name="T71" fmla="*/ 0 h 378"/>
                <a:gd name="T72" fmla="*/ 0 w 322"/>
                <a:gd name="T73" fmla="*/ 0 h 378"/>
                <a:gd name="T74" fmla="*/ 0 w 322"/>
                <a:gd name="T75" fmla="*/ 0 h 378"/>
                <a:gd name="T76" fmla="*/ 0 w 322"/>
                <a:gd name="T77" fmla="*/ 0 h 378"/>
                <a:gd name="T78" fmla="*/ 0 w 322"/>
                <a:gd name="T79" fmla="*/ 0 h 378"/>
                <a:gd name="T80" fmla="*/ 0 w 322"/>
                <a:gd name="T81" fmla="*/ 0 h 378"/>
                <a:gd name="T82" fmla="*/ 0 w 322"/>
                <a:gd name="T83" fmla="*/ 0 h 378"/>
                <a:gd name="T84" fmla="*/ 0 w 322"/>
                <a:gd name="T85" fmla="*/ 0 h 378"/>
                <a:gd name="T86" fmla="*/ 0 w 322"/>
                <a:gd name="T87" fmla="*/ 0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0 w 283"/>
                <a:gd name="T1" fmla="*/ 0 h 252"/>
                <a:gd name="T2" fmla="*/ 0 w 283"/>
                <a:gd name="T3" fmla="*/ 0 h 252"/>
                <a:gd name="T4" fmla="*/ 0 w 283"/>
                <a:gd name="T5" fmla="*/ 0 h 252"/>
                <a:gd name="T6" fmla="*/ 0 w 283"/>
                <a:gd name="T7" fmla="*/ 0 h 252"/>
                <a:gd name="T8" fmla="*/ 0 w 283"/>
                <a:gd name="T9" fmla="*/ 0 h 252"/>
                <a:gd name="T10" fmla="*/ 0 w 283"/>
                <a:gd name="T11" fmla="*/ 0 h 252"/>
                <a:gd name="T12" fmla="*/ 0 w 283"/>
                <a:gd name="T13" fmla="*/ 0 h 252"/>
                <a:gd name="T14" fmla="*/ 0 w 283"/>
                <a:gd name="T15" fmla="*/ 0 h 252"/>
                <a:gd name="T16" fmla="*/ 0 w 283"/>
                <a:gd name="T17" fmla="*/ 0 h 252"/>
                <a:gd name="T18" fmla="*/ 0 w 283"/>
                <a:gd name="T19" fmla="*/ 0 h 252"/>
                <a:gd name="T20" fmla="*/ 0 w 283"/>
                <a:gd name="T21" fmla="*/ 0 h 252"/>
                <a:gd name="T22" fmla="*/ 0 w 283"/>
                <a:gd name="T23" fmla="*/ 0 h 252"/>
                <a:gd name="T24" fmla="*/ 0 w 283"/>
                <a:gd name="T25" fmla="*/ 0 h 252"/>
                <a:gd name="T26" fmla="*/ 0 w 283"/>
                <a:gd name="T27" fmla="*/ 0 h 252"/>
                <a:gd name="T28" fmla="*/ 0 w 283"/>
                <a:gd name="T29" fmla="*/ 0 h 252"/>
                <a:gd name="T30" fmla="*/ 0 w 283"/>
                <a:gd name="T31" fmla="*/ 0 h 252"/>
                <a:gd name="T32" fmla="*/ 0 w 283"/>
                <a:gd name="T33" fmla="*/ 0 h 252"/>
                <a:gd name="T34" fmla="*/ 0 w 283"/>
                <a:gd name="T35" fmla="*/ 0 h 252"/>
                <a:gd name="T36" fmla="*/ 0 w 283"/>
                <a:gd name="T37" fmla="*/ 0 h 252"/>
                <a:gd name="T38" fmla="*/ 0 w 283"/>
                <a:gd name="T39" fmla="*/ 0 h 252"/>
                <a:gd name="T40" fmla="*/ 0 w 283"/>
                <a:gd name="T41" fmla="*/ 0 h 252"/>
                <a:gd name="T42" fmla="*/ 0 w 283"/>
                <a:gd name="T43" fmla="*/ 0 h 252"/>
                <a:gd name="T44" fmla="*/ 0 w 283"/>
                <a:gd name="T45" fmla="*/ 0 h 252"/>
                <a:gd name="T46" fmla="*/ 0 w 283"/>
                <a:gd name="T47" fmla="*/ 0 h 252"/>
                <a:gd name="T48" fmla="*/ 0 w 283"/>
                <a:gd name="T49" fmla="*/ 0 h 252"/>
                <a:gd name="T50" fmla="*/ 0 w 283"/>
                <a:gd name="T51" fmla="*/ 0 h 252"/>
                <a:gd name="T52" fmla="*/ 0 w 283"/>
                <a:gd name="T53" fmla="*/ 0 h 252"/>
                <a:gd name="T54" fmla="*/ 0 w 283"/>
                <a:gd name="T55" fmla="*/ 0 h 252"/>
                <a:gd name="T56" fmla="*/ 0 w 283"/>
                <a:gd name="T57" fmla="*/ 0 h 252"/>
                <a:gd name="T58" fmla="*/ 0 w 283"/>
                <a:gd name="T59" fmla="*/ 0 h 252"/>
                <a:gd name="T60" fmla="*/ 0 w 283"/>
                <a:gd name="T61" fmla="*/ 0 h 252"/>
                <a:gd name="T62" fmla="*/ 0 w 283"/>
                <a:gd name="T63" fmla="*/ 0 h 252"/>
                <a:gd name="T64" fmla="*/ 0 w 283"/>
                <a:gd name="T65" fmla="*/ 0 h 252"/>
                <a:gd name="T66" fmla="*/ 0 w 283"/>
                <a:gd name="T67" fmla="*/ 0 h 252"/>
                <a:gd name="T68" fmla="*/ 0 w 283"/>
                <a:gd name="T69" fmla="*/ 0 h 252"/>
                <a:gd name="T70" fmla="*/ 0 w 283"/>
                <a:gd name="T71" fmla="*/ 0 h 252"/>
                <a:gd name="T72" fmla="*/ 0 w 283"/>
                <a:gd name="T73" fmla="*/ 0 h 252"/>
                <a:gd name="T74" fmla="*/ 0 w 283"/>
                <a:gd name="T75" fmla="*/ 0 h 252"/>
                <a:gd name="T76" fmla="*/ 0 w 283"/>
                <a:gd name="T77" fmla="*/ 0 h 252"/>
                <a:gd name="T78" fmla="*/ 0 w 283"/>
                <a:gd name="T79" fmla="*/ 0 h 252"/>
                <a:gd name="T80" fmla="*/ 0 w 283"/>
                <a:gd name="T81" fmla="*/ 0 h 252"/>
                <a:gd name="T82" fmla="*/ 0 w 283"/>
                <a:gd name="T83" fmla="*/ 0 h 252"/>
                <a:gd name="T84" fmla="*/ 0 w 283"/>
                <a:gd name="T85" fmla="*/ 0 h 252"/>
                <a:gd name="T86" fmla="*/ 0 w 283"/>
                <a:gd name="T87" fmla="*/ 0 h 252"/>
                <a:gd name="T88" fmla="*/ 0 w 283"/>
                <a:gd name="T89" fmla="*/ 0 h 252"/>
                <a:gd name="T90" fmla="*/ 0 w 283"/>
                <a:gd name="T91" fmla="*/ 0 h 252"/>
                <a:gd name="T92" fmla="*/ 0 w 283"/>
                <a:gd name="T93" fmla="*/ 0 h 252"/>
                <a:gd name="T94" fmla="*/ 0 w 283"/>
                <a:gd name="T95" fmla="*/ 0 h 252"/>
                <a:gd name="T96" fmla="*/ 0 w 283"/>
                <a:gd name="T97" fmla="*/ 0 h 252"/>
                <a:gd name="T98" fmla="*/ 0 w 283"/>
                <a:gd name="T99" fmla="*/ 0 h 252"/>
                <a:gd name="T100" fmla="*/ 0 w 283"/>
                <a:gd name="T101" fmla="*/ 0 h 252"/>
                <a:gd name="T102" fmla="*/ 0 w 283"/>
                <a:gd name="T103" fmla="*/ 0 h 252"/>
                <a:gd name="T104" fmla="*/ 0 w 283"/>
                <a:gd name="T105" fmla="*/ 0 h 252"/>
                <a:gd name="T106" fmla="*/ 0 w 283"/>
                <a:gd name="T107" fmla="*/ 0 h 252"/>
                <a:gd name="T108" fmla="*/ 0 w 283"/>
                <a:gd name="T109" fmla="*/ 0 h 252"/>
                <a:gd name="T110" fmla="*/ 0 w 283"/>
                <a:gd name="T111" fmla="*/ 0 h 252"/>
                <a:gd name="T112" fmla="*/ 0 w 283"/>
                <a:gd name="T113" fmla="*/ 0 h 252"/>
                <a:gd name="T114" fmla="*/ 0 w 283"/>
                <a:gd name="T115" fmla="*/ 0 h 252"/>
                <a:gd name="T116" fmla="*/ 0 w 283"/>
                <a:gd name="T117" fmla="*/ 0 h 252"/>
                <a:gd name="T118" fmla="*/ 0 w 283"/>
                <a:gd name="T119" fmla="*/ 0 h 252"/>
                <a:gd name="T120" fmla="*/ 0 w 283"/>
                <a:gd name="T121" fmla="*/ 0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0 h 238"/>
                <a:gd name="T2" fmla="*/ 0 w 114"/>
                <a:gd name="T3" fmla="*/ 0 h 238"/>
                <a:gd name="T4" fmla="*/ 0 w 114"/>
                <a:gd name="T5" fmla="*/ 0 h 238"/>
                <a:gd name="T6" fmla="*/ 0 w 114"/>
                <a:gd name="T7" fmla="*/ 0 h 238"/>
                <a:gd name="T8" fmla="*/ 0 w 114"/>
                <a:gd name="T9" fmla="*/ 0 h 238"/>
                <a:gd name="T10" fmla="*/ 0 w 114"/>
                <a:gd name="T11" fmla="*/ 0 h 238"/>
                <a:gd name="T12" fmla="*/ 0 w 114"/>
                <a:gd name="T13" fmla="*/ 0 h 238"/>
                <a:gd name="T14" fmla="*/ 0 w 114"/>
                <a:gd name="T15" fmla="*/ 0 h 238"/>
                <a:gd name="T16" fmla="*/ 0 w 114"/>
                <a:gd name="T17" fmla="*/ 0 h 238"/>
                <a:gd name="T18" fmla="*/ 0 w 114"/>
                <a:gd name="T19" fmla="*/ 0 h 238"/>
                <a:gd name="T20" fmla="*/ 0 w 114"/>
                <a:gd name="T21" fmla="*/ 0 h 238"/>
                <a:gd name="T22" fmla="*/ 0 w 114"/>
                <a:gd name="T23" fmla="*/ 0 h 238"/>
                <a:gd name="T24" fmla="*/ 0 w 114"/>
                <a:gd name="T25" fmla="*/ 0 h 238"/>
                <a:gd name="T26" fmla="*/ 0 w 114"/>
                <a:gd name="T27" fmla="*/ 0 h 238"/>
                <a:gd name="T28" fmla="*/ 0 w 114"/>
                <a:gd name="T29" fmla="*/ 0 h 238"/>
                <a:gd name="T30" fmla="*/ 0 w 114"/>
                <a:gd name="T31" fmla="*/ 0 h 238"/>
                <a:gd name="T32" fmla="*/ 0 w 114"/>
                <a:gd name="T33" fmla="*/ 0 h 238"/>
                <a:gd name="T34" fmla="*/ 0 w 114"/>
                <a:gd name="T35" fmla="*/ 0 h 238"/>
                <a:gd name="T36" fmla="*/ 0 w 114"/>
                <a:gd name="T37" fmla="*/ 0 h 238"/>
                <a:gd name="T38" fmla="*/ 0 w 114"/>
                <a:gd name="T39" fmla="*/ 0 h 238"/>
                <a:gd name="T40" fmla="*/ 0 w 114"/>
                <a:gd name="T41" fmla="*/ 0 h 238"/>
                <a:gd name="T42" fmla="*/ 0 w 114"/>
                <a:gd name="T43" fmla="*/ 0 h 238"/>
                <a:gd name="T44" fmla="*/ 0 w 114"/>
                <a:gd name="T45" fmla="*/ 0 h 238"/>
                <a:gd name="T46" fmla="*/ 0 w 114"/>
                <a:gd name="T47" fmla="*/ 0 h 238"/>
                <a:gd name="T48" fmla="*/ 0 w 114"/>
                <a:gd name="T49" fmla="*/ 0 h 238"/>
                <a:gd name="T50" fmla="*/ 0 w 114"/>
                <a:gd name="T51" fmla="*/ 0 h 238"/>
                <a:gd name="T52" fmla="*/ 0 w 114"/>
                <a:gd name="T53" fmla="*/ 0 h 238"/>
                <a:gd name="T54" fmla="*/ 0 w 114"/>
                <a:gd name="T55" fmla="*/ 0 h 238"/>
                <a:gd name="T56" fmla="*/ 0 w 114"/>
                <a:gd name="T57" fmla="*/ 0 h 238"/>
                <a:gd name="T58" fmla="*/ 0 w 114"/>
                <a:gd name="T59" fmla="*/ 0 h 238"/>
                <a:gd name="T60" fmla="*/ 0 w 114"/>
                <a:gd name="T61" fmla="*/ 0 h 238"/>
                <a:gd name="T62" fmla="*/ 0 w 114"/>
                <a:gd name="T63" fmla="*/ 0 h 238"/>
                <a:gd name="T64" fmla="*/ 0 w 114"/>
                <a:gd name="T65" fmla="*/ 0 h 238"/>
                <a:gd name="T66" fmla="*/ 0 w 114"/>
                <a:gd name="T67" fmla="*/ 0 h 238"/>
                <a:gd name="T68" fmla="*/ 0 w 114"/>
                <a:gd name="T69" fmla="*/ 0 h 238"/>
                <a:gd name="T70" fmla="*/ 0 w 114"/>
                <a:gd name="T71" fmla="*/ 0 h 238"/>
                <a:gd name="T72" fmla="*/ 0 w 114"/>
                <a:gd name="T73" fmla="*/ 0 h 238"/>
                <a:gd name="T74" fmla="*/ 0 w 114"/>
                <a:gd name="T75" fmla="*/ 0 h 238"/>
                <a:gd name="T76" fmla="*/ 0 w 114"/>
                <a:gd name="T77" fmla="*/ 0 h 238"/>
                <a:gd name="T78" fmla="*/ 0 w 114"/>
                <a:gd name="T79" fmla="*/ 0 h 238"/>
                <a:gd name="T80" fmla="*/ 0 w 114"/>
                <a:gd name="T81" fmla="*/ 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0 w 246"/>
                <a:gd name="T1" fmla="*/ 0 h 310"/>
                <a:gd name="T2" fmla="*/ 0 w 246"/>
                <a:gd name="T3" fmla="*/ 0 h 310"/>
                <a:gd name="T4" fmla="*/ 0 w 246"/>
                <a:gd name="T5" fmla="*/ 0 h 310"/>
                <a:gd name="T6" fmla="*/ 0 w 246"/>
                <a:gd name="T7" fmla="*/ 0 h 310"/>
                <a:gd name="T8" fmla="*/ 0 w 246"/>
                <a:gd name="T9" fmla="*/ 0 h 310"/>
                <a:gd name="T10" fmla="*/ 0 w 246"/>
                <a:gd name="T11" fmla="*/ 0 h 310"/>
                <a:gd name="T12" fmla="*/ 0 w 246"/>
                <a:gd name="T13" fmla="*/ 0 h 310"/>
                <a:gd name="T14" fmla="*/ 0 w 246"/>
                <a:gd name="T15" fmla="*/ 0 h 310"/>
                <a:gd name="T16" fmla="*/ 0 w 246"/>
                <a:gd name="T17" fmla="*/ 0 h 310"/>
                <a:gd name="T18" fmla="*/ 0 w 246"/>
                <a:gd name="T19" fmla="*/ 0 h 310"/>
                <a:gd name="T20" fmla="*/ 0 w 246"/>
                <a:gd name="T21" fmla="*/ 0 h 310"/>
                <a:gd name="T22" fmla="*/ 0 w 246"/>
                <a:gd name="T23" fmla="*/ 0 h 310"/>
                <a:gd name="T24" fmla="*/ 0 w 246"/>
                <a:gd name="T25" fmla="*/ 0 h 310"/>
                <a:gd name="T26" fmla="*/ 0 w 246"/>
                <a:gd name="T27" fmla="*/ 0 h 310"/>
                <a:gd name="T28" fmla="*/ 0 w 246"/>
                <a:gd name="T29" fmla="*/ 0 h 310"/>
                <a:gd name="T30" fmla="*/ 0 w 246"/>
                <a:gd name="T31" fmla="*/ 0 h 310"/>
                <a:gd name="T32" fmla="*/ 0 w 246"/>
                <a:gd name="T33" fmla="*/ 0 h 310"/>
                <a:gd name="T34" fmla="*/ 0 w 246"/>
                <a:gd name="T35" fmla="*/ 0 h 310"/>
                <a:gd name="T36" fmla="*/ 0 w 246"/>
                <a:gd name="T37" fmla="*/ 0 h 310"/>
                <a:gd name="T38" fmla="*/ 0 w 246"/>
                <a:gd name="T39" fmla="*/ 0 h 310"/>
                <a:gd name="T40" fmla="*/ 0 w 246"/>
                <a:gd name="T41" fmla="*/ 0 h 310"/>
                <a:gd name="T42" fmla="*/ 0 w 246"/>
                <a:gd name="T43" fmla="*/ 0 h 310"/>
                <a:gd name="T44" fmla="*/ 0 w 246"/>
                <a:gd name="T45" fmla="*/ 0 h 310"/>
                <a:gd name="T46" fmla="*/ 0 w 246"/>
                <a:gd name="T47" fmla="*/ 0 h 310"/>
                <a:gd name="T48" fmla="*/ 0 w 246"/>
                <a:gd name="T49" fmla="*/ 0 h 310"/>
                <a:gd name="T50" fmla="*/ 0 w 246"/>
                <a:gd name="T51" fmla="*/ 0 h 310"/>
                <a:gd name="T52" fmla="*/ 0 w 246"/>
                <a:gd name="T53" fmla="*/ 0 h 310"/>
                <a:gd name="T54" fmla="*/ 0 w 246"/>
                <a:gd name="T55" fmla="*/ 0 h 310"/>
                <a:gd name="T56" fmla="*/ 0 w 246"/>
                <a:gd name="T57" fmla="*/ 0 h 310"/>
                <a:gd name="T58" fmla="*/ 0 w 246"/>
                <a:gd name="T59" fmla="*/ 0 h 310"/>
                <a:gd name="T60" fmla="*/ 0 w 246"/>
                <a:gd name="T61" fmla="*/ 0 h 310"/>
                <a:gd name="T62" fmla="*/ 0 w 246"/>
                <a:gd name="T63" fmla="*/ 0 h 310"/>
                <a:gd name="T64" fmla="*/ 0 w 246"/>
                <a:gd name="T65" fmla="*/ 0 h 310"/>
                <a:gd name="T66" fmla="*/ 0 w 246"/>
                <a:gd name="T67" fmla="*/ 0 h 310"/>
                <a:gd name="T68" fmla="*/ 0 w 246"/>
                <a:gd name="T69" fmla="*/ 0 h 310"/>
                <a:gd name="T70" fmla="*/ 0 w 246"/>
                <a:gd name="T71" fmla="*/ 0 h 310"/>
                <a:gd name="T72" fmla="*/ 0 w 246"/>
                <a:gd name="T73" fmla="*/ 0 h 310"/>
                <a:gd name="T74" fmla="*/ 0 w 246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0 w 83"/>
                <a:gd name="T1" fmla="*/ 0 h 187"/>
                <a:gd name="T2" fmla="*/ 0 w 83"/>
                <a:gd name="T3" fmla="*/ 0 h 187"/>
                <a:gd name="T4" fmla="*/ 0 w 83"/>
                <a:gd name="T5" fmla="*/ 0 h 187"/>
                <a:gd name="T6" fmla="*/ 0 w 83"/>
                <a:gd name="T7" fmla="*/ 0 h 187"/>
                <a:gd name="T8" fmla="*/ 0 w 83"/>
                <a:gd name="T9" fmla="*/ 0 h 187"/>
                <a:gd name="T10" fmla="*/ 0 w 83"/>
                <a:gd name="T11" fmla="*/ 0 h 187"/>
                <a:gd name="T12" fmla="*/ 0 w 83"/>
                <a:gd name="T13" fmla="*/ 0 h 187"/>
                <a:gd name="T14" fmla="*/ 0 w 83"/>
                <a:gd name="T15" fmla="*/ 0 h 187"/>
                <a:gd name="T16" fmla="*/ 0 w 83"/>
                <a:gd name="T17" fmla="*/ 0 h 187"/>
                <a:gd name="T18" fmla="*/ 0 w 83"/>
                <a:gd name="T19" fmla="*/ 0 h 187"/>
                <a:gd name="T20" fmla="*/ 0 w 83"/>
                <a:gd name="T21" fmla="*/ 0 h 187"/>
                <a:gd name="T22" fmla="*/ 0 w 83"/>
                <a:gd name="T23" fmla="*/ 0 h 187"/>
                <a:gd name="T24" fmla="*/ 0 w 83"/>
                <a:gd name="T25" fmla="*/ 0 h 187"/>
                <a:gd name="T26" fmla="*/ 0 w 83"/>
                <a:gd name="T27" fmla="*/ 0 h 187"/>
                <a:gd name="T28" fmla="*/ 0 w 83"/>
                <a:gd name="T29" fmla="*/ 0 h 187"/>
                <a:gd name="T30" fmla="*/ 0 w 83"/>
                <a:gd name="T31" fmla="*/ 0 h 187"/>
                <a:gd name="T32" fmla="*/ 0 w 83"/>
                <a:gd name="T33" fmla="*/ 0 h 187"/>
                <a:gd name="T34" fmla="*/ 0 w 83"/>
                <a:gd name="T35" fmla="*/ 0 h 187"/>
                <a:gd name="T36" fmla="*/ 0 w 83"/>
                <a:gd name="T37" fmla="*/ 0 h 187"/>
                <a:gd name="T38" fmla="*/ 0 w 83"/>
                <a:gd name="T39" fmla="*/ 0 h 187"/>
                <a:gd name="T40" fmla="*/ 0 w 83"/>
                <a:gd name="T41" fmla="*/ 0 h 187"/>
                <a:gd name="T42" fmla="*/ 0 w 83"/>
                <a:gd name="T43" fmla="*/ 0 h 187"/>
                <a:gd name="T44" fmla="*/ 0 w 83"/>
                <a:gd name="T45" fmla="*/ 0 h 187"/>
                <a:gd name="T46" fmla="*/ 0 w 83"/>
                <a:gd name="T47" fmla="*/ 0 h 187"/>
                <a:gd name="T48" fmla="*/ 0 w 83"/>
                <a:gd name="T49" fmla="*/ 0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0 w 44"/>
                <a:gd name="T1" fmla="*/ 0 h 94"/>
                <a:gd name="T2" fmla="*/ 0 w 44"/>
                <a:gd name="T3" fmla="*/ 0 h 94"/>
                <a:gd name="T4" fmla="*/ 0 w 44"/>
                <a:gd name="T5" fmla="*/ 0 h 94"/>
                <a:gd name="T6" fmla="*/ 0 w 44"/>
                <a:gd name="T7" fmla="*/ 0 h 94"/>
                <a:gd name="T8" fmla="*/ 0 w 44"/>
                <a:gd name="T9" fmla="*/ 0 h 94"/>
                <a:gd name="T10" fmla="*/ 0 w 44"/>
                <a:gd name="T11" fmla="*/ 0 h 94"/>
                <a:gd name="T12" fmla="*/ 0 w 44"/>
                <a:gd name="T13" fmla="*/ 0 h 94"/>
                <a:gd name="T14" fmla="*/ 0 w 44"/>
                <a:gd name="T15" fmla="*/ 0 h 94"/>
                <a:gd name="T16" fmla="*/ 0 w 44"/>
                <a:gd name="T17" fmla="*/ 0 h 94"/>
                <a:gd name="T18" fmla="*/ 0 w 44"/>
                <a:gd name="T19" fmla="*/ 0 h 94"/>
                <a:gd name="T20" fmla="*/ 0 w 44"/>
                <a:gd name="T21" fmla="*/ 0 h 94"/>
                <a:gd name="T22" fmla="*/ 0 w 44"/>
                <a:gd name="T23" fmla="*/ 0 h 94"/>
                <a:gd name="T24" fmla="*/ 0 w 44"/>
                <a:gd name="T25" fmla="*/ 0 h 94"/>
                <a:gd name="T26" fmla="*/ 0 w 44"/>
                <a:gd name="T27" fmla="*/ 0 h 94"/>
                <a:gd name="T28" fmla="*/ 0 w 44"/>
                <a:gd name="T29" fmla="*/ 0 h 94"/>
                <a:gd name="T30" fmla="*/ 0 w 44"/>
                <a:gd name="T31" fmla="*/ 0 h 94"/>
                <a:gd name="T32" fmla="*/ 0 w 44"/>
                <a:gd name="T33" fmla="*/ 0 h 94"/>
                <a:gd name="T34" fmla="*/ 0 w 44"/>
                <a:gd name="T35" fmla="*/ 0 h 94"/>
                <a:gd name="T36" fmla="*/ 0 w 44"/>
                <a:gd name="T37" fmla="*/ 0 h 94"/>
                <a:gd name="T38" fmla="*/ 0 w 44"/>
                <a:gd name="T39" fmla="*/ 0 h 94"/>
                <a:gd name="T40" fmla="*/ 0 w 44"/>
                <a:gd name="T41" fmla="*/ 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0 w 38"/>
                <a:gd name="T1" fmla="*/ 0 h 54"/>
                <a:gd name="T2" fmla="*/ 0 w 38"/>
                <a:gd name="T3" fmla="*/ 0 h 54"/>
                <a:gd name="T4" fmla="*/ 0 w 38"/>
                <a:gd name="T5" fmla="*/ 0 h 54"/>
                <a:gd name="T6" fmla="*/ 0 w 38"/>
                <a:gd name="T7" fmla="*/ 0 h 54"/>
                <a:gd name="T8" fmla="*/ 0 w 38"/>
                <a:gd name="T9" fmla="*/ 0 h 54"/>
                <a:gd name="T10" fmla="*/ 0 w 38"/>
                <a:gd name="T11" fmla="*/ 0 h 54"/>
                <a:gd name="T12" fmla="*/ 0 w 38"/>
                <a:gd name="T13" fmla="*/ 0 h 54"/>
                <a:gd name="T14" fmla="*/ 0 w 38"/>
                <a:gd name="T15" fmla="*/ 0 h 54"/>
                <a:gd name="T16" fmla="*/ 0 w 38"/>
                <a:gd name="T17" fmla="*/ 0 h 54"/>
                <a:gd name="T18" fmla="*/ 0 w 38"/>
                <a:gd name="T19" fmla="*/ 0 h 54"/>
                <a:gd name="T20" fmla="*/ 0 w 38"/>
                <a:gd name="T21" fmla="*/ 0 h 54"/>
                <a:gd name="T22" fmla="*/ 0 w 38"/>
                <a:gd name="T23" fmla="*/ 0 h 54"/>
                <a:gd name="T24" fmla="*/ 0 w 38"/>
                <a:gd name="T25" fmla="*/ 0 h 54"/>
                <a:gd name="T26" fmla="*/ 0 w 38"/>
                <a:gd name="T27" fmla="*/ 0 h 54"/>
                <a:gd name="T28" fmla="*/ 0 w 38"/>
                <a:gd name="T29" fmla="*/ 0 h 54"/>
                <a:gd name="T30" fmla="*/ 0 w 38"/>
                <a:gd name="T31" fmla="*/ 0 h 54"/>
                <a:gd name="T32" fmla="*/ 0 w 38"/>
                <a:gd name="T33" fmla="*/ 0 h 54"/>
                <a:gd name="T34" fmla="*/ 0 w 38"/>
                <a:gd name="T35" fmla="*/ 0 h 54"/>
                <a:gd name="T36" fmla="*/ 0 w 38"/>
                <a:gd name="T37" fmla="*/ 0 h 54"/>
                <a:gd name="T38" fmla="*/ 0 w 38"/>
                <a:gd name="T39" fmla="*/ 0 h 54"/>
                <a:gd name="T40" fmla="*/ 0 w 38"/>
                <a:gd name="T41" fmla="*/ 0 h 54"/>
                <a:gd name="T42" fmla="*/ 0 w 38"/>
                <a:gd name="T43" fmla="*/ 0 h 54"/>
                <a:gd name="T44" fmla="*/ 0 w 38"/>
                <a:gd name="T45" fmla="*/ 0 h 54"/>
                <a:gd name="T46" fmla="*/ 0 w 38"/>
                <a:gd name="T47" fmla="*/ 0 h 54"/>
                <a:gd name="T48" fmla="*/ 0 w 38"/>
                <a:gd name="T49" fmla="*/ 0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0 w 52"/>
                <a:gd name="T1" fmla="*/ 0 h 36"/>
                <a:gd name="T2" fmla="*/ 0 w 52"/>
                <a:gd name="T3" fmla="*/ 0 h 36"/>
                <a:gd name="T4" fmla="*/ 0 w 52"/>
                <a:gd name="T5" fmla="*/ 0 h 36"/>
                <a:gd name="T6" fmla="*/ 0 w 52"/>
                <a:gd name="T7" fmla="*/ 0 h 36"/>
                <a:gd name="T8" fmla="*/ 0 w 52"/>
                <a:gd name="T9" fmla="*/ 0 h 36"/>
                <a:gd name="T10" fmla="*/ 0 w 52"/>
                <a:gd name="T11" fmla="*/ 0 h 36"/>
                <a:gd name="T12" fmla="*/ 0 w 52"/>
                <a:gd name="T13" fmla="*/ 0 h 36"/>
                <a:gd name="T14" fmla="*/ 0 w 52"/>
                <a:gd name="T15" fmla="*/ 0 h 36"/>
                <a:gd name="T16" fmla="*/ 0 w 52"/>
                <a:gd name="T17" fmla="*/ 0 h 36"/>
                <a:gd name="T18" fmla="*/ 0 w 52"/>
                <a:gd name="T19" fmla="*/ 0 h 36"/>
                <a:gd name="T20" fmla="*/ 0 w 52"/>
                <a:gd name="T21" fmla="*/ 0 h 36"/>
                <a:gd name="T22" fmla="*/ 0 w 52"/>
                <a:gd name="T23" fmla="*/ 0 h 36"/>
                <a:gd name="T24" fmla="*/ 0 w 52"/>
                <a:gd name="T25" fmla="*/ 0 h 36"/>
                <a:gd name="T26" fmla="*/ 0 w 52"/>
                <a:gd name="T27" fmla="*/ 0 h 36"/>
                <a:gd name="T28" fmla="*/ 0 w 52"/>
                <a:gd name="T29" fmla="*/ 0 h 36"/>
                <a:gd name="T30" fmla="*/ 0 w 52"/>
                <a:gd name="T31" fmla="*/ 0 h 36"/>
                <a:gd name="T32" fmla="*/ 0 w 52"/>
                <a:gd name="T33" fmla="*/ 0 h 36"/>
                <a:gd name="T34" fmla="*/ 0 w 52"/>
                <a:gd name="T35" fmla="*/ 0 h 36"/>
                <a:gd name="T36" fmla="*/ 0 w 52"/>
                <a:gd name="T37" fmla="*/ 0 h 36"/>
                <a:gd name="T38" fmla="*/ 0 w 52"/>
                <a:gd name="T39" fmla="*/ 0 h 36"/>
                <a:gd name="T40" fmla="*/ 0 w 52"/>
                <a:gd name="T41" fmla="*/ 0 h 36"/>
                <a:gd name="T42" fmla="*/ 0 w 52"/>
                <a:gd name="T43" fmla="*/ 0 h 36"/>
                <a:gd name="T44" fmla="*/ 0 w 52"/>
                <a:gd name="T45" fmla="*/ 0 h 36"/>
                <a:gd name="T46" fmla="*/ 0 w 52"/>
                <a:gd name="T47" fmla="*/ 0 h 36"/>
                <a:gd name="T48" fmla="*/ 0 w 52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0 w 198"/>
                <a:gd name="T1" fmla="*/ 0 h 236"/>
                <a:gd name="T2" fmla="*/ 0 w 198"/>
                <a:gd name="T3" fmla="*/ 0 h 236"/>
                <a:gd name="T4" fmla="*/ 0 w 198"/>
                <a:gd name="T5" fmla="*/ 0 h 236"/>
                <a:gd name="T6" fmla="*/ 0 w 198"/>
                <a:gd name="T7" fmla="*/ 0 h 236"/>
                <a:gd name="T8" fmla="*/ 0 w 198"/>
                <a:gd name="T9" fmla="*/ 0 h 236"/>
                <a:gd name="T10" fmla="*/ 0 w 198"/>
                <a:gd name="T11" fmla="*/ 0 h 236"/>
                <a:gd name="T12" fmla="*/ 0 w 198"/>
                <a:gd name="T13" fmla="*/ 0 h 236"/>
                <a:gd name="T14" fmla="*/ 0 w 198"/>
                <a:gd name="T15" fmla="*/ 0 h 236"/>
                <a:gd name="T16" fmla="*/ 0 w 198"/>
                <a:gd name="T17" fmla="*/ 0 h 236"/>
                <a:gd name="T18" fmla="*/ 0 w 198"/>
                <a:gd name="T19" fmla="*/ 0 h 236"/>
                <a:gd name="T20" fmla="*/ 0 w 198"/>
                <a:gd name="T21" fmla="*/ 0 h 236"/>
                <a:gd name="T22" fmla="*/ 0 w 198"/>
                <a:gd name="T23" fmla="*/ 0 h 236"/>
                <a:gd name="T24" fmla="*/ 0 w 198"/>
                <a:gd name="T25" fmla="*/ 0 h 236"/>
                <a:gd name="T26" fmla="*/ 0 w 198"/>
                <a:gd name="T27" fmla="*/ 0 h 236"/>
                <a:gd name="T28" fmla="*/ 0 w 198"/>
                <a:gd name="T29" fmla="*/ 0 h 236"/>
                <a:gd name="T30" fmla="*/ 0 w 198"/>
                <a:gd name="T31" fmla="*/ 0 h 236"/>
                <a:gd name="T32" fmla="*/ 0 w 198"/>
                <a:gd name="T33" fmla="*/ 0 h 236"/>
                <a:gd name="T34" fmla="*/ 0 w 198"/>
                <a:gd name="T35" fmla="*/ 0 h 236"/>
                <a:gd name="T36" fmla="*/ 0 w 198"/>
                <a:gd name="T37" fmla="*/ 0 h 236"/>
                <a:gd name="T38" fmla="*/ 0 w 198"/>
                <a:gd name="T39" fmla="*/ 0 h 236"/>
                <a:gd name="T40" fmla="*/ 0 w 198"/>
                <a:gd name="T41" fmla="*/ 0 h 236"/>
                <a:gd name="T42" fmla="*/ 0 w 198"/>
                <a:gd name="T43" fmla="*/ 0 h 236"/>
                <a:gd name="T44" fmla="*/ 0 w 198"/>
                <a:gd name="T45" fmla="*/ 0 h 236"/>
                <a:gd name="T46" fmla="*/ 0 w 198"/>
                <a:gd name="T47" fmla="*/ 0 h 236"/>
                <a:gd name="T48" fmla="*/ 0 w 198"/>
                <a:gd name="T49" fmla="*/ 0 h 236"/>
                <a:gd name="T50" fmla="*/ 0 w 198"/>
                <a:gd name="T51" fmla="*/ 0 h 236"/>
                <a:gd name="T52" fmla="*/ 0 w 198"/>
                <a:gd name="T53" fmla="*/ 0 h 236"/>
                <a:gd name="T54" fmla="*/ 0 w 198"/>
                <a:gd name="T55" fmla="*/ 0 h 236"/>
                <a:gd name="T56" fmla="*/ 0 w 198"/>
                <a:gd name="T57" fmla="*/ 0 h 236"/>
                <a:gd name="T58" fmla="*/ 0 w 198"/>
                <a:gd name="T59" fmla="*/ 0 h 236"/>
                <a:gd name="T60" fmla="*/ 0 w 198"/>
                <a:gd name="T61" fmla="*/ 0 h 236"/>
                <a:gd name="T62" fmla="*/ 0 w 198"/>
                <a:gd name="T63" fmla="*/ 0 h 236"/>
                <a:gd name="T64" fmla="*/ 0 w 198"/>
                <a:gd name="T65" fmla="*/ 0 h 236"/>
                <a:gd name="T66" fmla="*/ 0 w 198"/>
                <a:gd name="T67" fmla="*/ 0 h 236"/>
                <a:gd name="T68" fmla="*/ 0 w 198"/>
                <a:gd name="T69" fmla="*/ 0 h 236"/>
                <a:gd name="T70" fmla="*/ 0 w 198"/>
                <a:gd name="T71" fmla="*/ 0 h 236"/>
                <a:gd name="T72" fmla="*/ 0 w 198"/>
                <a:gd name="T73" fmla="*/ 0 h 236"/>
                <a:gd name="T74" fmla="*/ 0 w 198"/>
                <a:gd name="T75" fmla="*/ 0 h 236"/>
                <a:gd name="T76" fmla="*/ 0 w 198"/>
                <a:gd name="T77" fmla="*/ 0 h 236"/>
                <a:gd name="T78" fmla="*/ 0 w 198"/>
                <a:gd name="T79" fmla="*/ 0 h 236"/>
                <a:gd name="T80" fmla="*/ 0 w 198"/>
                <a:gd name="T81" fmla="*/ 0 h 236"/>
                <a:gd name="T82" fmla="*/ 0 w 198"/>
                <a:gd name="T83" fmla="*/ 0 h 236"/>
                <a:gd name="T84" fmla="*/ 0 w 198"/>
                <a:gd name="T85" fmla="*/ 0 h 236"/>
                <a:gd name="T86" fmla="*/ 0 w 198"/>
                <a:gd name="T87" fmla="*/ 0 h 236"/>
                <a:gd name="T88" fmla="*/ 0 w 198"/>
                <a:gd name="T89" fmla="*/ 0 h 236"/>
                <a:gd name="T90" fmla="*/ 0 w 198"/>
                <a:gd name="T91" fmla="*/ 0 h 236"/>
                <a:gd name="T92" fmla="*/ 0 w 198"/>
                <a:gd name="T93" fmla="*/ 0 h 236"/>
                <a:gd name="T94" fmla="*/ 0 w 198"/>
                <a:gd name="T95" fmla="*/ 0 h 236"/>
                <a:gd name="T96" fmla="*/ 0 w 198"/>
                <a:gd name="T97" fmla="*/ 0 h 236"/>
                <a:gd name="T98" fmla="*/ 0 w 198"/>
                <a:gd name="T99" fmla="*/ 0 h 236"/>
                <a:gd name="T100" fmla="*/ 0 w 198"/>
                <a:gd name="T101" fmla="*/ 0 h 236"/>
                <a:gd name="T102" fmla="*/ 0 w 198"/>
                <a:gd name="T103" fmla="*/ 0 h 236"/>
                <a:gd name="T104" fmla="*/ 0 w 198"/>
                <a:gd name="T105" fmla="*/ 0 h 236"/>
                <a:gd name="T106" fmla="*/ 0 w 198"/>
                <a:gd name="T107" fmla="*/ 0 h 236"/>
                <a:gd name="T108" fmla="*/ 0 w 198"/>
                <a:gd name="T109" fmla="*/ 0 h 236"/>
                <a:gd name="T110" fmla="*/ 0 w 198"/>
                <a:gd name="T111" fmla="*/ 0 h 236"/>
                <a:gd name="T112" fmla="*/ 0 w 198"/>
                <a:gd name="T113" fmla="*/ 0 h 236"/>
                <a:gd name="T114" fmla="*/ 0 w 198"/>
                <a:gd name="T115" fmla="*/ 0 h 236"/>
                <a:gd name="T116" fmla="*/ 0 w 198"/>
                <a:gd name="T117" fmla="*/ 0 h 236"/>
                <a:gd name="T118" fmla="*/ 0 w 198"/>
                <a:gd name="T119" fmla="*/ 0 h 236"/>
                <a:gd name="T120" fmla="*/ 0 w 198"/>
                <a:gd name="T121" fmla="*/ 0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0 w 128"/>
                <a:gd name="T1" fmla="*/ 0 h 183"/>
                <a:gd name="T2" fmla="*/ 0 w 128"/>
                <a:gd name="T3" fmla="*/ 0 h 183"/>
                <a:gd name="T4" fmla="*/ 0 w 128"/>
                <a:gd name="T5" fmla="*/ 0 h 183"/>
                <a:gd name="T6" fmla="*/ 0 w 128"/>
                <a:gd name="T7" fmla="*/ 0 h 183"/>
                <a:gd name="T8" fmla="*/ 0 w 128"/>
                <a:gd name="T9" fmla="*/ 0 h 183"/>
                <a:gd name="T10" fmla="*/ 0 w 128"/>
                <a:gd name="T11" fmla="*/ 0 h 183"/>
                <a:gd name="T12" fmla="*/ 0 w 128"/>
                <a:gd name="T13" fmla="*/ 0 h 183"/>
                <a:gd name="T14" fmla="*/ 0 w 128"/>
                <a:gd name="T15" fmla="*/ 0 h 183"/>
                <a:gd name="T16" fmla="*/ 0 w 128"/>
                <a:gd name="T17" fmla="*/ 0 h 183"/>
                <a:gd name="T18" fmla="*/ 0 w 128"/>
                <a:gd name="T19" fmla="*/ 0 h 183"/>
                <a:gd name="T20" fmla="*/ 0 w 128"/>
                <a:gd name="T21" fmla="*/ 0 h 183"/>
                <a:gd name="T22" fmla="*/ 0 w 128"/>
                <a:gd name="T23" fmla="*/ 0 h 183"/>
                <a:gd name="T24" fmla="*/ 0 w 128"/>
                <a:gd name="T25" fmla="*/ 0 h 183"/>
                <a:gd name="T26" fmla="*/ 0 w 128"/>
                <a:gd name="T27" fmla="*/ 0 h 183"/>
                <a:gd name="T28" fmla="*/ 0 w 128"/>
                <a:gd name="T29" fmla="*/ 0 h 183"/>
                <a:gd name="T30" fmla="*/ 0 w 128"/>
                <a:gd name="T31" fmla="*/ 0 h 183"/>
                <a:gd name="T32" fmla="*/ 0 w 128"/>
                <a:gd name="T33" fmla="*/ 0 h 183"/>
                <a:gd name="T34" fmla="*/ 0 w 128"/>
                <a:gd name="T35" fmla="*/ 0 h 183"/>
                <a:gd name="T36" fmla="*/ 0 w 128"/>
                <a:gd name="T37" fmla="*/ 0 h 183"/>
                <a:gd name="T38" fmla="*/ 0 w 128"/>
                <a:gd name="T39" fmla="*/ 0 h 183"/>
                <a:gd name="T40" fmla="*/ 0 w 128"/>
                <a:gd name="T41" fmla="*/ 0 h 183"/>
                <a:gd name="T42" fmla="*/ 0 w 128"/>
                <a:gd name="T43" fmla="*/ 0 h 183"/>
                <a:gd name="T44" fmla="*/ 0 w 128"/>
                <a:gd name="T45" fmla="*/ 0 h 183"/>
                <a:gd name="T46" fmla="*/ 0 w 128"/>
                <a:gd name="T47" fmla="*/ 0 h 183"/>
                <a:gd name="T48" fmla="*/ 0 w 128"/>
                <a:gd name="T49" fmla="*/ 0 h 183"/>
                <a:gd name="T50" fmla="*/ 0 w 128"/>
                <a:gd name="T51" fmla="*/ 0 h 183"/>
                <a:gd name="T52" fmla="*/ 0 w 128"/>
                <a:gd name="T53" fmla="*/ 0 h 183"/>
                <a:gd name="T54" fmla="*/ 0 w 128"/>
                <a:gd name="T55" fmla="*/ 0 h 183"/>
                <a:gd name="T56" fmla="*/ 0 w 128"/>
                <a:gd name="T57" fmla="*/ 0 h 183"/>
                <a:gd name="T58" fmla="*/ 0 w 128"/>
                <a:gd name="T59" fmla="*/ 0 h 183"/>
                <a:gd name="T60" fmla="*/ 0 w 128"/>
                <a:gd name="T61" fmla="*/ 0 h 183"/>
                <a:gd name="T62" fmla="*/ 0 w 128"/>
                <a:gd name="T63" fmla="*/ 0 h 183"/>
                <a:gd name="T64" fmla="*/ 0 w 128"/>
                <a:gd name="T65" fmla="*/ 0 h 183"/>
                <a:gd name="T66" fmla="*/ 0 w 128"/>
                <a:gd name="T67" fmla="*/ 0 h 183"/>
                <a:gd name="T68" fmla="*/ 0 w 128"/>
                <a:gd name="T69" fmla="*/ 0 h 183"/>
                <a:gd name="T70" fmla="*/ 0 w 128"/>
                <a:gd name="T71" fmla="*/ 0 h 183"/>
                <a:gd name="T72" fmla="*/ 0 w 128"/>
                <a:gd name="T73" fmla="*/ 0 h 183"/>
                <a:gd name="T74" fmla="*/ 0 w 128"/>
                <a:gd name="T75" fmla="*/ 0 h 183"/>
                <a:gd name="T76" fmla="*/ 0 w 128"/>
                <a:gd name="T77" fmla="*/ 0 h 183"/>
                <a:gd name="T78" fmla="*/ 0 w 128"/>
                <a:gd name="T79" fmla="*/ 0 h 183"/>
                <a:gd name="T80" fmla="*/ 0 w 128"/>
                <a:gd name="T81" fmla="*/ 0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0 w 323"/>
                <a:gd name="T1" fmla="*/ 0 h 379"/>
                <a:gd name="T2" fmla="*/ 0 w 323"/>
                <a:gd name="T3" fmla="*/ 0 h 379"/>
                <a:gd name="T4" fmla="*/ 0 w 323"/>
                <a:gd name="T5" fmla="*/ 0 h 379"/>
                <a:gd name="T6" fmla="*/ 0 w 323"/>
                <a:gd name="T7" fmla="*/ 0 h 379"/>
                <a:gd name="T8" fmla="*/ 0 w 323"/>
                <a:gd name="T9" fmla="*/ 0 h 379"/>
                <a:gd name="T10" fmla="*/ 0 w 323"/>
                <a:gd name="T11" fmla="*/ 0 h 379"/>
                <a:gd name="T12" fmla="*/ 0 w 323"/>
                <a:gd name="T13" fmla="*/ 0 h 379"/>
                <a:gd name="T14" fmla="*/ 0 w 323"/>
                <a:gd name="T15" fmla="*/ 0 h 379"/>
                <a:gd name="T16" fmla="*/ 0 w 323"/>
                <a:gd name="T17" fmla="*/ 0 h 379"/>
                <a:gd name="T18" fmla="*/ 0 w 323"/>
                <a:gd name="T19" fmla="*/ 0 h 379"/>
                <a:gd name="T20" fmla="*/ 0 w 323"/>
                <a:gd name="T21" fmla="*/ 0 h 379"/>
                <a:gd name="T22" fmla="*/ 0 w 323"/>
                <a:gd name="T23" fmla="*/ 0 h 379"/>
                <a:gd name="T24" fmla="*/ 0 w 323"/>
                <a:gd name="T25" fmla="*/ 0 h 379"/>
                <a:gd name="T26" fmla="*/ 0 w 323"/>
                <a:gd name="T27" fmla="*/ 0 h 379"/>
                <a:gd name="T28" fmla="*/ 0 w 323"/>
                <a:gd name="T29" fmla="*/ 0 h 379"/>
                <a:gd name="T30" fmla="*/ 0 w 323"/>
                <a:gd name="T31" fmla="*/ 0 h 379"/>
                <a:gd name="T32" fmla="*/ 0 w 323"/>
                <a:gd name="T33" fmla="*/ 0 h 379"/>
                <a:gd name="T34" fmla="*/ 0 w 323"/>
                <a:gd name="T35" fmla="*/ 0 h 379"/>
                <a:gd name="T36" fmla="*/ 0 w 323"/>
                <a:gd name="T37" fmla="*/ 0 h 379"/>
                <a:gd name="T38" fmla="*/ 0 w 323"/>
                <a:gd name="T39" fmla="*/ 0 h 379"/>
                <a:gd name="T40" fmla="*/ 0 w 323"/>
                <a:gd name="T41" fmla="*/ 0 h 379"/>
                <a:gd name="T42" fmla="*/ 0 w 323"/>
                <a:gd name="T43" fmla="*/ 0 h 379"/>
                <a:gd name="T44" fmla="*/ 0 w 323"/>
                <a:gd name="T45" fmla="*/ 0 h 379"/>
                <a:gd name="T46" fmla="*/ 0 w 323"/>
                <a:gd name="T47" fmla="*/ 0 h 379"/>
                <a:gd name="T48" fmla="*/ 0 w 323"/>
                <a:gd name="T49" fmla="*/ 0 h 379"/>
                <a:gd name="T50" fmla="*/ 0 w 323"/>
                <a:gd name="T51" fmla="*/ 0 h 379"/>
                <a:gd name="T52" fmla="*/ 0 w 323"/>
                <a:gd name="T53" fmla="*/ 0 h 379"/>
                <a:gd name="T54" fmla="*/ 0 w 323"/>
                <a:gd name="T55" fmla="*/ 0 h 379"/>
                <a:gd name="T56" fmla="*/ 0 w 323"/>
                <a:gd name="T57" fmla="*/ 0 h 379"/>
                <a:gd name="T58" fmla="*/ 0 w 323"/>
                <a:gd name="T59" fmla="*/ 0 h 379"/>
                <a:gd name="T60" fmla="*/ 0 w 323"/>
                <a:gd name="T61" fmla="*/ 0 h 379"/>
                <a:gd name="T62" fmla="*/ 0 w 323"/>
                <a:gd name="T63" fmla="*/ 0 h 379"/>
                <a:gd name="T64" fmla="*/ 0 w 323"/>
                <a:gd name="T65" fmla="*/ 0 h 379"/>
                <a:gd name="T66" fmla="*/ 0 w 323"/>
                <a:gd name="T67" fmla="*/ 0 h 379"/>
                <a:gd name="T68" fmla="*/ 0 w 323"/>
                <a:gd name="T69" fmla="*/ 0 h 379"/>
                <a:gd name="T70" fmla="*/ 0 w 323"/>
                <a:gd name="T71" fmla="*/ 0 h 379"/>
                <a:gd name="T72" fmla="*/ 0 w 323"/>
                <a:gd name="T73" fmla="*/ 0 h 379"/>
                <a:gd name="T74" fmla="*/ 0 w 323"/>
                <a:gd name="T75" fmla="*/ 0 h 379"/>
                <a:gd name="T76" fmla="*/ 0 w 323"/>
                <a:gd name="T77" fmla="*/ 0 h 379"/>
                <a:gd name="T78" fmla="*/ 0 w 323"/>
                <a:gd name="T79" fmla="*/ 0 h 379"/>
                <a:gd name="T80" fmla="*/ 0 w 323"/>
                <a:gd name="T81" fmla="*/ 0 h 379"/>
                <a:gd name="T82" fmla="*/ 0 w 323"/>
                <a:gd name="T83" fmla="*/ 0 h 379"/>
                <a:gd name="T84" fmla="*/ 0 w 323"/>
                <a:gd name="T85" fmla="*/ 0 h 379"/>
                <a:gd name="T86" fmla="*/ 0 w 323"/>
                <a:gd name="T87" fmla="*/ 0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0 w 282"/>
                <a:gd name="T1" fmla="*/ 0 h 253"/>
                <a:gd name="T2" fmla="*/ 0 w 282"/>
                <a:gd name="T3" fmla="*/ 0 h 253"/>
                <a:gd name="T4" fmla="*/ 0 w 282"/>
                <a:gd name="T5" fmla="*/ 0 h 253"/>
                <a:gd name="T6" fmla="*/ 0 w 282"/>
                <a:gd name="T7" fmla="*/ 0 h 253"/>
                <a:gd name="T8" fmla="*/ 0 w 282"/>
                <a:gd name="T9" fmla="*/ 0 h 253"/>
                <a:gd name="T10" fmla="*/ 0 w 282"/>
                <a:gd name="T11" fmla="*/ 0 h 253"/>
                <a:gd name="T12" fmla="*/ 0 w 282"/>
                <a:gd name="T13" fmla="*/ 0 h 253"/>
                <a:gd name="T14" fmla="*/ 0 w 282"/>
                <a:gd name="T15" fmla="*/ 0 h 253"/>
                <a:gd name="T16" fmla="*/ 0 w 282"/>
                <a:gd name="T17" fmla="*/ 0 h 253"/>
                <a:gd name="T18" fmla="*/ 0 w 282"/>
                <a:gd name="T19" fmla="*/ 0 h 253"/>
                <a:gd name="T20" fmla="*/ 0 w 282"/>
                <a:gd name="T21" fmla="*/ 0 h 253"/>
                <a:gd name="T22" fmla="*/ 0 w 282"/>
                <a:gd name="T23" fmla="*/ 0 h 253"/>
                <a:gd name="T24" fmla="*/ 0 w 282"/>
                <a:gd name="T25" fmla="*/ 0 h 253"/>
                <a:gd name="T26" fmla="*/ 0 w 282"/>
                <a:gd name="T27" fmla="*/ 0 h 253"/>
                <a:gd name="T28" fmla="*/ 0 w 282"/>
                <a:gd name="T29" fmla="*/ 0 h 253"/>
                <a:gd name="T30" fmla="*/ 0 w 282"/>
                <a:gd name="T31" fmla="*/ 0 h 253"/>
                <a:gd name="T32" fmla="*/ 0 w 282"/>
                <a:gd name="T33" fmla="*/ 0 h 253"/>
                <a:gd name="T34" fmla="*/ 0 w 282"/>
                <a:gd name="T35" fmla="*/ 0 h 253"/>
                <a:gd name="T36" fmla="*/ 0 w 282"/>
                <a:gd name="T37" fmla="*/ 0 h 253"/>
                <a:gd name="T38" fmla="*/ 0 w 282"/>
                <a:gd name="T39" fmla="*/ 0 h 253"/>
                <a:gd name="T40" fmla="*/ 0 w 282"/>
                <a:gd name="T41" fmla="*/ 0 h 253"/>
                <a:gd name="T42" fmla="*/ 0 w 282"/>
                <a:gd name="T43" fmla="*/ 0 h 253"/>
                <a:gd name="T44" fmla="*/ 0 w 282"/>
                <a:gd name="T45" fmla="*/ 0 h 253"/>
                <a:gd name="T46" fmla="*/ 0 w 282"/>
                <a:gd name="T47" fmla="*/ 0 h 253"/>
                <a:gd name="T48" fmla="*/ 0 w 282"/>
                <a:gd name="T49" fmla="*/ 0 h 253"/>
                <a:gd name="T50" fmla="*/ 0 w 282"/>
                <a:gd name="T51" fmla="*/ 0 h 253"/>
                <a:gd name="T52" fmla="*/ 0 w 282"/>
                <a:gd name="T53" fmla="*/ 0 h 253"/>
                <a:gd name="T54" fmla="*/ 0 w 282"/>
                <a:gd name="T55" fmla="*/ 0 h 253"/>
                <a:gd name="T56" fmla="*/ 0 w 282"/>
                <a:gd name="T57" fmla="*/ 0 h 253"/>
                <a:gd name="T58" fmla="*/ 0 w 282"/>
                <a:gd name="T59" fmla="*/ 0 h 253"/>
                <a:gd name="T60" fmla="*/ 0 w 282"/>
                <a:gd name="T61" fmla="*/ 0 h 253"/>
                <a:gd name="T62" fmla="*/ 0 w 282"/>
                <a:gd name="T63" fmla="*/ 0 h 253"/>
                <a:gd name="T64" fmla="*/ 0 w 282"/>
                <a:gd name="T65" fmla="*/ 0 h 253"/>
                <a:gd name="T66" fmla="*/ 0 w 282"/>
                <a:gd name="T67" fmla="*/ 0 h 253"/>
                <a:gd name="T68" fmla="*/ 0 w 282"/>
                <a:gd name="T69" fmla="*/ 0 h 253"/>
                <a:gd name="T70" fmla="*/ 0 w 282"/>
                <a:gd name="T71" fmla="*/ 0 h 253"/>
                <a:gd name="T72" fmla="*/ 0 w 282"/>
                <a:gd name="T73" fmla="*/ 0 h 253"/>
                <a:gd name="T74" fmla="*/ 0 w 282"/>
                <a:gd name="T75" fmla="*/ 0 h 253"/>
                <a:gd name="T76" fmla="*/ 0 w 282"/>
                <a:gd name="T77" fmla="*/ 0 h 253"/>
                <a:gd name="T78" fmla="*/ 0 w 282"/>
                <a:gd name="T79" fmla="*/ 0 h 253"/>
                <a:gd name="T80" fmla="*/ 0 w 282"/>
                <a:gd name="T81" fmla="*/ 0 h 253"/>
                <a:gd name="T82" fmla="*/ 0 w 282"/>
                <a:gd name="T83" fmla="*/ 0 h 253"/>
                <a:gd name="T84" fmla="*/ 0 w 282"/>
                <a:gd name="T85" fmla="*/ 0 h 253"/>
                <a:gd name="T86" fmla="*/ 0 w 282"/>
                <a:gd name="T87" fmla="*/ 0 h 253"/>
                <a:gd name="T88" fmla="*/ 0 w 282"/>
                <a:gd name="T89" fmla="*/ 0 h 253"/>
                <a:gd name="T90" fmla="*/ 0 w 282"/>
                <a:gd name="T91" fmla="*/ 0 h 253"/>
                <a:gd name="T92" fmla="*/ 0 w 282"/>
                <a:gd name="T93" fmla="*/ 0 h 253"/>
                <a:gd name="T94" fmla="*/ 0 w 282"/>
                <a:gd name="T95" fmla="*/ 0 h 253"/>
                <a:gd name="T96" fmla="*/ 0 w 282"/>
                <a:gd name="T97" fmla="*/ 0 h 253"/>
                <a:gd name="T98" fmla="*/ 0 w 282"/>
                <a:gd name="T99" fmla="*/ 0 h 253"/>
                <a:gd name="T100" fmla="*/ 0 w 282"/>
                <a:gd name="T101" fmla="*/ 0 h 253"/>
                <a:gd name="T102" fmla="*/ 0 w 282"/>
                <a:gd name="T103" fmla="*/ 0 h 253"/>
                <a:gd name="T104" fmla="*/ 0 w 282"/>
                <a:gd name="T105" fmla="*/ 0 h 253"/>
                <a:gd name="T106" fmla="*/ 0 w 282"/>
                <a:gd name="T107" fmla="*/ 0 h 253"/>
                <a:gd name="T108" fmla="*/ 0 w 282"/>
                <a:gd name="T109" fmla="*/ 0 h 253"/>
                <a:gd name="T110" fmla="*/ 0 w 282"/>
                <a:gd name="T111" fmla="*/ 0 h 253"/>
                <a:gd name="T112" fmla="*/ 0 w 282"/>
                <a:gd name="T113" fmla="*/ 0 h 253"/>
                <a:gd name="T114" fmla="*/ 0 w 282"/>
                <a:gd name="T115" fmla="*/ 0 h 253"/>
                <a:gd name="T116" fmla="*/ 0 w 282"/>
                <a:gd name="T117" fmla="*/ 0 h 253"/>
                <a:gd name="T118" fmla="*/ 0 w 282"/>
                <a:gd name="T119" fmla="*/ 0 h 253"/>
                <a:gd name="T120" fmla="*/ 0 w 282"/>
                <a:gd name="T121" fmla="*/ 0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0 h 236"/>
                <a:gd name="T2" fmla="*/ 0 w 115"/>
                <a:gd name="T3" fmla="*/ 0 h 236"/>
                <a:gd name="T4" fmla="*/ 0 w 115"/>
                <a:gd name="T5" fmla="*/ 0 h 236"/>
                <a:gd name="T6" fmla="*/ 0 w 115"/>
                <a:gd name="T7" fmla="*/ 0 h 236"/>
                <a:gd name="T8" fmla="*/ 0 w 115"/>
                <a:gd name="T9" fmla="*/ 0 h 236"/>
                <a:gd name="T10" fmla="*/ 0 w 115"/>
                <a:gd name="T11" fmla="*/ 0 h 236"/>
                <a:gd name="T12" fmla="*/ 0 w 115"/>
                <a:gd name="T13" fmla="*/ 0 h 236"/>
                <a:gd name="T14" fmla="*/ 0 w 115"/>
                <a:gd name="T15" fmla="*/ 0 h 236"/>
                <a:gd name="T16" fmla="*/ 0 w 115"/>
                <a:gd name="T17" fmla="*/ 0 h 236"/>
                <a:gd name="T18" fmla="*/ 0 w 115"/>
                <a:gd name="T19" fmla="*/ 0 h 236"/>
                <a:gd name="T20" fmla="*/ 0 w 115"/>
                <a:gd name="T21" fmla="*/ 0 h 236"/>
                <a:gd name="T22" fmla="*/ 0 w 115"/>
                <a:gd name="T23" fmla="*/ 0 h 236"/>
                <a:gd name="T24" fmla="*/ 0 w 115"/>
                <a:gd name="T25" fmla="*/ 0 h 236"/>
                <a:gd name="T26" fmla="*/ 0 w 115"/>
                <a:gd name="T27" fmla="*/ 0 h 236"/>
                <a:gd name="T28" fmla="*/ 0 w 115"/>
                <a:gd name="T29" fmla="*/ 0 h 236"/>
                <a:gd name="T30" fmla="*/ 0 w 115"/>
                <a:gd name="T31" fmla="*/ 0 h 236"/>
                <a:gd name="T32" fmla="*/ 0 w 115"/>
                <a:gd name="T33" fmla="*/ 0 h 236"/>
                <a:gd name="T34" fmla="*/ 0 w 115"/>
                <a:gd name="T35" fmla="*/ 0 h 236"/>
                <a:gd name="T36" fmla="*/ 0 w 115"/>
                <a:gd name="T37" fmla="*/ 0 h 236"/>
                <a:gd name="T38" fmla="*/ 0 w 115"/>
                <a:gd name="T39" fmla="*/ 0 h 236"/>
                <a:gd name="T40" fmla="*/ 0 w 115"/>
                <a:gd name="T41" fmla="*/ 0 h 236"/>
                <a:gd name="T42" fmla="*/ 0 w 115"/>
                <a:gd name="T43" fmla="*/ 0 h 236"/>
                <a:gd name="T44" fmla="*/ 0 w 115"/>
                <a:gd name="T45" fmla="*/ 0 h 236"/>
                <a:gd name="T46" fmla="*/ 0 w 115"/>
                <a:gd name="T47" fmla="*/ 0 h 236"/>
                <a:gd name="T48" fmla="*/ 0 w 115"/>
                <a:gd name="T49" fmla="*/ 0 h 236"/>
                <a:gd name="T50" fmla="*/ 0 w 115"/>
                <a:gd name="T51" fmla="*/ 0 h 236"/>
                <a:gd name="T52" fmla="*/ 0 w 115"/>
                <a:gd name="T53" fmla="*/ 0 h 236"/>
                <a:gd name="T54" fmla="*/ 0 w 115"/>
                <a:gd name="T55" fmla="*/ 0 h 236"/>
                <a:gd name="T56" fmla="*/ 0 w 115"/>
                <a:gd name="T57" fmla="*/ 0 h 236"/>
                <a:gd name="T58" fmla="*/ 0 w 115"/>
                <a:gd name="T59" fmla="*/ 0 h 236"/>
                <a:gd name="T60" fmla="*/ 0 w 115"/>
                <a:gd name="T61" fmla="*/ 0 h 236"/>
                <a:gd name="T62" fmla="*/ 0 w 115"/>
                <a:gd name="T63" fmla="*/ 0 h 236"/>
                <a:gd name="T64" fmla="*/ 0 w 115"/>
                <a:gd name="T65" fmla="*/ 0 h 236"/>
                <a:gd name="T66" fmla="*/ 0 w 115"/>
                <a:gd name="T67" fmla="*/ 0 h 236"/>
                <a:gd name="T68" fmla="*/ 0 w 115"/>
                <a:gd name="T69" fmla="*/ 0 h 236"/>
                <a:gd name="T70" fmla="*/ 0 w 115"/>
                <a:gd name="T71" fmla="*/ 0 h 236"/>
                <a:gd name="T72" fmla="*/ 0 w 115"/>
                <a:gd name="T73" fmla="*/ 0 h 236"/>
                <a:gd name="T74" fmla="*/ 0 w 115"/>
                <a:gd name="T75" fmla="*/ 0 h 236"/>
                <a:gd name="T76" fmla="*/ 0 w 115"/>
                <a:gd name="T77" fmla="*/ 0 h 236"/>
                <a:gd name="T78" fmla="*/ 0 w 115"/>
                <a:gd name="T79" fmla="*/ 0 h 236"/>
                <a:gd name="T80" fmla="*/ 0 w 115"/>
                <a:gd name="T81" fmla="*/ 0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0 w 245"/>
                <a:gd name="T1" fmla="*/ 0 h 310"/>
                <a:gd name="T2" fmla="*/ 0 w 245"/>
                <a:gd name="T3" fmla="*/ 0 h 310"/>
                <a:gd name="T4" fmla="*/ 0 w 245"/>
                <a:gd name="T5" fmla="*/ 0 h 310"/>
                <a:gd name="T6" fmla="*/ 0 w 245"/>
                <a:gd name="T7" fmla="*/ 0 h 310"/>
                <a:gd name="T8" fmla="*/ 0 w 245"/>
                <a:gd name="T9" fmla="*/ 0 h 310"/>
                <a:gd name="T10" fmla="*/ 0 w 245"/>
                <a:gd name="T11" fmla="*/ 0 h 310"/>
                <a:gd name="T12" fmla="*/ 0 w 245"/>
                <a:gd name="T13" fmla="*/ 0 h 310"/>
                <a:gd name="T14" fmla="*/ 0 w 245"/>
                <a:gd name="T15" fmla="*/ 0 h 310"/>
                <a:gd name="T16" fmla="*/ 0 w 245"/>
                <a:gd name="T17" fmla="*/ 0 h 310"/>
                <a:gd name="T18" fmla="*/ 0 w 245"/>
                <a:gd name="T19" fmla="*/ 0 h 310"/>
                <a:gd name="T20" fmla="*/ 0 w 245"/>
                <a:gd name="T21" fmla="*/ 0 h 310"/>
                <a:gd name="T22" fmla="*/ 0 w 245"/>
                <a:gd name="T23" fmla="*/ 0 h 310"/>
                <a:gd name="T24" fmla="*/ 0 w 245"/>
                <a:gd name="T25" fmla="*/ 0 h 310"/>
                <a:gd name="T26" fmla="*/ 0 w 245"/>
                <a:gd name="T27" fmla="*/ 0 h 310"/>
                <a:gd name="T28" fmla="*/ 0 w 245"/>
                <a:gd name="T29" fmla="*/ 0 h 310"/>
                <a:gd name="T30" fmla="*/ 0 w 245"/>
                <a:gd name="T31" fmla="*/ 0 h 310"/>
                <a:gd name="T32" fmla="*/ 0 w 245"/>
                <a:gd name="T33" fmla="*/ 0 h 310"/>
                <a:gd name="T34" fmla="*/ 0 w 245"/>
                <a:gd name="T35" fmla="*/ 0 h 310"/>
                <a:gd name="T36" fmla="*/ 0 w 245"/>
                <a:gd name="T37" fmla="*/ 0 h 310"/>
                <a:gd name="T38" fmla="*/ 0 w 245"/>
                <a:gd name="T39" fmla="*/ 0 h 310"/>
                <a:gd name="T40" fmla="*/ 0 w 245"/>
                <a:gd name="T41" fmla="*/ 0 h 310"/>
                <a:gd name="T42" fmla="*/ 0 w 245"/>
                <a:gd name="T43" fmla="*/ 0 h 310"/>
                <a:gd name="T44" fmla="*/ 0 w 245"/>
                <a:gd name="T45" fmla="*/ 0 h 310"/>
                <a:gd name="T46" fmla="*/ 0 w 245"/>
                <a:gd name="T47" fmla="*/ 0 h 310"/>
                <a:gd name="T48" fmla="*/ 0 w 245"/>
                <a:gd name="T49" fmla="*/ 0 h 310"/>
                <a:gd name="T50" fmla="*/ 0 w 245"/>
                <a:gd name="T51" fmla="*/ 0 h 310"/>
                <a:gd name="T52" fmla="*/ 0 w 245"/>
                <a:gd name="T53" fmla="*/ 0 h 310"/>
                <a:gd name="T54" fmla="*/ 0 w 245"/>
                <a:gd name="T55" fmla="*/ 0 h 310"/>
                <a:gd name="T56" fmla="*/ 0 w 245"/>
                <a:gd name="T57" fmla="*/ 0 h 310"/>
                <a:gd name="T58" fmla="*/ 0 w 245"/>
                <a:gd name="T59" fmla="*/ 0 h 310"/>
                <a:gd name="T60" fmla="*/ 0 w 245"/>
                <a:gd name="T61" fmla="*/ 0 h 310"/>
                <a:gd name="T62" fmla="*/ 0 w 245"/>
                <a:gd name="T63" fmla="*/ 0 h 310"/>
                <a:gd name="T64" fmla="*/ 0 w 245"/>
                <a:gd name="T65" fmla="*/ 0 h 310"/>
                <a:gd name="T66" fmla="*/ 0 w 245"/>
                <a:gd name="T67" fmla="*/ 0 h 310"/>
                <a:gd name="T68" fmla="*/ 0 w 245"/>
                <a:gd name="T69" fmla="*/ 0 h 310"/>
                <a:gd name="T70" fmla="*/ 0 w 245"/>
                <a:gd name="T71" fmla="*/ 0 h 310"/>
                <a:gd name="T72" fmla="*/ 0 w 245"/>
                <a:gd name="T73" fmla="*/ 0 h 310"/>
                <a:gd name="T74" fmla="*/ 0 w 245"/>
                <a:gd name="T75" fmla="*/ 0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1" name="Group 799"/>
          <p:cNvGrpSpPr>
            <a:grpSpLocks/>
          </p:cNvGrpSpPr>
          <p:nvPr/>
        </p:nvGrpSpPr>
        <p:grpSpPr bwMode="auto">
          <a:xfrm>
            <a:off x="4927600" y="2286000"/>
            <a:ext cx="3340100" cy="3265488"/>
            <a:chOff x="2865" y="1307"/>
            <a:chExt cx="2104" cy="2057"/>
          </a:xfrm>
        </p:grpSpPr>
        <p:sp>
          <p:nvSpPr>
            <p:cNvPr id="382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Text Box 803"/>
            <p:cNvSpPr txBox="1">
              <a:spLocks noChangeArrowheads="1"/>
            </p:cNvSpPr>
            <p:nvPr/>
          </p:nvSpPr>
          <p:spPr bwMode="auto">
            <a:xfrm>
              <a:off x="2865" y="2510"/>
              <a:ext cx="11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3300"/>
                  </a:solidFill>
                </a:rPr>
                <a:t>client/server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port number is…</a:t>
            </a:r>
          </a:p>
          <a:p>
            <a:pPr lvl="1"/>
            <a:r>
              <a:rPr lang="en-US" dirty="0" smtClean="0"/>
              <a:t>An 16-bit unsigned integer</a:t>
            </a:r>
          </a:p>
          <a:p>
            <a:pPr lvl="2"/>
            <a:r>
              <a:rPr lang="en-US" sz="2000" dirty="0" smtClean="0"/>
              <a:t>0 - 65535</a:t>
            </a:r>
          </a:p>
          <a:p>
            <a:pPr lvl="1"/>
            <a:r>
              <a:rPr lang="en-US" dirty="0" smtClean="0"/>
              <a:t>A unique resource shared across the entire system</a:t>
            </a:r>
          </a:p>
          <a:p>
            <a:pPr lvl="2"/>
            <a:r>
              <a:rPr lang="en-US" sz="2000" dirty="0" smtClean="0"/>
              <a:t>Two processes cannot both utilize port </a:t>
            </a:r>
            <a:r>
              <a:rPr lang="en-US" dirty="0" smtClean="0"/>
              <a:t>80.</a:t>
            </a:r>
          </a:p>
          <a:p>
            <a:pPr lvl="1"/>
            <a:r>
              <a:rPr lang="en-US" dirty="0" smtClean="0"/>
              <a:t>Ports below 1024 are reserved</a:t>
            </a:r>
          </a:p>
          <a:p>
            <a:pPr lvl="2"/>
            <a:r>
              <a:rPr lang="en-US" sz="2000" dirty="0" smtClean="0"/>
              <a:t>Requires elevated privileges on many OSs</a:t>
            </a:r>
          </a:p>
          <a:p>
            <a:pPr lvl="2"/>
            <a:r>
              <a:rPr lang="en-US" sz="2000" dirty="0" smtClean="0"/>
              <a:t>Widely used applications have their own port number.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Port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connect to google.com, what port on google.com are we connecting to?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886200"/>
            <a:ext cx="8298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We are connected to an HTTP server.</a:t>
            </a:r>
            <a:br>
              <a:rPr lang="en-US" sz="3600" b="1" dirty="0" smtClean="0"/>
            </a:br>
            <a:endParaRPr lang="en-US" sz="3600" b="1" dirty="0" smtClean="0"/>
          </a:p>
          <a:p>
            <a:pPr algn="ctr"/>
            <a:r>
              <a:rPr lang="en-US" sz="3600" b="1" dirty="0" smtClean="0"/>
              <a:t>Public HTTP servers always listen</a:t>
            </a:r>
          </a:p>
          <a:p>
            <a:pPr algn="ctr"/>
            <a:r>
              <a:rPr lang="en-US" sz="3600" b="1" dirty="0" smtClean="0"/>
              <a:t>for new connections on port 80.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 socket…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initialize a socket: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To listen for an incoming connection</a:t>
            </a:r>
          </a:p>
          <a:p>
            <a:pPr lvl="1"/>
            <a:r>
              <a:rPr lang="en-US" dirty="0" smtClean="0"/>
              <a:t>Often called a “Server Socket”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2. To connect to a “server socket”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MP7</a:t>
            </a:r>
          </a:p>
          <a:p>
            <a:pPr lvl="1"/>
            <a:r>
              <a:rPr lang="en-US" dirty="0" smtClean="0"/>
              <a:t>Extra example: “</a:t>
            </a:r>
            <a:r>
              <a:rPr lang="en-US" dirty="0" err="1" smtClean="0"/>
              <a:t>WikiTalk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Date: (Beginning – Jan. 3, 2008)</a:t>
            </a:r>
          </a:p>
          <a:p>
            <a:pPr lvl="2"/>
            <a:r>
              <a:rPr lang="en-US" dirty="0" smtClean="0"/>
              <a:t>Every single interaction between users on the “talk” pages of Wikipedia</a:t>
            </a:r>
          </a:p>
          <a:p>
            <a:pPr lvl="2"/>
            <a:r>
              <a:rPr lang="en-US" dirty="0" smtClean="0"/>
              <a:t>2,394,385 users</a:t>
            </a:r>
          </a:p>
          <a:p>
            <a:pPr lvl="2"/>
            <a:r>
              <a:rPr lang="en-US" dirty="0" smtClean="0"/>
              <a:t>5,021,410 pairs of users “talking”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36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38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Creates a socket to listen for incoming connections.</a:t>
            </a:r>
          </a:p>
          <a:p>
            <a:pPr lvl="1"/>
            <a:r>
              <a:rPr lang="en-US" dirty="0" smtClean="0"/>
              <a:t>Must listen on a specific protocol/port.</a:t>
            </a:r>
          </a:p>
        </p:txBody>
      </p:sp>
      <p:sp>
        <p:nvSpPr>
          <p:cNvPr id="44" name="Left Arrow 43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Client:</a:t>
            </a:r>
          </a:p>
          <a:p>
            <a:pPr lvl="1"/>
            <a:r>
              <a:rPr lang="en-US" dirty="0" smtClean="0"/>
              <a:t>Creates a socket to connect to a remote computer.</a:t>
            </a: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Client:</a:t>
            </a:r>
          </a:p>
          <a:p>
            <a:pPr lvl="1"/>
            <a:r>
              <a:rPr lang="en-US" dirty="0" smtClean="0"/>
              <a:t>Requests a connection to TCP port 80 on </a:t>
            </a:r>
            <a:r>
              <a:rPr lang="en-US" dirty="0" smtClean="0">
                <a:sym typeface="Wingdings" pitchFamily="2" charset="2"/>
              </a:rPr>
              <a:t>74.125.225.70.</a:t>
            </a:r>
            <a:r>
              <a:rPr lang="en-US" dirty="0" smtClean="0"/>
              <a:t> 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 bwMode="auto">
          <a:xfrm>
            <a:off x="5410200" y="50292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Accepts the connection.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 bwMode="auto">
          <a:xfrm>
            <a:off x="5410200" y="50292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200400" y="55626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638800" y="46482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6" idx="6"/>
            <a:endCxn id="27" idx="2"/>
          </p:cNvCxnSpPr>
          <p:nvPr/>
        </p:nvCxnSpPr>
        <p:spPr bwMode="auto">
          <a:xfrm flipV="1">
            <a:off x="3733800" y="4914900"/>
            <a:ext cx="1905000" cy="914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4114800"/>
            <a:ext cx="3200400" cy="21336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server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114800"/>
            <a:ext cx="3200400" cy="21336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Arial" pitchFamily="34" charset="0"/>
              </a:rPr>
              <a:t>client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00400" y="5562600"/>
            <a:ext cx="533400" cy="533400"/>
            <a:chOff x="3024" y="2880"/>
            <a:chExt cx="336" cy="336"/>
          </a:xfrm>
        </p:grpSpPr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61275" cy="1600200"/>
          </a:xfrm>
        </p:spPr>
        <p:txBody>
          <a:bodyPr/>
          <a:lstStyle/>
          <a:p>
            <a:r>
              <a:rPr lang="en-US" dirty="0" smtClean="0"/>
              <a:t>Server:</a:t>
            </a:r>
          </a:p>
          <a:p>
            <a:pPr lvl="1"/>
            <a:r>
              <a:rPr lang="en-US" dirty="0" smtClean="0"/>
              <a:t>Spawns a new socket to communicate directly with the newly connected client.</a:t>
            </a:r>
          </a:p>
          <a:p>
            <a:pPr lvl="1"/>
            <a:r>
              <a:rPr lang="en-US" dirty="0" smtClean="0"/>
              <a:t>Allows other clients to connect.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638800" y="4648200"/>
            <a:ext cx="533400" cy="533400"/>
            <a:chOff x="3024" y="2880"/>
            <a:chExt cx="336" cy="33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3024" y="2880"/>
              <a:ext cx="336" cy="33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20" y="2952"/>
              <a:ext cx="144" cy="192"/>
              <a:chOff x="3168" y="3504"/>
              <a:chExt cx="192" cy="288"/>
            </a:xfrm>
          </p:grpSpPr>
          <p:grpSp>
            <p:nvGrpSpPr>
              <p:cNvPr id="12" name="Group 13"/>
              <p:cNvGrpSpPr>
                <a:grpSpLocks/>
              </p:cNvGrpSpPr>
              <p:nvPr/>
            </p:nvGrpSpPr>
            <p:grpSpPr bwMode="auto">
              <a:xfrm>
                <a:off x="3168" y="3504"/>
                <a:ext cx="192" cy="144"/>
                <a:chOff x="3168" y="3504"/>
                <a:chExt cx="192" cy="144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3168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3360" y="3504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3216" y="36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23" name="Left Arrow 22"/>
          <p:cNvSpPr/>
          <p:nvPr/>
        </p:nvSpPr>
        <p:spPr bwMode="auto">
          <a:xfrm>
            <a:off x="3505200" y="5943600"/>
            <a:ext cx="457200" cy="304800"/>
          </a:xfrm>
          <a:prstGeom prst="leftArrow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9800" y="54864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TCP/80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3200400" y="4648200"/>
            <a:ext cx="533400" cy="533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638800" y="4648200"/>
            <a:ext cx="533400" cy="5334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6" idx="6"/>
            <a:endCxn id="27" idx="2"/>
          </p:cNvCxnSpPr>
          <p:nvPr/>
        </p:nvCxnSpPr>
        <p:spPr bwMode="auto">
          <a:xfrm>
            <a:off x="3733800" y="4914900"/>
            <a:ext cx="1905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789216" y="4361872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Two way</a:t>
            </a:r>
          </a:p>
          <a:p>
            <a:pPr algn="ctr"/>
            <a:r>
              <a:rPr lang="en-US" sz="1600" b="1" dirty="0" smtClean="0"/>
              <a:t>communications 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Earlier… 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socket address</a:t>
            </a:r>
            <a:r>
              <a:rPr lang="en-US" dirty="0" smtClean="0"/>
              <a:t> is:</a:t>
            </a:r>
          </a:p>
          <a:p>
            <a:pPr lvl="1"/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Port Number</a:t>
            </a:r>
          </a:p>
          <a:p>
            <a:endParaRPr lang="en-US" dirty="0" smtClean="0"/>
          </a:p>
          <a:p>
            <a:r>
              <a:rPr lang="en-US" dirty="0" smtClean="0"/>
              <a:t>This is represented in a special </a:t>
            </a:r>
            <a:r>
              <a:rPr lang="en-US" dirty="0" err="1" smtClean="0"/>
              <a:t>struct</a:t>
            </a:r>
            <a:r>
              <a:rPr lang="en-US" dirty="0" smtClean="0"/>
              <a:t> in C called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Access/Conversion Functions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#include &lt;sys/types.h&gt;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#include &lt;sys/socket.h&gt;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#include &lt;netdb.h&gt;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getaddrinfo(const char *restrict node,</a:t>
            </a:r>
            <a:b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 const char *restrict service,</a:t>
            </a:r>
            <a:b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 const struct addrinfo *restrict hints,</a:t>
            </a:r>
            <a:b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 struct addrinfo **restrict res);</a:t>
            </a:r>
          </a:p>
          <a:p>
            <a:r>
              <a:rPr lang="en-US" sz="2400" smtClean="0"/>
              <a:t>Parameters</a:t>
            </a:r>
          </a:p>
          <a:p>
            <a:pPr lvl="1"/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smtClean="0"/>
              <a:t>: host name or IP address to connect to</a:t>
            </a:r>
          </a:p>
          <a:p>
            <a:pPr lvl="1"/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service</a:t>
            </a:r>
            <a:r>
              <a:rPr lang="en-US" sz="2000" smtClean="0"/>
              <a:t>: a port number (“80“) or the name of a service (found /etc/services: “http”)</a:t>
            </a:r>
          </a:p>
          <a:p>
            <a:pPr lvl="1"/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hints</a:t>
            </a:r>
            <a:r>
              <a:rPr lang="en-US" sz="2000" smtClean="0"/>
              <a:t>: a filled out struct addrinfo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2AB8C-21D2-43C1-B5DA-7620A1E5FF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Server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status;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hints;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		// point to the results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(&amp;hints, 0,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hints); 		// empty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hints.ai_family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AF_UNSPEC; 		// IPv4 or IPv6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hints.ai_socktype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SOCK_STREAM; 		// TCP stream sockets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hints.ai_flags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AI_PASSIVE; 		// fill in my IP for me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((status = </a:t>
            </a:r>
            <a:r>
              <a:rPr lang="en-US" sz="14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getaddrinfo</a:t>
            </a:r>
            <a:r>
              <a:rPr lang="en-US" sz="1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(NULL, "3490", &amp;hints, &amp;</a:t>
            </a:r>
            <a:r>
              <a:rPr lang="en-US" sz="14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servinfo</a:t>
            </a:r>
            <a:r>
              <a:rPr lang="en-US" sz="1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!= 0) {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getaddrinfo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error: %s\n",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gai_strerror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(status));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exit(1);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now points to a linked list of 1 or more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addrinfos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... do everything until you don't need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anymore ....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freeaddrinfo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servinfo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			// free the linked-list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7486-65BB-4A0C-820B-2502D79E74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Client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int status;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struct addrinfo hints;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struct addrinfo *servinfo; 	// will point to the results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memset(&amp;hints, 0, sizeof hints); 	// make sure the struct is empty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hints.ai_family = AF_UNSPEC; 	// don't care IPv4 or IPv6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hints.ai_socktype = SOCK_STREAM; 	// TCP stream sockets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// get ready to connect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status = </a:t>
            </a:r>
            <a:r>
              <a:rPr lang="en-US" sz="1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getaddrinfo("www.example.net", "3490", &amp;hints, &amp;servinfo)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// servinfo now points to a linked list of 1 or more struct addrinfos </a:t>
            </a: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CC9900"/>
              </a:buClr>
              <a:buFont typeface="Wingdings" pitchFamily="2" charset="2"/>
              <a:buNone/>
            </a:pP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//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D38DF-D7A7-40A7-A2C3-C763E59BAC7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“Server Socket”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socket():</a:t>
            </a:r>
            <a:r>
              <a:rPr lang="en-US" dirty="0" smtClean="0"/>
              <a:t>	Creates a new socket for a</a:t>
            </a:r>
            <a:br>
              <a:rPr lang="en-US" dirty="0" smtClean="0"/>
            </a:br>
            <a:r>
              <a:rPr lang="en-US" dirty="0" smtClean="0"/>
              <a:t>		specific protocol (</a:t>
            </a:r>
            <a:r>
              <a:rPr lang="en-US" dirty="0" err="1" smtClean="0"/>
              <a:t>eg</a:t>
            </a:r>
            <a:r>
              <a:rPr lang="en-US" dirty="0" smtClean="0"/>
              <a:t>: TCP)</a:t>
            </a:r>
          </a:p>
          <a:p>
            <a:pPr>
              <a:buNone/>
            </a:pPr>
            <a:r>
              <a:rPr lang="en-US" b="1" dirty="0" smtClean="0"/>
              <a:t>bind():</a:t>
            </a:r>
            <a:r>
              <a:rPr lang="en-US" dirty="0" smtClean="0"/>
              <a:t>	Binds the socket to a specific</a:t>
            </a:r>
            <a:br>
              <a:rPr lang="en-US" dirty="0" smtClean="0"/>
            </a:br>
            <a:r>
              <a:rPr lang="en-US" dirty="0" smtClean="0"/>
              <a:t>		port (</a:t>
            </a:r>
            <a:r>
              <a:rPr lang="en-US" dirty="0" err="1" smtClean="0"/>
              <a:t>eg</a:t>
            </a:r>
            <a:r>
              <a:rPr lang="en-US" dirty="0" smtClean="0"/>
              <a:t>: 80)</a:t>
            </a:r>
          </a:p>
          <a:p>
            <a:pPr>
              <a:buNone/>
            </a:pPr>
            <a:r>
              <a:rPr lang="en-US" b="1" dirty="0" smtClean="0"/>
              <a:t>listen():</a:t>
            </a:r>
            <a:r>
              <a:rPr lang="en-US" dirty="0" smtClean="0"/>
              <a:t>	Moves the socket into a state</a:t>
            </a:r>
            <a:br>
              <a:rPr lang="en-US" dirty="0" smtClean="0"/>
            </a:br>
            <a:r>
              <a:rPr lang="en-US" dirty="0" smtClean="0"/>
              <a:t>		of listening for incoming 				connections.</a:t>
            </a:r>
          </a:p>
          <a:p>
            <a:pPr>
              <a:buNone/>
            </a:pPr>
            <a:r>
              <a:rPr lang="en-US" b="1" dirty="0" smtClean="0"/>
              <a:t>accept():</a:t>
            </a:r>
            <a:r>
              <a:rPr lang="en-US" dirty="0" smtClean="0"/>
              <a:t>	Accepts an incoming</a:t>
            </a:r>
            <a:br>
              <a:rPr lang="en-US" dirty="0" smtClean="0"/>
            </a:br>
            <a:r>
              <a:rPr lang="en-US" dirty="0" smtClean="0"/>
              <a:t>		connection.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Internet user… you already know a lot about the Internet!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“Client Socket”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socket():</a:t>
            </a:r>
            <a:r>
              <a:rPr lang="en-US" dirty="0" smtClean="0"/>
              <a:t>	Creates a new socket for a</a:t>
            </a:r>
            <a:br>
              <a:rPr lang="en-US" dirty="0" smtClean="0"/>
            </a:br>
            <a:r>
              <a:rPr lang="en-US" dirty="0" smtClean="0"/>
              <a:t>		specific protocol (</a:t>
            </a:r>
            <a:r>
              <a:rPr lang="en-US" dirty="0" err="1" smtClean="0"/>
              <a:t>eg</a:t>
            </a:r>
            <a:r>
              <a:rPr lang="en-US" dirty="0" smtClean="0"/>
              <a:t>: TCP)</a:t>
            </a:r>
          </a:p>
          <a:p>
            <a:pPr>
              <a:buNone/>
            </a:pPr>
            <a:r>
              <a:rPr lang="en-US" b="1" dirty="0" smtClean="0"/>
              <a:t>connect():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dirty="0" smtClean="0"/>
              <a:t>Makes a network connection</a:t>
            </a:r>
            <a:br>
              <a:rPr lang="en-US" dirty="0" smtClean="0"/>
            </a:br>
            <a:r>
              <a:rPr lang="en-US" dirty="0" smtClean="0"/>
              <a:t>		to a specified IP address and</a:t>
            </a:r>
            <a:br>
              <a:rPr lang="en-US" dirty="0" smtClean="0"/>
            </a:br>
            <a:r>
              <a:rPr lang="en-US" dirty="0" smtClean="0"/>
              <a:t>		port.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DD2CA-6304-4966-BEBA-A9AD987CBE19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socket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socket (int family, int type, int protocol);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Create a socket.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Returns file descriptor or -1. Also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family</a:t>
            </a:r>
            <a:r>
              <a:rPr lang="en-US" sz="2000" smtClean="0"/>
              <a:t>: address family (namespace)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AF_INET</a:t>
            </a:r>
            <a:r>
              <a:rPr lang="en-US" sz="1800" smtClean="0"/>
              <a:t> for IPv4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other possibilities: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AF_INET6</a:t>
            </a:r>
            <a:r>
              <a:rPr lang="en-US" sz="1800" smtClean="0"/>
              <a:t> (IPv6),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AF_UNIX</a:t>
            </a:r>
            <a:r>
              <a:rPr lang="en-US" sz="1800" smtClean="0"/>
              <a:t> or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AF_LOCAL</a:t>
            </a:r>
            <a:r>
              <a:rPr lang="en-US" sz="1800" smtClean="0"/>
              <a:t> (Unix socket),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AF_ROUTE</a:t>
            </a:r>
            <a:r>
              <a:rPr lang="en-US" sz="1800" smtClean="0"/>
              <a:t> (routing)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type</a:t>
            </a:r>
            <a:r>
              <a:rPr lang="en-US" sz="2000" smtClean="0"/>
              <a:t>: style of communication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SOCK_STREAM</a:t>
            </a:r>
            <a:r>
              <a:rPr lang="en-US" sz="1800" smtClean="0"/>
              <a:t> for TCP (with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AF_INET</a:t>
            </a:r>
            <a:r>
              <a:rPr lang="en-US" sz="1800" smtClean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SOCK_DGRAM</a:t>
            </a:r>
            <a:r>
              <a:rPr lang="en-US" sz="1800" smtClean="0"/>
              <a:t> for UDP (with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AF_INET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protocol</a:t>
            </a:r>
            <a:r>
              <a:rPr lang="en-US" sz="2000" smtClean="0"/>
              <a:t>: protocol within family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typically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0C3B-9346-4690-83B0-D6102D138A69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socket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int sockfd, new_fd;	/* listen on sock_fd, new					   connection on new_fd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struct sockaddr_in my_addr; 	 /* my address    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struct sockaddr_in their_addr; /* connector addr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int sin_size;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if ((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 = socket(AF_INET, SOCK_STREAM, 0)</a:t>
            </a:r>
            <a:r>
              <a:rPr lang="en-US" sz="1800" b="1" smtClean="0">
                <a:latin typeface="Courier New" pitchFamily="49" charset="0"/>
              </a:rPr>
              <a:t>)==-1){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perror("socket");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exit(1);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9F8DF-A3F1-4C13-A1FC-209F05458C50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Function: bind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bind (int sockfd, struct sockaddr* myaddr, int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Bind a socket to a local IP address and port number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Returns 0 on success,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>
                <a:solidFill>
                  <a:srgbClr val="0000CC"/>
                </a:solidFill>
              </a:rPr>
              <a:t> </a:t>
            </a:r>
            <a:r>
              <a:rPr lang="en-US" sz="20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myaddr</a:t>
            </a:r>
            <a:r>
              <a:rPr lang="en-US" sz="2000" smtClean="0"/>
              <a:t>: includes IP address and port number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IP address: set by kernel if value passed is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INADDR_ANY</a:t>
            </a:r>
            <a:r>
              <a:rPr lang="en-US" sz="1800" smtClean="0"/>
              <a:t>, else set by caller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port number: set by kernel if value passed is 0, else set by caller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2000" smtClean="0"/>
              <a:t>: length of address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= sizeof (struct sockaddr_in)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3ABC6-2778-4A83-ABF7-2D6CC8C83DF1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bind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my_addr.sin_family = AF_INET;</a:t>
            </a:r>
            <a:r>
              <a:rPr lang="en-US" sz="1800" b="1" smtClean="0">
                <a:latin typeface="Courier New" pitchFamily="49" charset="0"/>
              </a:rPr>
              <a:t>    // host byte order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my_addr.sin_port = htons(MYPORT);</a:t>
            </a:r>
            <a:r>
              <a:rPr lang="en-US" sz="1800" b="1" smtClean="0">
                <a:latin typeface="Courier New" pitchFamily="49" charset="0"/>
              </a:rPr>
              <a:t>// short, network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			      // byte order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my_addr.sin_addr.s_addr = htonl(INADDR_ANY);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// automatically fill with my IP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bzero(&amp;(my_addr.sin_zero), 8);   // zero struct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if 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bind(sockfd, (struct sockaddr *)&amp;my_addr,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	     sizeof(struct sockaddr))</a:t>
            </a:r>
            <a:r>
              <a:rPr lang="en-US" sz="1800" b="1" smtClean="0">
                <a:latin typeface="Courier New" pitchFamily="49" charset="0"/>
              </a:rPr>
              <a:t> == -1)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perror("bind");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exit(1);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F9D70-E004-4A22-AA72-5F1AC5BA2720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Reserved Ports</a:t>
            </a:r>
          </a:p>
        </p:txBody>
      </p:sp>
      <p:sp>
        <p:nvSpPr>
          <p:cNvPr id="41990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9274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Keyword         Decimal    Description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-------         -------    -----------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                  0/tcp    Reserved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                  0/udp    Reserved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tcpmux            1/tcp    TCP Port Service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tcpmux            1/udp    TCP Port Service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echo              7/tcp    Echo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echo              7/udp    Echo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systat           11/tcp    Active Users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systat           11/udp    Active Users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daytime          13/tcp    Daytime (RFC 867)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daytime          13/udp    Daytime (RFC 867)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qotd             17/tcp    Quote of the Day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qotd             17/udp    Quote of the Day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chargen          19/tcp    Character Generator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chargen          19/udp    Character Generator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ftp-data         20/tcp    File Transfer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ftp-data         20/udp    File Transfer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ftp              21/tcp    File Transfer Ctl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ftp              21/udp    File Transfer Ctl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ssh              22/tcp    SSH Remote Login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ssh              22/udp    SSH Remote Login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telnet           23/tcp    Telnet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telnet           23/udp    Telnet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smtp             25/tcp    Simple Mail Transfer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smtp             25/udp    Simple Mail Transfer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smtClean="0">
              <a:latin typeface="Courier New" pitchFamily="49" charset="0"/>
            </a:endParaRPr>
          </a:p>
        </p:txBody>
      </p:sp>
      <p:sp>
        <p:nvSpPr>
          <p:cNvPr id="41991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56163" y="1981200"/>
            <a:ext cx="405923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Keyword         Decimal    Description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-------         -------    -----------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time             37/tcp    Time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time             37/udp    Time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name             42/tcp    Host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name             42/udp    Host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nameserver       42/tcp    Host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nameserver       42/udp    Host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nicname          43/tcp    Who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nicname          43/udp    Who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domain           53/tcp    Domain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domain           53/udp    Domain Name Server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whois++          63/tcp    whois++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whois++          63/udp    whois++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gopher           70/tcp    Gopher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gopher           70/udp    Gopher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finger           79/tcp    Finger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finger           79/udp    Finger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http             80/tcp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http             80/udp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www              80/tcp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www              80/udp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www-http         80/tcp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www-http         80/udp    World Wide Web HTTP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kerberos         88/tcp    Kerberos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smtClean="0">
                <a:latin typeface="Courier New" pitchFamily="49" charset="0"/>
              </a:rPr>
              <a:t>kerberos         88/udp    Kerberos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199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199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19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19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199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19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19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19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4236-A368-4DC0-B4F2-61E783646156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listen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listen (int sockfd, int backlog);</a:t>
            </a:r>
          </a:p>
          <a:p>
            <a:pPr eaLnBrk="1" hangingPunct="1"/>
            <a:r>
              <a:rPr lang="en-US" sz="2400" smtClean="0"/>
              <a:t>Put socket into passive state (wait for connections rather than initiate a connection)</a:t>
            </a:r>
          </a:p>
          <a:p>
            <a:pPr lvl="1" eaLnBrk="1" hangingPunct="1"/>
            <a:r>
              <a:rPr lang="en-US" sz="2000" smtClean="0"/>
              <a:t>Returns 0 on success,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backlog</a:t>
            </a:r>
            <a:r>
              <a:rPr lang="en-US" sz="2000" smtClean="0"/>
              <a:t>: bound on length of unaccepted connection queue (connection backlog); kernel will cap, thus better to set high</a:t>
            </a:r>
          </a:p>
          <a:p>
            <a:pPr lvl="1" eaLnBrk="1" hangingPunct="1"/>
            <a:r>
              <a:rPr lang="en-US" sz="200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if 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listen(sockfd, BACKLOG)</a:t>
            </a:r>
            <a:r>
              <a:rPr lang="en-US" sz="1800" b="1" smtClean="0">
                <a:latin typeface="Courier New" pitchFamily="49" charset="0"/>
              </a:rPr>
              <a:t> == -1)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	perror("listen");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	exit(1);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0618C-DCA5-498C-BE85-4B8105277068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Establishing a Connection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Include file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&lt;sys/socket.h&gt;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connect (int sockfd, struct sockaddr* servaddr, int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Connect to another socket.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accept (int sockfd, struct sockaddr* cliaddr, int*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Accept a new connection. Returns file descriptor or 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63D95-AE3B-4ECD-BE7F-FCAB6694A881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connect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connect (int sockfd, struct sockaddr* servaddr, int addrlen);</a:t>
            </a:r>
          </a:p>
          <a:p>
            <a:pPr eaLnBrk="1" hangingPunct="1"/>
            <a:r>
              <a:rPr lang="en-US" sz="2400" smtClean="0"/>
              <a:t>Connect to another socket.</a:t>
            </a:r>
          </a:p>
          <a:p>
            <a:pPr lvl="1" eaLnBrk="1" hangingPunct="1"/>
            <a:r>
              <a:rPr lang="en-US" sz="2000" smtClean="0"/>
              <a:t>Returns 0 on success,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>
                <a:solidFill>
                  <a:srgbClr val="0000CC"/>
                </a:solidFill>
              </a:rPr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servaddr</a:t>
            </a:r>
            <a:r>
              <a:rPr lang="en-US" sz="2000" smtClean="0"/>
              <a:t>: IP address and port number of server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2000" smtClean="0"/>
              <a:t>: length of address structure</a:t>
            </a:r>
          </a:p>
          <a:p>
            <a:pPr lvl="2" eaLnBrk="1" hangingPunct="1"/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= sizeof (struct sockaddr_in)</a:t>
            </a:r>
          </a:p>
          <a:p>
            <a:pPr eaLnBrk="1" hangingPunct="1"/>
            <a:r>
              <a:rPr lang="en-US" sz="2400" smtClean="0"/>
              <a:t>Can use with UDP to restrict incoming datagrams and to obtain asynchronous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625A-1D20-4BA3-8A37-073A748D7A1D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connect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898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their_addr.sin_family = AF_INET;</a:t>
            </a:r>
            <a:r>
              <a:rPr lang="en-US" sz="1800" b="1" smtClean="0">
                <a:latin typeface="Courier New" pitchFamily="49" charset="0"/>
              </a:rPr>
              <a:t> /* interp’d by host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their_addr.sin_port = htons (PORT);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their_addr.sin_addr = *((struct in_addr*)he-&gt;h_addr);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bzero (&amp;(their_addr.sin_zero), 8);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/* zero rest of struct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if 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connect (sockfd, (struct sockaddr*)&amp;their_addr,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   		       sizeof (struct sockaddr))</a:t>
            </a:r>
            <a:r>
              <a:rPr lang="en-US" sz="1800" b="1" smtClean="0">
                <a:latin typeface="Courier New" pitchFamily="49" charset="0"/>
              </a:rPr>
              <a:t> == -1)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perror (“connect”);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exit (1);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google.com</a:t>
            </a:r>
          </a:p>
          <a:p>
            <a:r>
              <a:rPr lang="en-US" dirty="0" smtClean="0"/>
              <a:t>facebook.com</a:t>
            </a:r>
          </a:p>
          <a:p>
            <a:r>
              <a:rPr lang="en-US" dirty="0" smtClean="0"/>
              <a:t>illinois.edu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4800600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Domain Names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B44A6-3A28-4417-A841-FDA1AEC23286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accept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accept (int sockfd, struct sockaddr* cliaddr, int*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Block waiting for a new connection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file descriptor or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cliaddr</a:t>
            </a:r>
            <a:r>
              <a:rPr lang="en-US" sz="1800" smtClean="0"/>
              <a:t>: IP address and port number of client (returned from call)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1800" smtClean="0"/>
              <a:t>: length of address structure = pointer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800" smtClean="0"/>
              <a:t> set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sizeof (struct sockaddr_in)</a:t>
            </a:r>
          </a:p>
          <a:p>
            <a:pPr eaLnBrk="1" hangingPunct="1">
              <a:lnSpc>
                <a:spcPct val="90000"/>
              </a:lnSpc>
            </a:pPr>
            <a:endParaRPr 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2000" b="1" smtClean="0"/>
              <a:t> </a:t>
            </a:r>
            <a:r>
              <a:rPr lang="en-US" sz="2000" smtClean="0"/>
              <a:t>is a </a:t>
            </a:r>
            <a:r>
              <a:rPr lang="en-US" sz="2000" b="1" smtClean="0"/>
              <a:t>value-result </a:t>
            </a:r>
            <a:r>
              <a:rPr lang="en-US" sz="2000" smtClean="0"/>
              <a:t>argument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 caller passes the size of the address structure, the kernel returns the size of the client’s address (the number of bytes written)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F1370-93BE-4290-9759-B8BCDF9F2744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accept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9660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sin_size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sizeof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sockaddr_in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if ((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new_fd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= accept(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,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struct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sockaddr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*)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			   &amp;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their_addr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, &amp;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sin_size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1800" b="1" dirty="0" smtClean="0">
                <a:latin typeface="Courier New" pitchFamily="49" charset="0"/>
              </a:rPr>
              <a:t>) == -1)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perror</a:t>
            </a:r>
            <a:r>
              <a:rPr lang="en-US" sz="1800" b="1" dirty="0" smtClean="0">
                <a:latin typeface="Courier New" pitchFamily="49" charset="0"/>
              </a:rPr>
              <a:t>("accept");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	continue;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400" dirty="0" smtClean="0"/>
              <a:t>How does the server know which client it is?</a:t>
            </a: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</a:rPr>
              <a:t>their_addr.sin_addr</a:t>
            </a:r>
            <a:r>
              <a:rPr lang="en-US" sz="2000" dirty="0" smtClean="0"/>
              <a:t> contains the client’s IP address</a:t>
            </a: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</a:rPr>
              <a:t>their_addr.port</a:t>
            </a:r>
            <a:r>
              <a:rPr lang="en-US" sz="2000" dirty="0" smtClean="0"/>
              <a:t> contains the client’s port number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</a:rPr>
              <a:t>("server: got connection from %s\n",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            </a:t>
            </a:r>
            <a:r>
              <a:rPr lang="en-US" sz="1800" b="1" dirty="0" err="1" smtClean="0">
                <a:latin typeface="Courier New" pitchFamily="49" charset="0"/>
              </a:rPr>
              <a:t>inet_ntoa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their_addr.sin_addr</a:t>
            </a:r>
            <a:r>
              <a:rPr lang="en-US" sz="1800" b="1" dirty="0" smtClean="0">
                <a:latin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accept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Notes</a:t>
            </a:r>
          </a:p>
          <a:p>
            <a:pPr lvl="1" eaLnBrk="1" hangingPunct="1"/>
            <a:r>
              <a:rPr lang="en-US" sz="2400" smtClean="0"/>
              <a:t>After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accept()</a:t>
            </a:r>
            <a:r>
              <a:rPr lang="en-US" sz="2400" smtClean="0">
                <a:solidFill>
                  <a:srgbClr val="0000CC"/>
                </a:solidFill>
              </a:rPr>
              <a:t> </a:t>
            </a:r>
            <a:r>
              <a:rPr lang="en-US" sz="2400" smtClean="0"/>
              <a:t>returns a new socket descriptor, I/O can be done using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read()</a:t>
            </a:r>
            <a:r>
              <a:rPr lang="en-US" sz="2400" smtClean="0">
                <a:solidFill>
                  <a:srgbClr val="0000CC"/>
                </a:solidFill>
              </a:rPr>
              <a:t>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write()</a:t>
            </a:r>
            <a:endParaRPr lang="en-US" sz="2400" smtClean="0"/>
          </a:p>
          <a:p>
            <a:pPr lvl="1" eaLnBrk="1" hangingPunct="1"/>
            <a:r>
              <a:rPr lang="en-US" sz="2400" smtClean="0"/>
              <a:t>Why does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accept()</a:t>
            </a:r>
            <a:r>
              <a:rPr lang="en-US" sz="2400" smtClean="0"/>
              <a:t> need to return a new descriptor?</a:t>
            </a: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253FD-8070-4EF4-8E33-6E02F24E7359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14C4A-A190-467A-80EB-B7E8121A6105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Write data to a stream (TCP) or “connected” datagram (UDP)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written or -1.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recv(int sockfd, void *buf, size_t nbytes, int flags);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Read data from a stream (TCP) or “connected” datagram (UDP)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read or 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C1B98-A611-4EC4-928A-A9DEFDA7129F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Send data un a stream (TCP) or “connected” datagram (UDP) socket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Returns number of bytes written or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smtClean="0"/>
              <a:t>: data buffer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smtClean="0"/>
              <a:t>: number of bytes to try to 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2000" smtClean="0"/>
              <a:t>: control flags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MSG_PEEK: get data from the beginning of the receive queue without removing that data from the queue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B6880-4D1E-4FA8-8916-A79FD42B324B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8136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send(int sockfd, const void * buf, size_t nbytes, int flags); </a:t>
            </a:r>
          </a:p>
          <a:p>
            <a:pPr eaLnBrk="1" hangingPunct="1"/>
            <a:r>
              <a:rPr lang="en-US" sz="2400" smtClean="0"/>
              <a:t>Example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len = strlen(msg); 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bytes_sent = send(sockfd, msg, len, 0);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4FEF-40FB-4CE8-B666-79023BB2BBAB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recv(int sockfd, void *buf, size_t nbytes, int flags); </a:t>
            </a:r>
          </a:p>
          <a:p>
            <a:pPr eaLnBrk="1" hangingPunct="1"/>
            <a:r>
              <a:rPr lang="en-US" sz="2400" smtClean="0"/>
              <a:t>Read data from a stream (TCP) or “connected” datagram (UDP) socket</a:t>
            </a:r>
          </a:p>
          <a:p>
            <a:pPr lvl="1" eaLnBrk="1" hangingPunct="1"/>
            <a:r>
              <a:rPr lang="en-US" sz="2000" smtClean="0"/>
              <a:t>Returns number of bytes read or -1,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smtClean="0"/>
              <a:t>Returns 0 if socket closed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smtClean="0"/>
              <a:t>: data buffer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smtClean="0"/>
              <a:t>: number of bytes to try to read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2000" smtClean="0"/>
              <a:t>: see man page for details; typically use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65A7-5098-4464-B67F-737C87FFB30D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recv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 char*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2400" dirty="0" smtClean="0"/>
              <a:t>Notes</a:t>
            </a:r>
          </a:p>
          <a:p>
            <a:pPr lvl="1" eaLnBrk="1" hangingPunct="1"/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2000" dirty="0" smtClean="0"/>
              <a:t> blocks waiting for data from the client but does not guarantee that 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is read</a:t>
            </a:r>
          </a:p>
          <a:p>
            <a:pPr lvl="1" eaLnBrk="1" hangingPunct="1"/>
            <a:r>
              <a:rPr lang="en-US" sz="2000" dirty="0" smtClean="0"/>
              <a:t>Example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if((r = read(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newfd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buf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sizeof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buf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))) &lt; 0) {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   </a:t>
            </a:r>
            <a:r>
              <a:rPr lang="en-US" sz="1800" b="1" dirty="0" err="1" smtClean="0">
                <a:solidFill>
                  <a:srgbClr val="0000CC"/>
                </a:solidFill>
                <a:latin typeface="Courier New" pitchFamily="49" charset="0"/>
              </a:rPr>
              <a:t>perror</a:t>
            </a: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(“read”); exit(1);</a:t>
            </a:r>
          </a:p>
          <a:p>
            <a:pPr marL="846138" lvl="2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itchFamily="49" charset="0"/>
              </a:rPr>
              <a:t>}</a:t>
            </a:r>
            <a:endParaRPr lang="en-US" sz="20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Datagram sockets aren't connected to a remote host</a:t>
            </a:r>
          </a:p>
          <a:p>
            <a:pPr lvl="1" eaLnBrk="1" hangingPunct="1"/>
            <a:r>
              <a:rPr lang="en-US" sz="2400" smtClean="0"/>
              <a:t>What piece of information do we need to give before we send a packet? </a:t>
            </a:r>
          </a:p>
          <a:p>
            <a:pPr lvl="1" eaLnBrk="1" hangingPunct="1"/>
            <a:r>
              <a:rPr lang="en-US" sz="2400" smtClean="0"/>
              <a:t>The destination/source address!</a:t>
            </a:r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65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1BCF2-A79C-41C2-BC5C-D1527B7B0266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F83FE-D093-423D-99CB-5736499095A5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and Receiving Data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Send a datagram to another UDP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written or -1.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Read a datagram from a UDP socket.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Returns number of bytes read or 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http://google.com/</a:t>
            </a:r>
          </a:p>
          <a:p>
            <a:r>
              <a:rPr lang="en-US" dirty="0" smtClean="0"/>
              <a:t>http://facebook.com/</a:t>
            </a:r>
          </a:p>
          <a:p>
            <a:r>
              <a:rPr lang="en-US" dirty="0" smtClean="0"/>
              <a:t>http://illinois.edu/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7904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Uniform Resource Locators (URLs)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8D12E-5B91-4B52-B1C5-18BB22C193AE}" type="slidenum">
              <a:rPr lang="en-US" smtClean="0"/>
              <a:pPr>
                <a:defRPr/>
              </a:pPr>
              <a:t>50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sendto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Send a datagram to another UDP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number of bytes written or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>
                <a:solidFill>
                  <a:srgbClr val="0000CC"/>
                </a:solidFill>
              </a:rPr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1800" smtClean="0"/>
              <a:t>: data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1800" smtClean="0"/>
              <a:t>: number of bytes to try to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1800" smtClean="0"/>
              <a:t>: see man page for details; typically use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destaddr</a:t>
            </a:r>
            <a:r>
              <a:rPr lang="en-US" sz="1800" smtClean="0"/>
              <a:t>: IP address and port number of destination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1800" smtClean="0"/>
              <a:t>: length of address structure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= sizeof (struct sockaddr_in)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BD873-F179-46A6-9663-B33EAA06D321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sendto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sendto (int sockfd, char* buf, size_t nbytes, int flags, struct sockaddr* destaddr, int addrlen);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Example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n = sendto(sock, buf,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sizeof(buf)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, 0,(struct sockaddr *) &amp;from,fromlen);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if (n &lt; 0)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perror("sendto");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exit(1);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703EF-AFE9-44ED-8E07-80EC41419C23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recvfrom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Read a datagram from a UDP socket.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Returns number of bytes read (0 is valid) or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buf</a:t>
            </a:r>
            <a:r>
              <a:rPr lang="en-US" sz="1800" smtClean="0"/>
              <a:t>: data buffer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nbytes</a:t>
            </a:r>
            <a:r>
              <a:rPr lang="en-US" sz="1800" smtClean="0"/>
              <a:t>: number of bytes to try to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flags</a:t>
            </a:r>
            <a:r>
              <a:rPr lang="en-US" sz="1800" smtClean="0"/>
              <a:t>: see man page for details; typically use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srcaddr</a:t>
            </a:r>
            <a:r>
              <a:rPr lang="en-US" sz="1800" smtClean="0"/>
              <a:t>: IP address and port number of sending socket (returned from call)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addrlen</a:t>
            </a:r>
            <a:r>
              <a:rPr lang="en-US" sz="1800" smtClean="0"/>
              <a:t>: length of address structure = pointer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800" smtClean="0"/>
              <a:t> set to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sizeof (struct sockaddr_in)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3658F-FF07-4DE6-9836-38DF551BD636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recvfrom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int recvfrom (int sockfd, char* buf, size_t nbytes, int flags, struct sockaddr* srcaddr, int* addrlen);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Example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n = recvfrom(sock, buf, 1024, 0, (struct sockaddr *)&amp;from,&amp;fromlen);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if (n &lt; 0)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perror("recvfrom");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	exit(1);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3F57D-C385-4C0B-B0BE-B2951A3A5053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Tearing Down a Connection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close (int sockfd);</a:t>
            </a:r>
          </a:p>
          <a:p>
            <a:pPr lvl="1" eaLnBrk="1" hangingPunct="1"/>
            <a:r>
              <a:rPr lang="en-US" sz="2000" smtClean="0"/>
              <a:t>Close a socket. </a:t>
            </a:r>
          </a:p>
          <a:p>
            <a:pPr lvl="2" eaLnBrk="1" hangingPunct="1"/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failure.</a:t>
            </a:r>
          </a:p>
          <a:p>
            <a:pPr eaLnBrk="1" hangingPunct="1"/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shutdown (int sockfd, int howto);</a:t>
            </a:r>
          </a:p>
          <a:p>
            <a:pPr lvl="1" eaLnBrk="1" hangingPunct="1"/>
            <a:r>
              <a:rPr lang="en-US" sz="2000" smtClean="0"/>
              <a:t>Force termination of communication across a socket in one or both directions. </a:t>
            </a:r>
          </a:p>
          <a:p>
            <a:pPr lvl="2" eaLnBrk="1" hangingPunct="1"/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FCCB0-6AC4-4192-8AE8-1420D660C673}" type="slidenum">
              <a:rPr lang="en-US" smtClean="0"/>
              <a:pPr>
                <a:defRPr/>
              </a:pPr>
              <a:t>55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close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close (int sockfd);</a:t>
            </a:r>
          </a:p>
          <a:p>
            <a:pPr eaLnBrk="1" hangingPunct="1"/>
            <a:r>
              <a:rPr lang="en-US" sz="2400" smtClean="0"/>
              <a:t>Close a socket</a:t>
            </a:r>
          </a:p>
          <a:p>
            <a:pPr lvl="1" eaLnBrk="1" hangingPunct="1"/>
            <a:r>
              <a:rPr lang="en-US" sz="2000" smtClean="0"/>
              <a:t>Returns 0 on success, -1 and sets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2000" b="1" smtClean="0"/>
              <a:t> </a:t>
            </a:r>
            <a:r>
              <a:rPr lang="en-US" sz="2000" smtClean="0"/>
              <a:t>on failure</a:t>
            </a:r>
          </a:p>
          <a:p>
            <a:pPr lvl="1" eaLnBrk="1" hangingPunct="1"/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2000" smtClean="0"/>
              <a:t>: socket file descriptor (returned from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socket</a:t>
            </a:r>
            <a:r>
              <a:rPr lang="en-US" sz="2000" smtClean="0"/>
              <a:t>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Closes communication on socket in both directions</a:t>
            </a:r>
          </a:p>
          <a:p>
            <a:pPr lvl="1" eaLnBrk="1" hangingPunct="1"/>
            <a:r>
              <a:rPr lang="en-US" sz="2000" smtClean="0"/>
              <a:t>All data sent before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close</a:t>
            </a:r>
            <a:r>
              <a:rPr lang="en-US" sz="2000" smtClean="0"/>
              <a:t> are delivered to other side (although this aspect can be overridden)</a:t>
            </a:r>
          </a:p>
          <a:p>
            <a:pPr eaLnBrk="1" hangingPunct="1"/>
            <a:r>
              <a:rPr lang="en-US" sz="2400" smtClean="0"/>
              <a:t>After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close</a:t>
            </a:r>
            <a:r>
              <a:rPr lang="en-US" sz="2400" smtClean="0"/>
              <a:t>, </a:t>
            </a:r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</a:rPr>
              <a:t>sockfd</a:t>
            </a:r>
            <a:r>
              <a:rPr lang="en-US" sz="2400" b="1" smtClean="0"/>
              <a:t> </a:t>
            </a:r>
            <a:r>
              <a:rPr lang="en-US" sz="2400" smtClean="0"/>
              <a:t>is not valid for reading or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A2459-F400-4225-A5A4-9020B320EC1E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Functions: shutdown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int shutdown (int sockfd, int howto);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Force termination of communication across a socket in one or both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Returns 0 on success, -1 and sets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</a:rPr>
              <a:t>errno</a:t>
            </a:r>
            <a:r>
              <a:rPr lang="en-US" sz="1800" b="1" smtClean="0"/>
              <a:t> </a:t>
            </a:r>
            <a:r>
              <a:rPr lang="en-US" sz="1800" smtClean="0"/>
              <a:t>on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sockfd</a:t>
            </a:r>
            <a:r>
              <a:rPr lang="en-US" sz="1800" smtClean="0"/>
              <a:t>: socket file descriptor (returned from </a:t>
            </a:r>
            <a:r>
              <a:rPr lang="en-US" sz="1800" b="1" smtClean="0">
                <a:latin typeface="Courier New" pitchFamily="49" charset="0"/>
              </a:rPr>
              <a:t>socket</a:t>
            </a:r>
            <a:r>
              <a:rPr lang="en-US" sz="18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howto</a:t>
            </a:r>
            <a:r>
              <a:rPr lang="en-US" sz="1800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SHUT_RD</a:t>
            </a:r>
            <a:r>
              <a:rPr lang="en-US" sz="1600" smtClean="0"/>
              <a:t> to stop reading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SHUT_WR</a:t>
            </a:r>
            <a:r>
              <a:rPr lang="en-US" sz="1600" smtClean="0"/>
              <a:t> to stop writing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>
                <a:solidFill>
                  <a:srgbClr val="0000CC"/>
                </a:solidFill>
                <a:latin typeface="Courier New" pitchFamily="49" charset="0"/>
              </a:rPr>
              <a:t>SHUT_RDWR</a:t>
            </a:r>
            <a:r>
              <a:rPr lang="en-US" sz="1600" smtClean="0"/>
              <a:t> to stop both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</a:rPr>
              <a:t>shutdown</a:t>
            </a:r>
            <a:r>
              <a:rPr lang="en-US" sz="2000" b="1" smtClean="0"/>
              <a:t> </a:t>
            </a:r>
            <a:r>
              <a:rPr lang="en-US" sz="2000" smtClean="0"/>
              <a:t>overrides the usual rules regarding duplicated sockets, in which TCP teardown does not occur until all copies have closed the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 on </a:t>
            </a:r>
            <a:r>
              <a:rPr lang="en-US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close</a:t>
            </a:r>
            <a:r>
              <a:rPr lang="en-US" smtClean="0"/>
              <a:t> vs. </a:t>
            </a:r>
            <a:r>
              <a:rPr lang="en-US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</a:t>
            </a:r>
            <a:endParaRPr lang="en-US" smtClean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sz="2400" smtClean="0"/>
              <a:t>: closes the socket but the connection is still open for processes that shares this socket </a:t>
            </a:r>
          </a:p>
          <a:p>
            <a:pPr lvl="1"/>
            <a:r>
              <a:rPr lang="en-US" sz="2000" smtClean="0"/>
              <a:t>The connection stays opened both for read and write</a:t>
            </a:r>
          </a:p>
          <a:p>
            <a:r>
              <a:rPr lang="en-US" sz="24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shutdown()</a:t>
            </a:r>
            <a:r>
              <a:rPr lang="en-US" sz="2400" smtClean="0"/>
              <a:t>: breaks the connection for all processes sharing the socket</a:t>
            </a:r>
          </a:p>
          <a:p>
            <a:pPr lvl="1"/>
            <a:r>
              <a:rPr lang="en-US" sz="2000" smtClean="0"/>
              <a:t>A read will detect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sz="2000" smtClean="0"/>
              <a:t>, and a write will receive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SIGPIPE</a:t>
            </a:r>
            <a:endParaRPr lang="en-US" sz="2000" smtClean="0"/>
          </a:p>
          <a:p>
            <a:pPr lvl="1"/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shutdown()</a:t>
            </a:r>
            <a:r>
              <a:rPr lang="en-US" sz="2000" smtClean="0"/>
              <a:t> has a second argument how to close the connection: </a:t>
            </a:r>
          </a:p>
          <a:p>
            <a:pPr lvl="2"/>
            <a:r>
              <a:rPr lang="en-US" sz="1600" smtClean="0"/>
              <a:t>0 means to disable further reading</a:t>
            </a:r>
          </a:p>
          <a:p>
            <a:pPr lvl="2"/>
            <a:r>
              <a:rPr lang="en-US" sz="1600" smtClean="0"/>
              <a:t>1 to disable writing</a:t>
            </a:r>
          </a:p>
          <a:p>
            <a:pPr lvl="2"/>
            <a:r>
              <a:rPr lang="en-US" sz="1600" smtClean="0"/>
              <a:t>2 disables both</a:t>
            </a:r>
          </a:p>
        </p:txBody>
      </p:sp>
      <p:sp>
        <p:nvSpPr>
          <p:cNvPr id="757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241</a:t>
            </a:r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©: University of Illinois CS 241 Staff</a:t>
            </a:r>
          </a:p>
        </p:txBody>
      </p:sp>
      <p:sp>
        <p:nvSpPr>
          <p:cNvPr id="757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CB4F2-71D1-43E1-A4AB-39153F215241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http</a:t>
            </a:r>
            <a:r>
              <a:rPr lang="en-US" dirty="0" smtClean="0"/>
              <a:t>://google.com/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http</a:t>
            </a:r>
            <a:r>
              <a:rPr lang="en-US" dirty="0" smtClean="0"/>
              <a:t>://facebook.com/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http</a:t>
            </a:r>
            <a:r>
              <a:rPr lang="en-US" dirty="0" smtClean="0"/>
              <a:t>://illinois.edu/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79049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Protocol</a:t>
            </a:r>
          </a:p>
          <a:p>
            <a:r>
              <a:rPr lang="en-US" sz="3600" b="1" dirty="0" smtClean="0"/>
              <a:t>Hypertext Transfer Protocol (HTTP)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google.com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74.125.225.70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facebook.com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66.220.158.11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illinois.edu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128.174.4.87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648200"/>
            <a:ext cx="7220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Internet Protocol (IP) Addresses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google.com </a:t>
            </a:r>
            <a:r>
              <a:rPr lang="en-US" dirty="0" smtClean="0">
                <a:sym typeface="Wingdings" pitchFamily="2" charset="2"/>
              </a:rPr>
              <a:t> 74.125.225.70</a:t>
            </a:r>
            <a:endParaRPr lang="en-US" dirty="0" smtClean="0"/>
          </a:p>
          <a:p>
            <a:r>
              <a:rPr lang="en-US" dirty="0" smtClean="0"/>
              <a:t>facebook.com </a:t>
            </a:r>
            <a:r>
              <a:rPr lang="en-US" dirty="0" smtClean="0">
                <a:sym typeface="Wingdings" pitchFamily="2" charset="2"/>
              </a:rPr>
              <a:t> 66.220.158.11</a:t>
            </a:r>
            <a:endParaRPr lang="en-US" dirty="0" smtClean="0"/>
          </a:p>
          <a:p>
            <a:r>
              <a:rPr lang="en-US" dirty="0" smtClean="0"/>
              <a:t>illinois.edu </a:t>
            </a:r>
            <a:r>
              <a:rPr lang="en-US" dirty="0" smtClean="0">
                <a:sym typeface="Wingdings" pitchFamily="2" charset="2"/>
              </a:rPr>
              <a:t> 128.174.4.87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are these addresses translated?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4953000"/>
            <a:ext cx="7212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Domain Name System (DNS) via</a:t>
            </a:r>
            <a:br>
              <a:rPr lang="en-US" sz="3600" b="1" dirty="0" smtClean="0"/>
            </a:br>
            <a:r>
              <a:rPr lang="en-US" sz="3600" b="1" dirty="0" smtClean="0"/>
              <a:t>Domain Name Servers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81200"/>
            <a:ext cx="3505200" cy="4114800"/>
          </a:xfrm>
        </p:spPr>
        <p:txBody>
          <a:bodyPr/>
          <a:lstStyle/>
          <a:p>
            <a:r>
              <a:rPr lang="en-US" dirty="0" smtClean="0"/>
              <a:t>Server: </a:t>
            </a:r>
            <a:r>
              <a:rPr lang="en-US" dirty="0" err="1" smtClean="0"/>
              <a:t>google</a:t>
            </a:r>
            <a:endParaRPr lang="en-US" dirty="0" smtClean="0"/>
          </a:p>
          <a:p>
            <a:r>
              <a:rPr lang="en-US" dirty="0" smtClean="0"/>
              <a:t>Client: you</a:t>
            </a:r>
            <a:br>
              <a:rPr lang="en-US" dirty="0" smtClean="0"/>
            </a:br>
            <a:r>
              <a:rPr lang="en-US" sz="2000" b="1" dirty="0" smtClean="0"/>
              <a:t>    (and everyone else)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286000"/>
            <a:ext cx="2895600" cy="533400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google.com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user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478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user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user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1242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user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2400" y="3429000"/>
            <a:ext cx="762000" cy="5334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user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 bwMode="auto">
          <a:xfrm flipH="1">
            <a:off x="9906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8" name="Straight Arrow Connector 27"/>
          <p:cNvCxnSpPr>
            <a:stCxn id="6" idx="2"/>
            <a:endCxn id="8" idx="0"/>
          </p:cNvCxnSpPr>
          <p:nvPr/>
        </p:nvCxnSpPr>
        <p:spPr bwMode="auto">
          <a:xfrm flipH="1">
            <a:off x="18288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2"/>
            <a:endCxn id="9" idx="0"/>
          </p:cNvCxnSpPr>
          <p:nvPr/>
        </p:nvCxnSpPr>
        <p:spPr bwMode="auto">
          <a:xfrm>
            <a:off x="2667000" y="2819400"/>
            <a:ext cx="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>
            <a:stCxn id="6" idx="2"/>
            <a:endCxn id="10" idx="0"/>
          </p:cNvCxnSpPr>
          <p:nvPr/>
        </p:nvCxnSpPr>
        <p:spPr bwMode="auto">
          <a:xfrm>
            <a:off x="2667000" y="2819400"/>
            <a:ext cx="838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11" idx="0"/>
          </p:cNvCxnSpPr>
          <p:nvPr/>
        </p:nvCxnSpPr>
        <p:spPr bwMode="auto">
          <a:xfrm>
            <a:off x="2667000" y="2819400"/>
            <a:ext cx="16764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27497</TotalTime>
  <Words>3116</Words>
  <Application>Microsoft Office PowerPoint</Application>
  <PresentationFormat>On-screen Show (4:3)</PresentationFormat>
  <Paragraphs>671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Axis</vt:lpstr>
      <vt:lpstr>Clip</vt:lpstr>
      <vt:lpstr>Network Programming</vt:lpstr>
      <vt:lpstr>Announcements</vt:lpstr>
      <vt:lpstr>Network Programming</vt:lpstr>
      <vt:lpstr>Terminology</vt:lpstr>
      <vt:lpstr>Terminology</vt:lpstr>
      <vt:lpstr>Terminology</vt:lpstr>
      <vt:lpstr>Terminology</vt:lpstr>
      <vt:lpstr>Terminology</vt:lpstr>
      <vt:lpstr>Client-Server Model</vt:lpstr>
      <vt:lpstr>Client-Server Model</vt:lpstr>
      <vt:lpstr>Client-Server Model</vt:lpstr>
      <vt:lpstr>Client-Server Model</vt:lpstr>
      <vt:lpstr>Network Socket</vt:lpstr>
      <vt:lpstr>Network Socket</vt:lpstr>
      <vt:lpstr>Socket Address</vt:lpstr>
      <vt:lpstr>Port Number?</vt:lpstr>
      <vt:lpstr>Port Numbers</vt:lpstr>
      <vt:lpstr>Application Port Numbers</vt:lpstr>
      <vt:lpstr>Initializing a socket…</vt:lpstr>
      <vt:lpstr>Client-Server Model</vt:lpstr>
      <vt:lpstr>Client-Server Model</vt:lpstr>
      <vt:lpstr>Client-Server Model</vt:lpstr>
      <vt:lpstr>Client-Server Model</vt:lpstr>
      <vt:lpstr>Client-Server Model</vt:lpstr>
      <vt:lpstr>The sockaddr structure</vt:lpstr>
      <vt:lpstr>Address Access/Conversion Functions</vt:lpstr>
      <vt:lpstr>Example: Server</vt:lpstr>
      <vt:lpstr>Example: Client</vt:lpstr>
      <vt:lpstr>Creating a “Server Socket”</vt:lpstr>
      <vt:lpstr>Creating a “Client Socket”</vt:lpstr>
      <vt:lpstr>Functions: socket</vt:lpstr>
      <vt:lpstr>Example: socket</vt:lpstr>
      <vt:lpstr>Function: bind</vt:lpstr>
      <vt:lpstr>Example: bind</vt:lpstr>
      <vt:lpstr>Reserved Ports</vt:lpstr>
      <vt:lpstr>Functions: listen</vt:lpstr>
      <vt:lpstr>Establishing a Connection</vt:lpstr>
      <vt:lpstr>Functions: connect</vt:lpstr>
      <vt:lpstr>Example: connect</vt:lpstr>
      <vt:lpstr>Functions: accept</vt:lpstr>
      <vt:lpstr>Example: accept</vt:lpstr>
      <vt:lpstr>Functions: accept</vt:lpstr>
      <vt:lpstr>Sending and Receiving Data</vt:lpstr>
      <vt:lpstr>Functions: send</vt:lpstr>
      <vt:lpstr>Functions: send</vt:lpstr>
      <vt:lpstr>Functions: recv</vt:lpstr>
      <vt:lpstr>Functions: recv</vt:lpstr>
      <vt:lpstr>Sending and Receiving Data</vt:lpstr>
      <vt:lpstr>Sending and Receiving Data</vt:lpstr>
      <vt:lpstr>Functions: sendto</vt:lpstr>
      <vt:lpstr>Functions: sendto</vt:lpstr>
      <vt:lpstr>Functions: recvfrom</vt:lpstr>
      <vt:lpstr>Functions: recvfrom</vt:lpstr>
      <vt:lpstr>Tearing Down a Connection</vt:lpstr>
      <vt:lpstr>Functions: close</vt:lpstr>
      <vt:lpstr>Functions: shutdown</vt:lpstr>
      <vt:lpstr>Note on close vs. shutdown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Overview</dc:title>
  <dc:creator>robink</dc:creator>
  <cp:lastModifiedBy>Wade</cp:lastModifiedBy>
  <cp:revision>1017</cp:revision>
  <dcterms:created xsi:type="dcterms:W3CDTF">2000-07-31T21:40:56Z</dcterms:created>
  <dcterms:modified xsi:type="dcterms:W3CDTF">2012-04-13T14:41:51Z</dcterms:modified>
</cp:coreProperties>
</file>