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7" r:id="rId11"/>
    <p:sldId id="264" r:id="rId12"/>
    <p:sldId id="265" r:id="rId13"/>
    <p:sldId id="268" r:id="rId14"/>
    <p:sldId id="270" r:id="rId15"/>
    <p:sldId id="269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18C3-57DA-9D4B-B13B-68D9F0F3F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2EC9-7B0A-CF49-83FD-E755D7392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9F74F-CAFF-0943-90A9-75DCC354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BB37-FBA0-094C-9E5A-F78A7865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C7E99-3D36-5C46-B538-DE037B1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5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AB24-0696-D243-8BA0-1AE8F0D1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66534-D70B-AF4E-B0BE-97218E0E7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ACF37-04AE-7F43-A3C6-B12020EC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AFD7E-C8D9-714F-B0AB-C4B6457E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B2B09-D3ED-4540-9806-785EF560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5A4FE-4DF0-9541-BEE4-747C755D0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4CAA8-7F78-9443-92D8-7A1888860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F45F1-F907-A544-AD33-04590067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EC2D4-C796-5A4D-B557-1C5913B2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2F45-63F6-A14B-82C7-254417E0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B985-172B-B647-8C46-B8A69B35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27A1-A152-CF48-902F-30A6FEBC2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D7CE3-38C3-A949-85C3-00C49F864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7CF23-437B-8948-B5D9-25DA61E3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9432B-0369-1248-87F1-E206E132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9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7302-3A4F-874C-BA2E-CBE4461E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8DA7C-FB96-884A-951D-BDA693A06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9C3B4-856A-6147-A216-4017E30B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14101-027D-234C-BBDB-EA0D448A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EFED3-248E-C945-A795-980724AE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21A5-47F9-4B41-9A75-2641645A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F214-CB23-4647-92ED-47819C3D4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94856-59E4-8644-980D-3CE249E8D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A31C7-1893-6946-A5D7-A87306BB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07B00-84B8-6849-ADBC-DC038963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A67A0-3DE5-6D4D-B2AE-945009D8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DD86-481B-3D44-B2E8-1991AA17A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A2734-087E-F34A-9B78-DC002E65A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191A9-C23F-1F4C-8AA4-27EBFCD0A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57B7-A7CA-9C44-9994-E2534CC73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AA3FD-FA54-8E41-AC32-1A6E149D8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2CEDC-CB26-5640-8098-F536543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35FA2-7DAE-7746-BE13-956F770D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E559A-B377-B64E-99AF-4AD2EFFA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8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ED61-4598-1445-9979-8E33DF1B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90F73-D286-3C41-9D45-6030A45A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E7315-262A-E44A-8348-157E35B1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95728-16E3-1E4F-BB51-FB580274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4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3D117-16E2-0442-A3FB-E6EC1F68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F6A2D3-BEF8-714B-916A-BF38B0C8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94BF9-F5F9-E64C-96FA-8A85FEEF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1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7AF2-88ED-CB46-9391-F1D36E0E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EB2C-B7D1-E740-9CAF-58D482C2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8735-2204-7B42-91C8-7B2B4F0EB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D196E-4EF5-0C4F-8F33-75BCCB1E7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58950-9929-BF42-B263-C7956761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3484E-6A43-0149-9F69-4BE5AE7C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9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B37E-5541-184B-A01D-EDF5AA92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315E0-2346-1543-8472-2D79812A4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AB633-BEC1-3E4F-96D3-BFB76C708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CA37A-73F5-4D40-96BC-86DAA5BE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F1B81-419E-D742-B70E-5F833FE35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56AB4-C77C-E240-9827-094741FC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6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E646A-BE8A-2945-8AA8-8A216A2F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9EC8A-0136-5547-A420-A858B13B5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CCB70-9791-9546-B547-A1235A837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41DA5-677C-2C41-A4A1-5A0F97258C70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B99E5-AC58-C048-A6C6-8ECC2A7BF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305AA-8F15-0545-B255-5E99773D4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98126-4896-C749-BCE2-D2F85DFF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9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bmarinecablemap.com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://internet-map.n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xkcd.com/195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eej.us/guide/bgne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4546-4B58-9A46-8EE3-E0FDCFADA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Internet and Distributed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9C8B6-5D57-D943-91DC-770BC0E77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0BA4-7463-FF4E-9E47-6A5DFB6C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5FFB-B9E5-5C46-BD60-8E8C3F6E2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Software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Network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23570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3DD4C-637D-394E-96EC-1C7DB8C4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Client Server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1" descr="page2image7155840">
            <a:extLst>
              <a:ext uri="{FF2B5EF4-FFF2-40B4-BE49-F238E27FC236}">
                <a16:creationId xmlns:a16="http://schemas.microsoft.com/office/drawing/2014/main" id="{A27AC2C0-0171-EA43-A210-A8C49A5AC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68" y="2509911"/>
            <a:ext cx="1066036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9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2BB01-D1B8-6D40-BF04-2B06F563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Multiple Client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1" descr="page3image5019376">
            <a:extLst>
              <a:ext uri="{FF2B5EF4-FFF2-40B4-BE49-F238E27FC236}">
                <a16:creationId xmlns:a16="http://schemas.microsoft.com/office/drawing/2014/main" id="{E8C83813-B352-5148-B4B0-0BF6645E9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441" y="2509911"/>
            <a:ext cx="993201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1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2" name="Title 1">
            <a:extLst>
              <a:ext uri="{FF2B5EF4-FFF2-40B4-BE49-F238E27FC236}">
                <a16:creationId xmlns:a16="http://schemas.microsoft.com/office/drawing/2014/main" id="{349DBF3E-B225-D043-85D9-F2A7E31B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Napster – Birth of Peer to Peer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5" name="Picture 1" descr="page16image5087696">
            <a:extLst>
              <a:ext uri="{FF2B5EF4-FFF2-40B4-BE49-F238E27FC236}">
                <a16:creationId xmlns:a16="http://schemas.microsoft.com/office/drawing/2014/main" id="{B3B89582-A6D3-EC40-A1F1-1071D64BB3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/>
        </p:blipFill>
        <p:spPr bwMode="auto">
          <a:xfrm>
            <a:off x="2514973" y="2509911"/>
            <a:ext cx="710695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75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933EC4-C6A2-7F4A-8CFD-2492BD51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125" y="802955"/>
            <a:ext cx="4494955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Napster Model</a:t>
            </a:r>
          </a:p>
        </p:txBody>
      </p:sp>
      <p:sp>
        <p:nvSpPr>
          <p:cNvPr id="4102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A34153-A9E3-5745-B579-B193E51B5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82647"/>
              </p:ext>
            </p:extLst>
          </p:nvPr>
        </p:nvGraphicFramePr>
        <p:xfrm>
          <a:off x="2425513" y="1372661"/>
          <a:ext cx="3661832" cy="1013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916">
                  <a:extLst>
                    <a:ext uri="{9D8B030D-6E8A-4147-A177-3AD203B41FA5}">
                      <a16:colId xmlns:a16="http://schemas.microsoft.com/office/drawing/2014/main" val="1810778566"/>
                    </a:ext>
                  </a:extLst>
                </a:gridCol>
                <a:gridCol w="1830916">
                  <a:extLst>
                    <a:ext uri="{9D8B030D-6E8A-4147-A177-3AD203B41FA5}">
                      <a16:colId xmlns:a16="http://schemas.microsoft.com/office/drawing/2014/main" val="2065441731"/>
                    </a:ext>
                  </a:extLst>
                </a:gridCol>
              </a:tblGrid>
              <a:tr h="268177">
                <a:tc>
                  <a:txBody>
                    <a:bodyPr/>
                    <a:lstStyle/>
                    <a:p>
                      <a:r>
                        <a:rPr lang="en-US" sz="1400" dirty="0"/>
                        <a:t>Filename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Info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28425"/>
                  </a:ext>
                </a:extLst>
              </a:tr>
              <a:tr h="403822">
                <a:tc>
                  <a:txBody>
                    <a:bodyPr/>
                    <a:lstStyle/>
                    <a:p>
                      <a:r>
                        <a:rPr lang="en-US" sz="1400" dirty="0"/>
                        <a:t>TakeFive.mp3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@128.174.5.126:1006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81987"/>
                  </a:ext>
                </a:extLst>
              </a:tr>
              <a:tr h="268177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26518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F00DD9-E4F2-DC42-BA8A-40BD94D7C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025287"/>
              </p:ext>
            </p:extLst>
          </p:nvPr>
        </p:nvGraphicFramePr>
        <p:xfrm>
          <a:off x="3743277" y="4105116"/>
          <a:ext cx="1554501" cy="862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501">
                  <a:extLst>
                    <a:ext uri="{9D8B030D-6E8A-4147-A177-3AD203B41FA5}">
                      <a16:colId xmlns:a16="http://schemas.microsoft.com/office/drawing/2014/main" val="3740186813"/>
                    </a:ext>
                  </a:extLst>
                </a:gridCol>
              </a:tblGrid>
              <a:tr h="431493">
                <a:tc>
                  <a:txBody>
                    <a:bodyPr/>
                    <a:lstStyle/>
                    <a:p>
                      <a:r>
                        <a:rPr lang="en-US" sz="1400" dirty="0"/>
                        <a:t>Filename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629144"/>
                  </a:ext>
                </a:extLst>
              </a:tr>
              <a:tr h="431493">
                <a:tc>
                  <a:txBody>
                    <a:bodyPr/>
                    <a:lstStyle/>
                    <a:p>
                      <a:r>
                        <a:rPr lang="en-US" sz="1400" dirty="0"/>
                        <a:t>TakeFive.mp3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78392"/>
                  </a:ext>
                </a:extLst>
              </a:tr>
            </a:tbl>
          </a:graphicData>
        </a:graphic>
      </p:graphicFrame>
      <p:pic>
        <p:nvPicPr>
          <p:cNvPr id="4097" name="Picture 1" descr="page17image7142960">
            <a:extLst>
              <a:ext uri="{FF2B5EF4-FFF2-40B4-BE49-F238E27FC236}">
                <a16:creationId xmlns:a16="http://schemas.microsoft.com/office/drawing/2014/main" id="{95F06A00-A492-6F49-AB5E-251310B2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49" y="2257006"/>
            <a:ext cx="3661831" cy="23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BEAA0-7897-A142-AC9A-8A107E2FE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196" y="2421682"/>
            <a:ext cx="4494955" cy="3639289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Metedata</a:t>
            </a:r>
            <a:r>
              <a:rPr lang="en-US" sz="2000" dirty="0">
                <a:solidFill>
                  <a:srgbClr val="000000"/>
                </a:solidFill>
              </a:rPr>
              <a:t> stored in "servers"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Peers of "clients" store files</a:t>
            </a:r>
          </a:p>
        </p:txBody>
      </p:sp>
    </p:spTree>
    <p:extLst>
      <p:ext uri="{BB962C8B-B14F-4D97-AF65-F5344CB8AC3E}">
        <p14:creationId xmlns:p14="http://schemas.microsoft.com/office/powerpoint/2010/main" val="384866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29B2C-9063-6B48-9ACD-B3D44A46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Problems for Napster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FC19D9-7324-B840-9F78-34B55538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Centralized Servers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No Security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Legal Problems</a:t>
            </a:r>
          </a:p>
        </p:txBody>
      </p:sp>
    </p:spTree>
    <p:extLst>
      <p:ext uri="{BB962C8B-B14F-4D97-AF65-F5344CB8AC3E}">
        <p14:creationId xmlns:p14="http://schemas.microsoft.com/office/powerpoint/2010/main" val="1554604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139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69" y="0"/>
            <a:ext cx="755293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0" name="Picture 141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5946F-25D5-5F40-8CC2-1E20F57F2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67" y="802955"/>
            <a:ext cx="4133690" cy="145405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An Explosion of Versions</a:t>
            </a:r>
          </a:p>
        </p:txBody>
      </p:sp>
      <p:sp>
        <p:nvSpPr>
          <p:cNvPr id="5131" name="Oval 143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695" y="511733"/>
            <a:ext cx="1857636" cy="185763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Content Placeholder 5126">
            <a:extLst>
              <a:ext uri="{FF2B5EF4-FFF2-40B4-BE49-F238E27FC236}">
                <a16:creationId xmlns:a16="http://schemas.microsoft.com/office/drawing/2014/main" id="{DE2FFBE7-A6EA-4961-95A9-C8A1AC2AB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68" y="2421682"/>
            <a:ext cx="4133360" cy="3639289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132" name="Oval 145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677" y="2933578"/>
            <a:ext cx="2737876" cy="273787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996" y="-26552"/>
            <a:ext cx="4082004" cy="3428999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A52B7-4B81-184C-AF88-8BD700350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06" y="978446"/>
            <a:ext cx="1632838" cy="873568"/>
          </a:xfrm>
          <a:prstGeom prst="rect">
            <a:avLst/>
          </a:prstGeom>
        </p:spPr>
      </p:pic>
      <p:pic>
        <p:nvPicPr>
          <p:cNvPr id="5125" name="Content Placeholder 3">
            <a:extLst>
              <a:ext uri="{FF2B5EF4-FFF2-40B4-BE49-F238E27FC236}">
                <a16:creationId xmlns:a16="http://schemas.microsoft.com/office/drawing/2014/main" id="{FD52B230-B117-474F-B8C2-469E61B3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19" y="461090"/>
            <a:ext cx="3035988" cy="2026521"/>
          </a:xfrm>
          <a:prstGeom prst="rect">
            <a:avLst/>
          </a:prstGeom>
        </p:spPr>
      </p:pic>
      <p:pic>
        <p:nvPicPr>
          <p:cNvPr id="5122" name="Picture 2" descr="Gnutella Logo">
            <a:extLst>
              <a:ext uri="{FF2B5EF4-FFF2-40B4-BE49-F238E27FC236}">
                <a16:creationId xmlns:a16="http://schemas.microsoft.com/office/drawing/2014/main" id="{29E1A909-3691-CD4D-B15D-9EE51CCF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1079" y="3434981"/>
            <a:ext cx="1735071" cy="17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4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3618" y="4326947"/>
            <a:ext cx="3068382" cy="2540529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6B5FC-320B-9C40-AABF-4F7771928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046" y="5395507"/>
            <a:ext cx="2345355" cy="87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8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B85844-F72F-1849-818F-E60A7E4F8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4B745-42E1-1B4C-97F6-69FBD518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Cloud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67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3797-342C-F94C-B4FA-935474F7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D5112-FE7F-B44A-BD2B-5BA8A546D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Project</a:t>
            </a:r>
          </a:p>
          <a:p>
            <a:r>
              <a:rPr lang="en-US" dirty="0"/>
              <a:t>Code Reviews to Present Progress - No Tuesday Deadlines</a:t>
            </a:r>
          </a:p>
          <a:p>
            <a:r>
              <a:rPr lang="en-US" dirty="0"/>
              <a:t>Final Deadline May 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Final Presentation Details Pending</a:t>
            </a:r>
          </a:p>
          <a:p>
            <a:r>
              <a:rPr lang="en-US" dirty="0"/>
              <a:t>Work with your moderator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0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43EDDC-0BBB-F248-A46D-30A6254C4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39" b="22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D4124-199B-D347-AC70-9472A673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Visualizing the Internet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45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E9E284C-6ED7-074A-92D8-2EABBA544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AB1B7-99CE-FB44-8564-90AE3215846B}"/>
              </a:ext>
            </a:extLst>
          </p:cNvPr>
          <p:cNvSpPr txBox="1"/>
          <p:nvPr/>
        </p:nvSpPr>
        <p:spPr>
          <a:xfrm>
            <a:off x="2548901" y="6355919"/>
            <a:ext cx="4349579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https://www.submarinecablemap.com/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9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picture containing light, monitor, dark, indoo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96D06E3-24EE-A549-AD2A-D64B8D372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7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74778747-90C0-4E45-949B-52DF2F55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/>
              <a:t>XKCD Version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E043435-1FA6-8845-8C84-740587A36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https://xkcd.com/195/</a:t>
            </a:r>
            <a:endParaRPr lang="en-US" sz="2000" dirty="0"/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709E5CBF-BF66-C14C-B24A-234EA427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725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703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0BAB-A641-1046-9C62-FBEAB4285C48}"/>
              </a:ext>
            </a:extLst>
          </p:cNvPr>
          <p:cNvSpPr txBox="1"/>
          <p:nvPr/>
        </p:nvSpPr>
        <p:spPr>
          <a:xfrm>
            <a:off x="526073" y="46657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ARPA Net September 1973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2FD5EC90-9409-D249-8E2F-B50B5FFD4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5" b="1987"/>
          <a:stretch/>
        </p:blipFill>
        <p:spPr>
          <a:xfrm>
            <a:off x="846694" y="2509911"/>
            <a:ext cx="1044351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798550-1FBA-3449-9BAA-BE55E647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TCP/IP – Foundations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A560D-1B00-0E47-B60F-230FFBF6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00"/>
                </a:solidFill>
                <a:hlinkClick r:id="rId3"/>
              </a:rPr>
              <a:t>https://beej.us/guide/bgnet/</a:t>
            </a: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4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64554-83E2-814A-93D2-2EE5399E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Distributed Systems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Not Parallel?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9E0A2-90F0-EB48-B9FA-257FFA201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163A3-D793-F045-9B2E-541C518E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Why Distributed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28DE3-0243-7148-84D6-C3095CE2C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69"/>
            <a:ext cx="9833548" cy="35180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Economics -</a:t>
            </a:r>
          </a:p>
          <a:p>
            <a:r>
              <a:rPr lang="en-US" dirty="0">
                <a:solidFill>
                  <a:srgbClr val="000000"/>
                </a:solidFill>
              </a:rPr>
              <a:t>Inherent Distribution -</a:t>
            </a:r>
          </a:p>
          <a:p>
            <a:r>
              <a:rPr lang="en-US" dirty="0">
                <a:solidFill>
                  <a:srgbClr val="000000"/>
                </a:solidFill>
              </a:rPr>
              <a:t>Reliability -</a:t>
            </a:r>
          </a:p>
          <a:p>
            <a:r>
              <a:rPr lang="en-US" dirty="0">
                <a:solidFill>
                  <a:srgbClr val="000000"/>
                </a:solidFill>
              </a:rPr>
              <a:t>Incremental Growth -</a:t>
            </a:r>
          </a:p>
          <a:p>
            <a:r>
              <a:rPr lang="en-US" dirty="0">
                <a:solidFill>
                  <a:srgbClr val="000000"/>
                </a:solidFill>
              </a:rPr>
              <a:t>Existing Systems -</a:t>
            </a:r>
          </a:p>
          <a:p>
            <a:r>
              <a:rPr lang="en-US" dirty="0">
                <a:solidFill>
                  <a:srgbClr val="000000"/>
                </a:solidFill>
              </a:rPr>
              <a:t>Accessibility -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63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150</Words>
  <Application>Microsoft Macintosh PowerPoint</Application>
  <PresentationFormat>Widescreen</PresentationFormat>
  <Paragraphs>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Internet and Distributed Computing</vt:lpstr>
      <vt:lpstr>Visualizing the Internet</vt:lpstr>
      <vt:lpstr>PowerPoint Presentation</vt:lpstr>
      <vt:lpstr>PowerPoint Presentation</vt:lpstr>
      <vt:lpstr>XKCD Version</vt:lpstr>
      <vt:lpstr>PowerPoint Presentation</vt:lpstr>
      <vt:lpstr>TCP/IP – Foundations of the Internet</vt:lpstr>
      <vt:lpstr>Distributed Systems Not Parallel?</vt:lpstr>
      <vt:lpstr>Why Distributed</vt:lpstr>
      <vt:lpstr>Challenges?</vt:lpstr>
      <vt:lpstr>Client Server</vt:lpstr>
      <vt:lpstr>Multiple Client</vt:lpstr>
      <vt:lpstr>Napster – Birth of Peer to Peer</vt:lpstr>
      <vt:lpstr>Napster Model</vt:lpstr>
      <vt:lpstr>Problems for Napster</vt:lpstr>
      <vt:lpstr>An Explosion of Versions</vt:lpstr>
      <vt:lpstr>Cloud Computing</vt:lpstr>
      <vt:lpstr>Current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and Distributed Computing</dc:title>
  <dc:creator>Evans, Graham Carl</dc:creator>
  <cp:lastModifiedBy>Evans, Graham Carl</cp:lastModifiedBy>
  <cp:revision>2</cp:revision>
  <dcterms:created xsi:type="dcterms:W3CDTF">2019-04-16T14:42:47Z</dcterms:created>
  <dcterms:modified xsi:type="dcterms:W3CDTF">2019-04-16T14:48:45Z</dcterms:modified>
</cp:coreProperties>
</file>