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4" r:id="rId3"/>
    <p:sldId id="275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FAF4D-52E0-9D49-9D6A-CDA80BB26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CFEAD7-9654-F24B-A8A2-B0429E62C9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A91DF-C228-F341-B1A3-E56BEC3F3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4F7AB-B3DC-AA4A-98E9-27D25ABD2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1B3567-B6FF-1D4A-B04D-E283F58D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9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9780A-6A9D-1944-A163-7A3607C42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9A646-B8F8-7647-A6C1-80E4E6751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4EC83-D4C2-AA44-8656-10CDAB12B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86D0-FF72-D14B-98A1-596C53AC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F3F93-5340-2943-927D-8A3534C3B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11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10BB23-52F7-1244-B38D-895D2FA60E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7DE2E6-6EC6-B84F-8C5B-1A03ADED3D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C7EEB-23DF-B949-B398-975C19F72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766E94-7867-CC43-BD6E-4769FD6C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7C921-61DC-B245-8F8A-5454032AE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7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A5BA5-EBF8-5141-B9F0-8E2C3D848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F32A-0679-314A-BBB8-52E0A6E56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A2F3D-9B3A-1542-8B1A-08214C0F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9FE6A-DA60-E142-B823-DAF2CF38E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2B2A4-D2B7-3A46-98B9-B93BE208B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0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D27CC-DC62-9443-91BD-D6F3CA87A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1FDD4-BBF4-004B-B979-074DF3E40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C4EA5-CC92-C443-9958-698285D0A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E6D9-FB76-0F44-8675-B3ABAC9CE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8AFE7-0CE2-E449-AB2F-1CB752E78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779CA-3644-6A45-8631-560445FD4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6A099-148B-4549-830D-1961D81E7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7ED3B-DE57-194A-9B2C-768DDE2A4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C1A0D-D056-E740-A872-DE28E5097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69471-64C7-0B44-9D10-E21BC11D4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D0323-23FC-6240-B21A-0BAA5DF7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6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D4711-6517-B74D-9B41-3BDBD73E9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66E15C-D626-3546-A256-C2B9DC6E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F61ED2-FFBA-1749-A135-125DF40E6C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2CA2B-F306-8A4B-B77C-7E13BD8B1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3BC987-A895-BF43-AA81-66A76E13E9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8A0A2E-04D2-BE48-89DA-237DAC71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F8904-073F-1B4A-A492-9161B5DBB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D7942-8055-A04E-9EA6-B2BFB529F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1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03E3A-A908-6D48-99C9-5CB28117A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52EE4B-1947-8B4A-8368-315094526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A2B42F-749E-EF4D-B1A0-A42080768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CD95DD-4FD8-F04D-9E60-F6EDEA2BC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7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8BC83-6C7D-FF46-9923-DC30969B2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A80990-F317-F448-944D-58AE950D2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34002B-0A32-E649-B87E-00E63B863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475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7C5CB-EBB6-8E41-8119-90200FDCA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444FC-CE8B-6A42-9DF2-6EED36FCF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5E7FED-2C52-4049-A99A-65644ACCFC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1A3A7-4F44-BE4C-AC66-2135DFE1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03E2A7-0377-A145-BF55-A8B136CF7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581277-145E-064F-885F-E64F15C6A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8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06DAE-1150-1044-9472-AF3A2ED04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1EE5D5-3B02-3449-9FB5-0302E9628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2C5754-0D8C-E742-ACAD-D98A42E952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6699F-8509-374F-A6F9-518CCAB16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92621-E591-3147-8C80-38E46EAE2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56CCF-9531-EE4B-9458-92856AF04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522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6A8596-34B1-CB4B-9896-DEC3C22A7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3A27D-E476-AB46-A0D8-4F2D386ED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D524-EF0B-3E41-9421-320C602915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3D10E-6064-B941-BB52-3812E0C5706A}" type="datetimeFigureOut">
              <a:rPr lang="en-US" smtClean="0"/>
              <a:t>4/2/19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77D0D-A34E-AD40-9EE9-22556FDA5C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2AC0B-218E-3F41-8198-B0146412C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FA6B9-EDE2-1F41-BEEB-42CD691C4A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543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3A3C3-2F77-914B-A0EE-D09C426908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Linked Lists</a:t>
            </a:r>
            <a:br>
              <a:rPr lang="en-US" dirty="0"/>
            </a:br>
            <a:r>
              <a:rPr lang="en-US" dirty="0"/>
              <a:t>Templates and Iterators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7D376-CF09-794C-A7F9-0046AB6A52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134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97820-F20B-EA4B-868C-2B5F83B45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Insert at start from included .</a:t>
            </a:r>
            <a:r>
              <a:rPr lang="en-US" dirty="0" err="1"/>
              <a:t>cpp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BB3EF-8BD6-014E-96E6-579A46830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void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InsertHead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-&gt;next_ = 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head_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new_node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414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9C2D-1841-C245-AEAF-474497E8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access the linked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D93F-A7C7-BE49-B8D8-F824F3B0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SnakeBody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*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head_-&gt;next;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-&gt;next)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ofRectangle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position.x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curr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position.y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head_rect.intersects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34273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9C2D-1841-C245-AEAF-474497E8C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STL style interface using range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0D93F-A7C7-BE49-B8D8-F824F3B0A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for(auto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: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snake_list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_ )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ofRectangle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snake_segment.position.x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snake_segment.position.y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body_size_.y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if 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head_rect.intersects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body_rect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)) 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return true;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627312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92308-8FC3-1948-85FF-9FCF98537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Iterators – Simple Forward Iterator Interface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B058-B518-2648-827D-133C70B22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Required Functions of iterator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Iterator()</a:t>
            </a:r>
            <a:r>
              <a:rPr lang="en-US" dirty="0"/>
              <a:t> – default constructor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</a:t>
            </a:r>
            <a:r>
              <a:rPr lang="en-US" dirty="0"/>
              <a:t> </a:t>
            </a:r>
            <a:r>
              <a:rPr lang="en-US"/>
              <a:t>– pre-increment </a:t>
            </a:r>
            <a:r>
              <a:rPr lang="en-US" dirty="0"/>
              <a:t>as next element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</a:t>
            </a:r>
            <a:r>
              <a:rPr lang="en-US" dirty="0"/>
              <a:t> – dereference operator as to access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dirty="0"/>
              <a:t> – not equal to detect end.</a:t>
            </a:r>
          </a:p>
          <a:p>
            <a:pPr marL="0" indent="0">
              <a:buNone/>
            </a:pPr>
            <a:r>
              <a:rPr lang="en-US" dirty="0"/>
              <a:t>Required Functions of Linked List class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</a:t>
            </a:r>
            <a:r>
              <a:rPr lang="en-US" dirty="0"/>
              <a:t> – return an iterator to the start of the list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</a:t>
            </a:r>
            <a:r>
              <a:rPr lang="en-US" dirty="0"/>
              <a:t> – return an iterator to past the end of the list</a:t>
            </a:r>
          </a:p>
        </p:txBody>
      </p:sp>
    </p:spTree>
    <p:extLst>
      <p:ext uri="{BB962C8B-B14F-4D97-AF65-F5344CB8AC3E}">
        <p14:creationId xmlns:p14="http://schemas.microsoft.com/office/powerpoint/2010/main" val="32046291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43560-575E-D044-A427-6DA417269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store in our iterator to access the list?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1300E-B15A-0E4E-86D4-8A6D2057A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&amp;current_;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*current_;</a:t>
            </a:r>
          </a:p>
        </p:txBody>
      </p:sp>
    </p:spTree>
    <p:extLst>
      <p:ext uri="{BB962C8B-B14F-4D97-AF65-F5344CB8AC3E}">
        <p14:creationId xmlns:p14="http://schemas.microsoft.com/office/powerpoint/2010/main" val="2807624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A1B5C-3550-A940-8CA5-791BC771A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156CA4-0055-8D48-AD16-A2D6C786AF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&amp; operator++()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731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4191E-E708-7544-8C98-3B24F918E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E7635-1D96-C944-839E-55EE620B2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&amp;operator*()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7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2830C-A6C6-FB46-85C6-FD6FBCD7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sz="4000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sz="4000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 sz="4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DA2C7-A449-9144-8E7E-8D083EC3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bool operator!=(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Iterator &amp;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rhs</a:t>
            </a:r>
            <a:r>
              <a:rPr lang="en-US"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4629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41D82-6F75-7445-A7EC-EB8ECD0A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A88A-53F7-3E42-8BA6-562B78A0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begin()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05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41D82-6F75-7445-A7EC-EB8ECD0A9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9A88A-53F7-3E42-8BA6-562B78A0D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Iterator end() {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081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FA5E2-4490-454B-B006-54DFC67E1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20ABB6-7A48-2D47-AEB7-81B8D098CE09}"/>
              </a:ext>
            </a:extLst>
          </p:cNvPr>
          <p:cNvSpPr txBox="1"/>
          <p:nvPr/>
        </p:nvSpPr>
        <p:spPr>
          <a:xfrm>
            <a:off x="596348" y="3423239"/>
            <a:ext cx="1053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Head</a:t>
            </a:r>
            <a:r>
              <a:rPr lang="en-US" dirty="0"/>
              <a:t>: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F4A2B3F-50B7-6144-8FFE-BBDE980ED8E3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 flipV="1">
            <a:off x="1649896" y="3654071"/>
            <a:ext cx="105354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BC5B234-74E6-FE4F-80FB-47287B13E83A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6833286" y="3654071"/>
            <a:ext cx="1282420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306D9FE-AE13-2D4C-BD4C-FE683EF87C7E}"/>
              </a:ext>
            </a:extLst>
          </p:cNvPr>
          <p:cNvCxnSpPr>
            <a:cxnSpLocks/>
          </p:cNvCxnSpPr>
          <p:nvPr/>
        </p:nvCxnSpPr>
        <p:spPr>
          <a:xfrm>
            <a:off x="4127157" y="3654071"/>
            <a:ext cx="1282418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CA55688B-DCB6-E54C-9A72-1A4515B0F36B}"/>
              </a:ext>
            </a:extLst>
          </p:cNvPr>
          <p:cNvSpPr/>
          <p:nvPr/>
        </p:nvSpPr>
        <p:spPr>
          <a:xfrm>
            <a:off x="2703444" y="3277190"/>
            <a:ext cx="1804087" cy="75376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0D2803C-BBC4-5F4E-90B9-470AD540D52E}"/>
              </a:ext>
            </a:extLst>
          </p:cNvPr>
          <p:cNvCxnSpPr>
            <a:cxnSpLocks/>
            <a:stCxn id="26" idx="0"/>
            <a:endCxn id="26" idx="2"/>
          </p:cNvCxnSpPr>
          <p:nvPr/>
        </p:nvCxnSpPr>
        <p:spPr>
          <a:xfrm>
            <a:off x="3605488" y="3277190"/>
            <a:ext cx="0" cy="75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DCCE637E-0179-504C-A619-2D7DC64DEEB3}"/>
              </a:ext>
            </a:extLst>
          </p:cNvPr>
          <p:cNvSpPr/>
          <p:nvPr/>
        </p:nvSpPr>
        <p:spPr>
          <a:xfrm>
            <a:off x="5409575" y="3277190"/>
            <a:ext cx="1804087" cy="75376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04DEDF0-1B35-0343-AE74-F0C027F5C440}"/>
              </a:ext>
            </a:extLst>
          </p:cNvPr>
          <p:cNvCxnSpPr>
            <a:cxnSpLocks/>
            <a:stCxn id="29" idx="0"/>
            <a:endCxn id="29" idx="2"/>
          </p:cNvCxnSpPr>
          <p:nvPr/>
        </p:nvCxnSpPr>
        <p:spPr>
          <a:xfrm>
            <a:off x="6311619" y="3277190"/>
            <a:ext cx="0" cy="75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3D412AD2-C5C5-344B-9276-FF6639B280AE}"/>
              </a:ext>
            </a:extLst>
          </p:cNvPr>
          <p:cNvSpPr/>
          <p:nvPr/>
        </p:nvSpPr>
        <p:spPr>
          <a:xfrm>
            <a:off x="8115706" y="3277190"/>
            <a:ext cx="1804087" cy="753762"/>
          </a:xfrm>
          <a:prstGeom prst="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759D739-7D19-1045-A0D3-D1F1151CF664}"/>
              </a:ext>
            </a:extLst>
          </p:cNvPr>
          <p:cNvCxnSpPr>
            <a:stCxn id="31" idx="0"/>
            <a:endCxn id="31" idx="2"/>
          </p:cNvCxnSpPr>
          <p:nvPr/>
        </p:nvCxnSpPr>
        <p:spPr>
          <a:xfrm>
            <a:off x="9017750" y="3277190"/>
            <a:ext cx="0" cy="753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02B4985-922A-CC49-8313-5C147733BD34}"/>
              </a:ext>
            </a:extLst>
          </p:cNvPr>
          <p:cNvCxnSpPr>
            <a:cxnSpLocks/>
          </p:cNvCxnSpPr>
          <p:nvPr/>
        </p:nvCxnSpPr>
        <p:spPr>
          <a:xfrm>
            <a:off x="9555891" y="3654071"/>
            <a:ext cx="1282420" cy="0"/>
          </a:xfrm>
          <a:prstGeom prst="straightConnector1">
            <a:avLst/>
          </a:prstGeom>
          <a:ln w="25400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7756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060F7-13CD-D84C-8555-B12E7F6AD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Linked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0E665-6B08-FB4F-8822-A2FEA4C94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</a:t>
            </a:r>
          </a:p>
          <a:p>
            <a:endParaRPr lang="en-US" dirty="0"/>
          </a:p>
          <a:p>
            <a:r>
              <a:rPr lang="en-US" dirty="0"/>
              <a:t>Insert(start, end, middle)</a:t>
            </a:r>
          </a:p>
          <a:p>
            <a:endParaRPr lang="en-US" dirty="0"/>
          </a:p>
          <a:p>
            <a:r>
              <a:rPr lang="en-US" dirty="0"/>
              <a:t>Remove(start, end, middle)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visualgo.net</a:t>
            </a:r>
            <a:r>
              <a:rPr lang="en-US" dirty="0"/>
              <a:t>/</a:t>
            </a:r>
            <a:r>
              <a:rPr lang="en-US" dirty="0" err="1"/>
              <a:t>en</a:t>
            </a:r>
            <a:r>
              <a:rPr lang="en-US" dirty="0"/>
              <a:t>/list</a:t>
            </a:r>
          </a:p>
        </p:txBody>
      </p:sp>
    </p:spTree>
    <p:extLst>
      <p:ext uri="{BB962C8B-B14F-4D97-AF65-F5344CB8AC3E}">
        <p14:creationId xmlns:p14="http://schemas.microsoft.com/office/powerpoint/2010/main" val="141001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D1B49-B46A-E04C-B2F1-DCFFF26BC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Linked List Data Structures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532CF-B9BE-AE45-A86B-A44C1B51C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Data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(Data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59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B26FE-C8A4-8342-AF88-6C4F908AD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 Linked List of something else?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FF219-8EA4-5847-B34A-CCDD9260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78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C46E-E4DB-0948-B66C-7695EF9BE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Choice Templates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CAF5B6-1692-264E-ABF3-0CA3159F4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We have used templates such as in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::vector</a:t>
            </a:r>
          </a:p>
          <a:p>
            <a:r>
              <a:rPr lang="en-US" dirty="0">
                <a:cs typeface="Consolas" panose="020B0609020204030204" pitchFamily="49" charset="0"/>
              </a:rPr>
              <a:t>Templates allow for generic code that is parameterized by types.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Think of them as recipes to generate code</a:t>
            </a:r>
          </a:p>
          <a:p>
            <a:endParaRPr lang="en-US" dirty="0">
              <a:cs typeface="Consolas" panose="020B0609020204030204" pitchFamily="49" charset="0"/>
            </a:endParaRPr>
          </a:p>
          <a:p>
            <a:r>
              <a:rPr lang="en-US" dirty="0">
                <a:cs typeface="Consolas" panose="020B0609020204030204" pitchFamily="49" charset="0"/>
              </a:rPr>
              <a:t>With templates all code must be included as headers are included.</a:t>
            </a:r>
          </a:p>
          <a:p>
            <a:pPr lvl="1"/>
            <a:r>
              <a:rPr lang="en-US" dirty="0">
                <a:cs typeface="Consolas" panose="020B0609020204030204" pitchFamily="49" charset="0"/>
              </a:rPr>
              <a:t>We use the following at the end of the header example for template version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ll.h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// needed for template instantiation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"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ll.hpp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 // namespace cs126linkedlist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//LL_H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05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89DA9-0222-0644-931A-A51140413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Template Function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F8B8D-1262-A243-A490-7D30FFC62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T&gt;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 smaller(T a, T b)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smaller_value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smaller_value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 a &lt;  b ) ? a : b;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return smaller value;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3050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A8F8-44F5-9547-BBF3-4778506AE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1A08B-6607-864C-B867-C5B0F385C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&lt;???&gt;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…</a:t>
            </a:r>
          </a:p>
        </p:txBody>
      </p:sp>
    </p:spTree>
    <p:extLst>
      <p:ext uri="{BB962C8B-B14F-4D97-AF65-F5344CB8AC3E}">
        <p14:creationId xmlns:p14="http://schemas.microsoft.com/office/powerpoint/2010/main" val="3659868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16216-F7D6-9345-B7E4-8E59B7D95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Better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D07E9-6166-D64E-96D6-17B249D11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template&lt;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typename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class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LinkedList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struct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data_;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*next_;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ElementType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d) : data_(d), next_(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nullptr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{};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ListNode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*head_;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public: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228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562</Words>
  <Application>Microsoft Macintosh PowerPoint</Application>
  <PresentationFormat>Widescreen</PresentationFormat>
  <Paragraphs>162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Consolas</vt:lpstr>
      <vt:lpstr>Office Theme</vt:lpstr>
      <vt:lpstr>Linked Lists Templates and Iterators</vt:lpstr>
      <vt:lpstr>Linked List</vt:lpstr>
      <vt:lpstr>Operations on Linked List</vt:lpstr>
      <vt:lpstr>Linked List Data Structures</vt:lpstr>
      <vt:lpstr>What about a Linked List of something else?</vt:lpstr>
      <vt:lpstr>Better Choice Templates</vt:lpstr>
      <vt:lpstr>Simple Template Function Example</vt:lpstr>
      <vt:lpstr>Now List</vt:lpstr>
      <vt:lpstr>Better Plan</vt:lpstr>
      <vt:lpstr>Template Insert at start from included .cpp</vt:lpstr>
      <vt:lpstr>How to access the linked list?</vt:lpstr>
      <vt:lpstr>STL style interface using range for?</vt:lpstr>
      <vt:lpstr>Iterators – Simple Forward Iterator Interface</vt:lpstr>
      <vt:lpstr>What to store in our iterator to access the list?</vt:lpstr>
      <vt:lpstr>Iterator &amp; operator++()</vt:lpstr>
      <vt:lpstr>ElementType &amp;operator*()</vt:lpstr>
      <vt:lpstr>bool operator!=(const Iterator &amp;rhs)</vt:lpstr>
      <vt:lpstr>Iterator begin()</vt:lpstr>
      <vt:lpstr>Iterator end()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Evans, Graham Carl</dc:creator>
  <cp:lastModifiedBy>Evans, Graham Carl</cp:lastModifiedBy>
  <cp:revision>30</cp:revision>
  <dcterms:created xsi:type="dcterms:W3CDTF">2018-04-03T14:33:47Z</dcterms:created>
  <dcterms:modified xsi:type="dcterms:W3CDTF">2019-04-02T15:03:51Z</dcterms:modified>
</cp:coreProperties>
</file>