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67" r:id="rId4"/>
    <p:sldId id="271" r:id="rId5"/>
    <p:sldId id="257" r:id="rId6"/>
    <p:sldId id="261" r:id="rId7"/>
    <p:sldId id="264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/>
    <p:restoredTop sz="94696"/>
  </p:normalViewPr>
  <p:slideViewPr>
    <p:cSldViewPr snapToGrid="0" snapToObjects="1">
      <p:cViewPr varScale="1">
        <p:scale>
          <a:sx n="93" d="100"/>
          <a:sy n="93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9E793-5AB7-D34B-8EC6-5F16BF4C474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0DC72-3889-1741-8D4C-C2270BAB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2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1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8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5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6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6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1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1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3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0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6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3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46B69-EDB1-B344-9D7A-39EA9776D36A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4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STL and Example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26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9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91357-5AFE-1C47-8BEE-18165B5A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start doing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97316-BE5C-7E44-8AA2-D424D79DA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C++ (</a:t>
            </a:r>
            <a:r>
              <a:rPr lang="en-US" dirty="0" err="1"/>
              <a:t>Xcode</a:t>
            </a:r>
            <a:r>
              <a:rPr lang="en-US" dirty="0"/>
              <a:t>/Visual Studio/</a:t>
            </a:r>
            <a:r>
              <a:rPr lang="en-US" dirty="0" err="1"/>
              <a:t>gcc</a:t>
            </a:r>
            <a:r>
              <a:rPr lang="en-US" dirty="0"/>
              <a:t>)</a:t>
            </a:r>
          </a:p>
          <a:p>
            <a:r>
              <a:rPr lang="en-US" dirty="0"/>
              <a:t>Make a </a:t>
            </a:r>
            <a:r>
              <a:rPr lang="en-US" dirty="0" err="1"/>
              <a:t>helloworld.cpp</a:t>
            </a:r>
            <a:r>
              <a:rPr lang="en-US" dirty="0"/>
              <a:t> program and </a:t>
            </a:r>
            <a:r>
              <a:rPr lang="en-US"/>
              <a:t>build it.</a:t>
            </a:r>
          </a:p>
        </p:txBody>
      </p:sp>
    </p:spTree>
    <p:extLst>
      <p:ext uri="{BB962C8B-B14F-4D97-AF65-F5344CB8AC3E}">
        <p14:creationId xmlns:p14="http://schemas.microsoft.com/office/powerpoint/2010/main" val="156832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Libraries </a:t>
            </a:r>
            <a:r>
              <a:rPr lang="mr-IN" dirty="0"/>
              <a:t>–</a:t>
            </a:r>
            <a:r>
              <a:rPr lang="en-US" dirty="0"/>
              <a:t>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&lt;&lt; "thing to print";</a:t>
            </a:r>
          </a:p>
          <a:p>
            <a:pPr lvl="2"/>
            <a:r>
              <a:rPr lang="en-US" dirty="0"/>
              <a:t>Prints all the fundamental types</a:t>
            </a:r>
          </a:p>
          <a:p>
            <a:pPr lvl="2"/>
            <a:r>
              <a:rPr lang="en-US" dirty="0"/>
              <a:t>Prints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/>
              <a:t> variables</a:t>
            </a:r>
          </a:p>
          <a:p>
            <a:pPr lvl="2"/>
            <a:r>
              <a:rPr lang="en-US" dirty="0"/>
              <a:t>Can be extended to print other types</a:t>
            </a:r>
          </a:p>
          <a:p>
            <a:pPr lvl="2"/>
            <a:endParaRPr lang="en-US" dirty="0"/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&gt;&gt; variable;</a:t>
            </a:r>
          </a:p>
          <a:p>
            <a:pPr lvl="2"/>
            <a:r>
              <a:rPr lang="en-US" dirty="0">
                <a:ea typeface="Consolas" charset="0"/>
                <a:cs typeface="Consolas" charset="0"/>
              </a:rPr>
              <a:t>Reads input from standard input</a:t>
            </a:r>
          </a:p>
          <a:p>
            <a:pPr lvl="2"/>
            <a:r>
              <a:rPr lang="en-US" dirty="0">
                <a:ea typeface="Consolas" charset="0"/>
                <a:cs typeface="Consolas" charset="0"/>
              </a:rPr>
              <a:t>Parses all fundamental types</a:t>
            </a:r>
          </a:p>
          <a:p>
            <a:pPr lvl="2"/>
            <a:r>
              <a:rPr lang="en-US" dirty="0">
                <a:ea typeface="Consolas" charset="0"/>
                <a:cs typeface="Consolas" charset="0"/>
              </a:rPr>
              <a:t>Spaces separate different inputs</a:t>
            </a:r>
          </a:p>
          <a:p>
            <a:pPr lvl="2"/>
            <a:r>
              <a:rPr lang="en-US" dirty="0">
                <a:ea typeface="Consolas" charset="0"/>
                <a:cs typeface="Consolas" charset="0"/>
              </a:rPr>
              <a:t>Will read words into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>
                <a:ea typeface="Consolas" charset="0"/>
                <a:cs typeface="Consolas" charset="0"/>
              </a:rPr>
              <a:t> variables</a:t>
            </a:r>
          </a:p>
          <a:p>
            <a:pPr lvl="2"/>
            <a:r>
              <a:rPr lang="en-US" dirty="0">
                <a:ea typeface="Consolas" charset="0"/>
                <a:cs typeface="Consolas" charset="0"/>
              </a:rPr>
              <a:t>White space separates inputs and input is read with enter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8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Standard Template Library</a:t>
            </a:r>
          </a:p>
          <a:p>
            <a:pPr lvl="1"/>
            <a:r>
              <a:rPr lang="en-US" dirty="0"/>
              <a:t>C++ library parameterized by types similar to Java generics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Containers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Iterators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Algorithms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Functions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4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&lt;vector&gt;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Declaration: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::vector&lt;T&gt;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vec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= {initializer list}</a:t>
            </a:r>
          </a:p>
          <a:p>
            <a:endParaRPr lang="en-US" i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Access and modify: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vec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[index]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= value</a:t>
            </a:r>
          </a:p>
          <a:p>
            <a:endParaRPr lang="en-US" i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Assignment of whole array: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new_vec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vec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Find size: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vec.size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Extend: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vec.push_back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9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Libraries </a:t>
            </a:r>
            <a:r>
              <a:rPr lang="mr-IN" dirty="0"/>
              <a:t>–</a:t>
            </a:r>
            <a:r>
              <a:rPr lang="en-US" dirty="0"/>
              <a:t> Dictionary or Associative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two types first key and second is value. &lt;</a:t>
            </a:r>
            <a:r>
              <a:rPr lang="en-US" dirty="0" err="1"/>
              <a:t>key,value</a:t>
            </a:r>
            <a:r>
              <a:rPr lang="en-US" dirty="0"/>
              <a:t>&gt;</a:t>
            </a:r>
          </a:p>
          <a:p>
            <a:r>
              <a:rPr lang="en-US" dirty="0"/>
              <a:t>Use as an array indexed by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key</a:t>
            </a:r>
            <a:r>
              <a:rPr lang="en-US" dirty="0"/>
              <a:t> values.</a:t>
            </a:r>
          </a:p>
          <a:p>
            <a:endParaRPr lang="en-US" dirty="0"/>
          </a:p>
          <a:p>
            <a:r>
              <a:rPr lang="en-US" dirty="0"/>
              <a:t>&lt;map&gt;</a:t>
            </a:r>
          </a:p>
          <a:p>
            <a:pPr lvl="1"/>
            <a:r>
              <a:rPr lang="en-US" dirty="0"/>
              <a:t>Whole container can be accessed in key order</a:t>
            </a:r>
          </a:p>
          <a:p>
            <a:pPr lvl="1"/>
            <a:r>
              <a:rPr lang="en-US" dirty="0"/>
              <a:t>O(log n) for most operations</a:t>
            </a:r>
          </a:p>
          <a:p>
            <a:r>
              <a:rPr lang="en-US" dirty="0"/>
              <a:t>&lt;</a:t>
            </a:r>
            <a:r>
              <a:rPr lang="en-US" dirty="0" err="1"/>
              <a:t>unordered_map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Accessing the whole container is possible but the order is not defined</a:t>
            </a:r>
          </a:p>
          <a:p>
            <a:pPr lvl="1"/>
            <a:r>
              <a:rPr lang="en-US" dirty="0"/>
              <a:t>O(1) expected for most operations</a:t>
            </a:r>
          </a:p>
        </p:txBody>
      </p:sp>
    </p:spTree>
    <p:extLst>
      <p:ext uri="{BB962C8B-B14F-4D97-AF65-F5344CB8AC3E}">
        <p14:creationId xmlns:p14="http://schemas.microsoft.com/office/powerpoint/2010/main" val="124225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&lt;map&gt;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Declaration: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::map&lt;T1,T2&gt;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my_map</a:t>
            </a:r>
            <a:endParaRPr lang="en-US" i="1" dirty="0">
              <a:latin typeface="Consolas" charset="0"/>
              <a:ea typeface="Consolas" charset="0"/>
              <a:cs typeface="Consolas" charset="0"/>
            </a:endParaRPr>
          </a:p>
          <a:p>
            <a:endParaRPr lang="en-US" i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Access and modify: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my_map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[index]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= value</a:t>
            </a:r>
          </a:p>
          <a:p>
            <a:endParaRPr lang="en-US" i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Assignment of whole array: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new_map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my_map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Find size: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my_map.size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Find: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my_map.find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(key)</a:t>
            </a:r>
          </a:p>
          <a:p>
            <a:pPr lvl="1"/>
            <a:r>
              <a:rPr lang="en-US" dirty="0"/>
              <a:t>Returns an </a:t>
            </a:r>
            <a:r>
              <a:rPr lang="en-US" b="1" dirty="0"/>
              <a:t>iterator</a:t>
            </a:r>
            <a:r>
              <a:rPr lang="en-US" dirty="0"/>
              <a:t> to a pair &lt;</a:t>
            </a:r>
            <a:r>
              <a:rPr lang="en-US" dirty="0" err="1"/>
              <a:t>key,value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075930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iterators and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  <a:p>
            <a:pPr lvl="1"/>
            <a:r>
              <a:rPr lang="en-US" dirty="0"/>
              <a:t>Acts like a pointer access the value with * or -&gt; as with a pointer</a:t>
            </a:r>
          </a:p>
          <a:p>
            <a:pPr lvl="1"/>
            <a:r>
              <a:rPr lang="en-US" dirty="0"/>
              <a:t>Used to interact with STL containers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STL pair</a:t>
            </a:r>
          </a:p>
          <a:p>
            <a:pPr lvl="1"/>
            <a:r>
              <a:rPr lang="en-US" dirty="0"/>
              <a:t>Two types &lt;T1,T2&gt;</a:t>
            </a:r>
          </a:p>
          <a:p>
            <a:pPr lvl="1"/>
            <a:r>
              <a:rPr lang="en-US" dirty="0"/>
              <a:t>Access through public member variables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first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seco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nd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8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ofstream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Write to a file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ifstream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Read from a file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fstream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Read and write from a file</a:t>
            </a:r>
          </a:p>
          <a:p>
            <a:endParaRPr lang="en-US" dirty="0"/>
          </a:p>
          <a:p>
            <a:r>
              <a:rPr lang="en-US" dirty="0"/>
              <a:t>Open the file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fstream.open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(filename)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Close the file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fstream.close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35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395</Words>
  <Application>Microsoft Macintosh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Office Theme</vt:lpstr>
      <vt:lpstr>STL and Example</vt:lpstr>
      <vt:lpstr>Things start doing</vt:lpstr>
      <vt:lpstr>C++ Libraries – I/O</vt:lpstr>
      <vt:lpstr>C++ STL</vt:lpstr>
      <vt:lpstr>Review &lt;vector&gt;</vt:lpstr>
      <vt:lpstr>C++ Libraries – Dictionary or Associative Array</vt:lpstr>
      <vt:lpstr>&lt;map&gt;</vt:lpstr>
      <vt:lpstr>STL iterators and pair</vt:lpstr>
      <vt:lpstr>Filestreams</vt:lpstr>
      <vt:lpstr>Gradebook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STL and Example</dc:title>
  <dc:creator>Evans, Graham Carl</dc:creator>
  <cp:lastModifiedBy>Evans, Graham Carl</cp:lastModifiedBy>
  <cp:revision>19</cp:revision>
  <dcterms:created xsi:type="dcterms:W3CDTF">2018-03-01T15:04:58Z</dcterms:created>
  <dcterms:modified xsi:type="dcterms:W3CDTF">2019-02-18T21:49:05Z</dcterms:modified>
</cp:coreProperties>
</file>