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5" r:id="rId2"/>
    <p:sldMasterId id="2147483685" r:id="rId3"/>
  </p:sldMasterIdLst>
  <p:notesMasterIdLst>
    <p:notesMasterId r:id="rId6"/>
  </p:notesMasterIdLst>
  <p:handoutMasterIdLst>
    <p:handoutMasterId r:id="rId7"/>
  </p:handoutMasterIdLst>
  <p:sldIdLst>
    <p:sldId id="434" r:id="rId4"/>
    <p:sldId id="435" r:id="rId5"/>
  </p:sldIdLst>
  <p:sldSz cx="10058400" cy="7772400"/>
  <p:notesSz cx="7023100" cy="93091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300"/>
    <a:srgbClr val="F16322"/>
    <a:srgbClr val="14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1" autoAdjust="0"/>
    <p:restoredTop sz="77541" autoAdjust="0"/>
  </p:normalViewPr>
  <p:slideViewPr>
    <p:cSldViewPr snapToGrid="0" snapToObjects="1">
      <p:cViewPr varScale="1">
        <p:scale>
          <a:sx n="85" d="100"/>
          <a:sy n="85" d="100"/>
        </p:scale>
        <p:origin x="1896" y="184"/>
      </p:cViewPr>
      <p:guideLst>
        <p:guide orient="horz" pos="2448"/>
        <p:guide pos="31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" y="8603312"/>
            <a:ext cx="7023100" cy="718718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8/28/18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632927" y="9050514"/>
            <a:ext cx="388547" cy="2569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8/28/18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2538" y="698500"/>
            <a:ext cx="45180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" y="8603312"/>
            <a:ext cx="7023100" cy="718718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632927" y="9050514"/>
            <a:ext cx="388547" cy="2569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84899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499" y="619125"/>
            <a:ext cx="9150437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4:3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570071"/>
            <a:ext cx="9150436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Todd Sweet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803676"/>
            <a:ext cx="9150436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83761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04791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01996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82498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0058400" cy="2038696"/>
          </a:xfrm>
          <a:prstGeom prst="rect">
            <a:avLst/>
          </a:prstGeom>
          <a:solidFill>
            <a:srgbClr val="F163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016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633220"/>
            <a:ext cx="9245600" cy="508254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5956300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450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9840" y="1628416"/>
            <a:ext cx="4472940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851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44500" y="1608096"/>
            <a:ext cx="9160048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13583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305815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3833136"/>
            <a:ext cx="919480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42027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08680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069" y="2676056"/>
            <a:ext cx="10059470" cy="1676400"/>
            <a:chOff x="-1069" y="2880073"/>
            <a:chExt cx="10056262" cy="16764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13" name="Picture 12" descr="master_bluesidebar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01600" cy="104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4416552"/>
            <a:ext cx="10058400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82" r:id="rId4"/>
    <p:sldLayoutId id="2147483683" r:id="rId5"/>
    <p:sldLayoutId id="2147483684" r:id="rId6"/>
    <p:sldLayoutId id="2147483668" r:id="rId7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3448"/>
            <a:ext cx="10058400" cy="7589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683993" y="7275007"/>
            <a:ext cx="40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20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4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9540" y="16019"/>
            <a:ext cx="9158279" cy="646331"/>
          </a:xfrm>
          <a:prstGeom prst="rect">
            <a:avLst/>
          </a:prstGeom>
        </p:spPr>
        <p:txBody>
          <a:bodyPr vert="horz"/>
          <a:lstStyle/>
          <a:p>
            <a:pPr algn="ctr">
              <a:spcBef>
                <a:spcPct val="0"/>
              </a:spcBef>
              <a:buFont typeface="Arial"/>
              <a:buNone/>
            </a:pPr>
            <a:r>
              <a:rPr lang="en-US" sz="3600" b="1" dirty="0">
                <a:solidFill>
                  <a:srgbClr val="FA6300"/>
                </a:solidFill>
                <a:latin typeface="+mj-lt"/>
                <a:ea typeface="+mj-ea"/>
                <a:cs typeface="+mj-cs"/>
              </a:rPr>
              <a:t>Senior Design: Topic 1: Illuminate ECEB Lobby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7" y="3832966"/>
            <a:ext cx="5198303" cy="2924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7" y="662350"/>
            <a:ext cx="5198303" cy="2924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8510" y="610633"/>
            <a:ext cx="46221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Objective: Design a distributed LED-lighting system to illuminate the art work in the ECEB lobby. </a:t>
            </a:r>
          </a:p>
          <a:p>
            <a:endParaRPr lang="en-US" dirty="0"/>
          </a:p>
          <a:p>
            <a:r>
              <a:rPr lang="en-US" dirty="0"/>
              <a:t>Input: Wall supply, 110 V, 60 Hz.</a:t>
            </a:r>
          </a:p>
          <a:p>
            <a:endParaRPr lang="en-US" dirty="0"/>
          </a:p>
          <a:p>
            <a:r>
              <a:rPr lang="en-US" dirty="0"/>
              <a:t>Design Criteria: Come up with at least three approaches to illuminate the art work to make it a aesthetically pleasant. Emphasize the art work and its detailed forms with effective use of lighting.</a:t>
            </a:r>
          </a:p>
          <a:p>
            <a:endParaRPr lang="en-US" dirty="0"/>
          </a:p>
          <a:p>
            <a:r>
              <a:rPr lang="en-US" dirty="0"/>
              <a:t>At least one design has to be built </a:t>
            </a:r>
            <a:r>
              <a:rPr lang="en-US"/>
              <a:t>and tested.</a:t>
            </a:r>
            <a:endParaRPr lang="en-US" dirty="0"/>
          </a:p>
          <a:p>
            <a:endParaRPr lang="en-US" dirty="0"/>
          </a:p>
          <a:p>
            <a:r>
              <a:rPr lang="en-US" dirty="0"/>
              <a:t>Timeline: 15</a:t>
            </a:r>
            <a:r>
              <a:rPr lang="en-US" baseline="30000" dirty="0"/>
              <a:t>th</a:t>
            </a:r>
            <a:r>
              <a:rPr lang="en-US" dirty="0"/>
              <a:t> December</a:t>
            </a:r>
          </a:p>
        </p:txBody>
      </p:sp>
    </p:spTree>
    <p:extLst>
      <p:ext uri="{BB962C8B-B14F-4D97-AF65-F5344CB8AC3E}">
        <p14:creationId xmlns:p14="http://schemas.microsoft.com/office/powerpoint/2010/main" val="321557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070" y="16019"/>
            <a:ext cx="10197940" cy="646331"/>
          </a:xfrm>
          <a:prstGeom prst="rect">
            <a:avLst/>
          </a:prstGeom>
        </p:spPr>
        <p:txBody>
          <a:bodyPr vert="horz"/>
          <a:lstStyle/>
          <a:p>
            <a:pPr>
              <a:spcBef>
                <a:spcPct val="0"/>
              </a:spcBef>
              <a:buFont typeface="Arial"/>
              <a:buNone/>
            </a:pPr>
            <a:r>
              <a:rPr lang="en-US" sz="3600" b="1" dirty="0">
                <a:solidFill>
                  <a:srgbClr val="FA6300"/>
                </a:solidFill>
                <a:latin typeface="+mj-lt"/>
                <a:ea typeface="+mj-ea"/>
                <a:cs typeface="+mj-cs"/>
              </a:rPr>
              <a:t>Senior Design: Topic 2: Maximum power extraction from wind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4260" y="2437291"/>
            <a:ext cx="5129405" cy="2885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669" y="2437291"/>
            <a:ext cx="5129406" cy="2885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7019" y="1315233"/>
            <a:ext cx="36159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Objective: Build an active AC-to-DC converter that extracts maximum power from the wind turbine and dump it onto a resistor.</a:t>
            </a:r>
          </a:p>
          <a:p>
            <a:endParaRPr lang="en-US" dirty="0"/>
          </a:p>
          <a:p>
            <a:r>
              <a:rPr lang="en-US" dirty="0"/>
              <a:t>Input: Variable voltage variable frequency</a:t>
            </a:r>
          </a:p>
          <a:p>
            <a:endParaRPr lang="en-US" dirty="0"/>
          </a:p>
          <a:p>
            <a:r>
              <a:rPr lang="en-US" dirty="0"/>
              <a:t>Design Criteria: Generator maximum power 750 W.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706" t="9596" r="59028" b="46125"/>
          <a:stretch/>
        </p:blipFill>
        <p:spPr>
          <a:xfrm>
            <a:off x="6217018" y="4935255"/>
            <a:ext cx="3615915" cy="15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3883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041071AF-81C5-4BC9-93E8-0EBAB6EF7D37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9821BDD9-FCB9-44B1-8464-78727017907A}"/>
    </a:ext>
  </a:extLst>
</a:theme>
</file>

<file path=ppt/theme/theme3.xml><?xml version="1.0" encoding="utf-8"?>
<a:theme xmlns:a="http://schemas.openxmlformats.org/drawingml/2006/main" name="Content Slides - Orang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4x3.potx [Read-Only]" id="{1C701503-D68C-4995-B29E-3DA82FCF1AE1}" vid="{689E164A-0053-445C-B0AB-B9D2A304A7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2016 4x3</Template>
  <TotalTime>7391</TotalTime>
  <Words>137</Words>
  <Application>Microsoft Macintosh PowerPoint</Application>
  <PresentationFormat>Custom</PresentationFormat>
  <Paragraphs>17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Arial Narrow</vt:lpstr>
      <vt:lpstr>Calibri</vt:lpstr>
      <vt:lpstr>OfficinaSansITCStd Book</vt:lpstr>
      <vt:lpstr>Wingdings</vt:lpstr>
      <vt:lpstr>Cover Slide</vt:lpstr>
      <vt:lpstr>Content Slides - Blue Text</vt:lpstr>
      <vt:lpstr>Content Slides - Orange Text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Weidinger, Lisa M</dc:creator>
  <cp:lastModifiedBy>Philbrick, Channing Paul Jr</cp:lastModifiedBy>
  <cp:revision>146</cp:revision>
  <cp:lastPrinted>2018-08-01T04:12:40Z</cp:lastPrinted>
  <dcterms:created xsi:type="dcterms:W3CDTF">2016-10-24T20:36:28Z</dcterms:created>
  <dcterms:modified xsi:type="dcterms:W3CDTF">2018-08-28T18:39:17Z</dcterms:modified>
</cp:coreProperties>
</file>