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75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5143500" cx="9144000"/>
  <p:notesSz cx="6858000" cy="9144000"/>
  <p:embeddedFontLst>
    <p:embeddedFont>
      <p:font typeface="Playfair Display Medium"/>
      <p:regular r:id="rId25"/>
      <p:bold r:id="rId26"/>
      <p:italic r:id="rId27"/>
      <p:boldItalic r:id="rId28"/>
    </p:embeddedFont>
    <p:embeddedFont>
      <p:font typeface="Anton"/>
      <p:regular r:id="rId29"/>
    </p:embeddedFont>
    <p:embeddedFont>
      <p:font typeface="Playfair Display"/>
      <p:regular r:id="rId30"/>
      <p:bold r:id="rId31"/>
      <p:italic r:id="rId32"/>
      <p:boldItalic r:id="rId33"/>
    </p:embeddedFont>
    <p:embeddedFont>
      <p:font typeface="Hind"/>
      <p:regular r:id="rId34"/>
      <p:bold r:id="rId35"/>
    </p:embeddedFont>
    <p:embeddedFont>
      <p:font typeface="Hind Medium"/>
      <p:regular r:id="rId36"/>
      <p:bold r:id="rId37"/>
    </p:embeddedFont>
    <p:embeddedFont>
      <p:font typeface="PT Sans"/>
      <p:regular r:id="rId38"/>
      <p:bold r:id="rId39"/>
      <p:italic r:id="rId40"/>
      <p:boldItalic r:id="rId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0CC52538-856F-4091-820C-F65D07039B9F}">
  <a:tblStyle styleId="{0CC52538-856F-4091-820C-F65D07039B9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PTSans-italic.fntdata"/><Relationship Id="rId20" Type="http://schemas.openxmlformats.org/officeDocument/2006/relationships/slide" Target="slides/slide15.xml"/><Relationship Id="rId41" Type="http://schemas.openxmlformats.org/officeDocument/2006/relationships/font" Target="fonts/PTSans-boldItalic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PlayfairDisplayMedium-bold.fntdata"/><Relationship Id="rId25" Type="http://schemas.openxmlformats.org/officeDocument/2006/relationships/font" Target="fonts/PlayfairDisplayMedium-regular.fntdata"/><Relationship Id="rId28" Type="http://schemas.openxmlformats.org/officeDocument/2006/relationships/font" Target="fonts/PlayfairDisplayMedium-boldItalic.fntdata"/><Relationship Id="rId27" Type="http://schemas.openxmlformats.org/officeDocument/2006/relationships/font" Target="fonts/PlayfairDisplayMedium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Anton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PlayfairDisplay-bold.fntdata"/><Relationship Id="rId30" Type="http://schemas.openxmlformats.org/officeDocument/2006/relationships/font" Target="fonts/PlayfairDisplay-regular.fntdata"/><Relationship Id="rId11" Type="http://schemas.openxmlformats.org/officeDocument/2006/relationships/slide" Target="slides/slide6.xml"/><Relationship Id="rId33" Type="http://schemas.openxmlformats.org/officeDocument/2006/relationships/font" Target="fonts/PlayfairDisplay-boldItalic.fntdata"/><Relationship Id="rId10" Type="http://schemas.openxmlformats.org/officeDocument/2006/relationships/slide" Target="slides/slide5.xml"/><Relationship Id="rId32" Type="http://schemas.openxmlformats.org/officeDocument/2006/relationships/font" Target="fonts/PlayfairDisplay-italic.fntdata"/><Relationship Id="rId13" Type="http://schemas.openxmlformats.org/officeDocument/2006/relationships/slide" Target="slides/slide8.xml"/><Relationship Id="rId35" Type="http://schemas.openxmlformats.org/officeDocument/2006/relationships/font" Target="fonts/Hind-bold.fntdata"/><Relationship Id="rId12" Type="http://schemas.openxmlformats.org/officeDocument/2006/relationships/slide" Target="slides/slide7.xml"/><Relationship Id="rId34" Type="http://schemas.openxmlformats.org/officeDocument/2006/relationships/font" Target="fonts/Hind-regular.fntdata"/><Relationship Id="rId15" Type="http://schemas.openxmlformats.org/officeDocument/2006/relationships/slide" Target="slides/slide10.xml"/><Relationship Id="rId37" Type="http://schemas.openxmlformats.org/officeDocument/2006/relationships/font" Target="fonts/HindMedium-bold.fntdata"/><Relationship Id="rId14" Type="http://schemas.openxmlformats.org/officeDocument/2006/relationships/slide" Target="slides/slide9.xml"/><Relationship Id="rId36" Type="http://schemas.openxmlformats.org/officeDocument/2006/relationships/font" Target="fonts/HindMedium-regular.fntdata"/><Relationship Id="rId17" Type="http://schemas.openxmlformats.org/officeDocument/2006/relationships/slide" Target="slides/slide12.xml"/><Relationship Id="rId39" Type="http://schemas.openxmlformats.org/officeDocument/2006/relationships/font" Target="fonts/PTSans-bold.fntdata"/><Relationship Id="rId16" Type="http://schemas.openxmlformats.org/officeDocument/2006/relationships/slide" Target="slides/slide11.xml"/><Relationship Id="rId38" Type="http://schemas.openxmlformats.org/officeDocument/2006/relationships/font" Target="fonts/PTSans-regular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13c2bc466c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13c2bc466c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all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54dda1946d_6_3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54dda1946d_6_3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conor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2d0654ae1eb_2_39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2d0654ae1eb_2_39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alex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2d0654ae1eb_2_40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Google Shape;554;g2d0654ae1eb_2_40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eric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26f952bdb00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" name="Google Shape;564;g26f952bdb00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eric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1f7f76d923d_0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1f7f76d923d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Eric &amp; conor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2d05aba2fc4_1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" name="Google Shape;591;g2d05aba2fc4_1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conor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1f7f76d923d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1f7f76d923d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conor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1f7f76d923d_0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1f7f76d923d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alex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1f7f76d923d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1f7f76d923d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2d0654ae1eb_1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" name="Google Shape;632;g2d0654ae1eb_1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1f7f76d923d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1f7f76d923d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all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d431007ba2_0_2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d431007ba2_0_2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eric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2392ee99e12_2_2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2392ee99e12_2_2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eric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22361ae82b9_0_7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22361ae82b9_0_7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alex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1f7f76d923d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1f7f76d923d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alex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26f952bdb00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26f952bdb00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alex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26f996d794c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26f996d794c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Eric conor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1f7f76d923d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1f7f76d923d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conor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bit.ly/3A1uf1Q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1067200" y="1399888"/>
            <a:ext cx="7009800" cy="17673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Loved by the King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2160000" y="3377913"/>
            <a:ext cx="4824000" cy="36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22202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2" name="Google Shape;12;p2"/>
          <p:cNvGrpSpPr/>
          <p:nvPr/>
        </p:nvGrpSpPr>
        <p:grpSpPr>
          <a:xfrm>
            <a:off x="-8650" y="50"/>
            <a:ext cx="9163850" cy="5136000"/>
            <a:chOff x="-8650" y="50"/>
            <a:chExt cx="9163850" cy="5136000"/>
          </a:xfrm>
        </p:grpSpPr>
        <p:cxnSp>
          <p:nvCxnSpPr>
            <p:cNvPr id="13" name="Google Shape;13;p2"/>
            <p:cNvCxnSpPr/>
            <p:nvPr/>
          </p:nvCxnSpPr>
          <p:spPr>
            <a:xfrm>
              <a:off x="-5900" y="539198"/>
              <a:ext cx="91611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-8650" y="4599639"/>
              <a:ext cx="91611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5" name="Google Shape;15;p2"/>
            <p:cNvCxnSpPr/>
            <p:nvPr/>
          </p:nvCxnSpPr>
          <p:spPr>
            <a:xfrm rot="10800000">
              <a:off x="636789" y="50"/>
              <a:ext cx="0" cy="51360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" name="Google Shape;16;p2"/>
            <p:cNvCxnSpPr/>
            <p:nvPr/>
          </p:nvCxnSpPr>
          <p:spPr>
            <a:xfrm rot="10800000">
              <a:off x="8507211" y="50"/>
              <a:ext cx="0" cy="51360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8506900" y="4180500"/>
              <a:ext cx="6435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-5900" y="963013"/>
              <a:ext cx="6462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19" name="Google Shape;19;p2"/>
          <p:cNvSpPr/>
          <p:nvPr/>
        </p:nvSpPr>
        <p:spPr>
          <a:xfrm>
            <a:off x="205900" y="4796238"/>
            <a:ext cx="185100" cy="185100"/>
          </a:xfrm>
          <a:prstGeom prst="bracePair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205900" y="162163"/>
            <a:ext cx="185100" cy="185100"/>
          </a:xfrm>
          <a:prstGeom prst="bracePair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8753000" y="4796238"/>
            <a:ext cx="185100" cy="185100"/>
          </a:xfrm>
          <a:prstGeom prst="bracePair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8753000" y="162163"/>
            <a:ext cx="185100" cy="185100"/>
          </a:xfrm>
          <a:prstGeom prst="bracePair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1"/>
          <p:cNvSpPr txBox="1"/>
          <p:nvPr>
            <p:ph hasCustomPrompt="1" type="title"/>
          </p:nvPr>
        </p:nvSpPr>
        <p:spPr>
          <a:xfrm>
            <a:off x="998550" y="1476634"/>
            <a:ext cx="7146900" cy="138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23" name="Google Shape;123;p11"/>
          <p:cNvSpPr txBox="1"/>
          <p:nvPr>
            <p:ph idx="1" type="subTitle"/>
          </p:nvPr>
        </p:nvSpPr>
        <p:spPr>
          <a:xfrm>
            <a:off x="996750" y="3301166"/>
            <a:ext cx="7150500" cy="365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grpSp>
        <p:nvGrpSpPr>
          <p:cNvPr id="124" name="Google Shape;124;p11"/>
          <p:cNvGrpSpPr/>
          <p:nvPr/>
        </p:nvGrpSpPr>
        <p:grpSpPr>
          <a:xfrm>
            <a:off x="-8650" y="50"/>
            <a:ext cx="9163850" cy="5136000"/>
            <a:chOff x="-8650" y="50"/>
            <a:chExt cx="9163850" cy="5136000"/>
          </a:xfrm>
        </p:grpSpPr>
        <p:cxnSp>
          <p:nvCxnSpPr>
            <p:cNvPr id="125" name="Google Shape;125;p11"/>
            <p:cNvCxnSpPr/>
            <p:nvPr/>
          </p:nvCxnSpPr>
          <p:spPr>
            <a:xfrm>
              <a:off x="-5900" y="539198"/>
              <a:ext cx="91611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6" name="Google Shape;126;p11"/>
            <p:cNvCxnSpPr/>
            <p:nvPr/>
          </p:nvCxnSpPr>
          <p:spPr>
            <a:xfrm>
              <a:off x="-8650" y="4599639"/>
              <a:ext cx="91611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7" name="Google Shape;127;p11"/>
            <p:cNvCxnSpPr/>
            <p:nvPr/>
          </p:nvCxnSpPr>
          <p:spPr>
            <a:xfrm rot="10800000">
              <a:off x="636789" y="50"/>
              <a:ext cx="0" cy="51360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8" name="Google Shape;128;p11"/>
            <p:cNvCxnSpPr/>
            <p:nvPr/>
          </p:nvCxnSpPr>
          <p:spPr>
            <a:xfrm rot="10800000">
              <a:off x="8507211" y="50"/>
              <a:ext cx="0" cy="51360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9" name="Google Shape;129;p11"/>
            <p:cNvCxnSpPr/>
            <p:nvPr/>
          </p:nvCxnSpPr>
          <p:spPr>
            <a:xfrm>
              <a:off x="8506900" y="4180500"/>
              <a:ext cx="6435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0" name="Google Shape;130;p11"/>
            <p:cNvCxnSpPr/>
            <p:nvPr/>
          </p:nvCxnSpPr>
          <p:spPr>
            <a:xfrm>
              <a:off x="-5900" y="963013"/>
              <a:ext cx="6462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131" name="Google Shape;131;p11"/>
          <p:cNvSpPr/>
          <p:nvPr/>
        </p:nvSpPr>
        <p:spPr>
          <a:xfrm>
            <a:off x="8743137" y="4768513"/>
            <a:ext cx="185100" cy="185100"/>
          </a:xfrm>
          <a:prstGeom prst="bracePair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11"/>
          <p:cNvSpPr/>
          <p:nvPr/>
        </p:nvSpPr>
        <p:spPr>
          <a:xfrm>
            <a:off x="238454" y="162163"/>
            <a:ext cx="185100" cy="185100"/>
          </a:xfrm>
          <a:prstGeom prst="bracePair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1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rgbClr val="FFFFFF"/>
        </a:solid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_1_1_1_1_1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3"/>
          <p:cNvSpPr txBox="1"/>
          <p:nvPr>
            <p:ph type="title"/>
          </p:nvPr>
        </p:nvSpPr>
        <p:spPr>
          <a:xfrm>
            <a:off x="1989545" y="1245271"/>
            <a:ext cx="2437500" cy="36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b="0" sz="2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8" name="Google Shape;138;p13"/>
          <p:cNvSpPr txBox="1"/>
          <p:nvPr>
            <p:ph idx="1" type="subTitle"/>
          </p:nvPr>
        </p:nvSpPr>
        <p:spPr>
          <a:xfrm>
            <a:off x="1989545" y="1465192"/>
            <a:ext cx="24375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13"/>
          <p:cNvSpPr txBox="1"/>
          <p:nvPr>
            <p:ph idx="2" type="title"/>
          </p:nvPr>
        </p:nvSpPr>
        <p:spPr>
          <a:xfrm flipH="1">
            <a:off x="5556645" y="1245262"/>
            <a:ext cx="2437800" cy="36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b="0" sz="2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0" name="Google Shape;140;p13"/>
          <p:cNvSpPr txBox="1"/>
          <p:nvPr>
            <p:ph idx="3" type="subTitle"/>
          </p:nvPr>
        </p:nvSpPr>
        <p:spPr>
          <a:xfrm flipH="1">
            <a:off x="5556633" y="1465183"/>
            <a:ext cx="24375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13"/>
          <p:cNvSpPr txBox="1"/>
          <p:nvPr>
            <p:ph hasCustomPrompt="1" idx="4" type="title"/>
          </p:nvPr>
        </p:nvSpPr>
        <p:spPr>
          <a:xfrm>
            <a:off x="1161705" y="1253050"/>
            <a:ext cx="759000" cy="7590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42" name="Google Shape;142;p13"/>
          <p:cNvSpPr txBox="1"/>
          <p:nvPr>
            <p:ph hasCustomPrompt="1" idx="5" type="title"/>
          </p:nvPr>
        </p:nvSpPr>
        <p:spPr>
          <a:xfrm flipH="1">
            <a:off x="4719730" y="1253050"/>
            <a:ext cx="759000" cy="7590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43" name="Google Shape;143;p13"/>
          <p:cNvSpPr txBox="1"/>
          <p:nvPr>
            <p:ph idx="6" type="title"/>
          </p:nvPr>
        </p:nvSpPr>
        <p:spPr>
          <a:xfrm>
            <a:off x="720000" y="365760"/>
            <a:ext cx="7704000" cy="548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44" name="Google Shape;144;p13"/>
          <p:cNvSpPr txBox="1"/>
          <p:nvPr>
            <p:ph idx="7" type="title"/>
          </p:nvPr>
        </p:nvSpPr>
        <p:spPr>
          <a:xfrm>
            <a:off x="1989545" y="2324700"/>
            <a:ext cx="2437500" cy="36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b="0" sz="2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5" name="Google Shape;145;p13"/>
          <p:cNvSpPr txBox="1"/>
          <p:nvPr>
            <p:ph idx="8" type="subTitle"/>
          </p:nvPr>
        </p:nvSpPr>
        <p:spPr>
          <a:xfrm>
            <a:off x="1989545" y="2542726"/>
            <a:ext cx="24378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13"/>
          <p:cNvSpPr txBox="1"/>
          <p:nvPr>
            <p:ph idx="9" type="title"/>
          </p:nvPr>
        </p:nvSpPr>
        <p:spPr>
          <a:xfrm flipH="1">
            <a:off x="5556645" y="2326691"/>
            <a:ext cx="2437800" cy="36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b="0" sz="2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7" name="Google Shape;147;p13"/>
          <p:cNvSpPr txBox="1"/>
          <p:nvPr>
            <p:ph idx="13" type="subTitle"/>
          </p:nvPr>
        </p:nvSpPr>
        <p:spPr>
          <a:xfrm flipH="1">
            <a:off x="5556633" y="2542726"/>
            <a:ext cx="24375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p13"/>
          <p:cNvSpPr txBox="1"/>
          <p:nvPr>
            <p:ph hasCustomPrompt="1" idx="14" type="title"/>
          </p:nvPr>
        </p:nvSpPr>
        <p:spPr>
          <a:xfrm>
            <a:off x="1161705" y="2324700"/>
            <a:ext cx="759000" cy="7590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49" name="Google Shape;149;p13"/>
          <p:cNvSpPr txBox="1"/>
          <p:nvPr>
            <p:ph hasCustomPrompt="1" idx="15" type="title"/>
          </p:nvPr>
        </p:nvSpPr>
        <p:spPr>
          <a:xfrm flipH="1">
            <a:off x="4719730" y="2324700"/>
            <a:ext cx="759000" cy="7590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50" name="Google Shape;150;p13"/>
          <p:cNvSpPr txBox="1"/>
          <p:nvPr>
            <p:ph idx="16" type="title"/>
          </p:nvPr>
        </p:nvSpPr>
        <p:spPr>
          <a:xfrm>
            <a:off x="1989545" y="3393490"/>
            <a:ext cx="2437500" cy="36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b="0" sz="2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1" name="Google Shape;151;p13"/>
          <p:cNvSpPr txBox="1"/>
          <p:nvPr>
            <p:ph idx="17" type="subTitle"/>
          </p:nvPr>
        </p:nvSpPr>
        <p:spPr>
          <a:xfrm>
            <a:off x="1989545" y="3609524"/>
            <a:ext cx="24378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13"/>
          <p:cNvSpPr txBox="1"/>
          <p:nvPr>
            <p:ph idx="18" type="title"/>
          </p:nvPr>
        </p:nvSpPr>
        <p:spPr>
          <a:xfrm flipH="1">
            <a:off x="5556645" y="3393491"/>
            <a:ext cx="2437800" cy="36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b="0" sz="2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3" name="Google Shape;153;p13"/>
          <p:cNvSpPr txBox="1"/>
          <p:nvPr>
            <p:ph idx="19" type="subTitle"/>
          </p:nvPr>
        </p:nvSpPr>
        <p:spPr>
          <a:xfrm flipH="1">
            <a:off x="5556633" y="3609526"/>
            <a:ext cx="24375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p13"/>
          <p:cNvSpPr txBox="1"/>
          <p:nvPr>
            <p:ph hasCustomPrompt="1" idx="20" type="title"/>
          </p:nvPr>
        </p:nvSpPr>
        <p:spPr>
          <a:xfrm>
            <a:off x="1161705" y="3396350"/>
            <a:ext cx="759000" cy="7590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55" name="Google Shape;155;p13"/>
          <p:cNvSpPr txBox="1"/>
          <p:nvPr>
            <p:ph hasCustomPrompt="1" idx="21" type="title"/>
          </p:nvPr>
        </p:nvSpPr>
        <p:spPr>
          <a:xfrm flipH="1">
            <a:off x="4719730" y="3396350"/>
            <a:ext cx="759000" cy="7590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56" name="Google Shape;156;p13"/>
          <p:cNvSpPr/>
          <p:nvPr/>
        </p:nvSpPr>
        <p:spPr>
          <a:xfrm flipH="1" rot="10800000">
            <a:off x="205900" y="543163"/>
            <a:ext cx="185100" cy="185100"/>
          </a:xfrm>
          <a:prstGeom prst="bracePair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13"/>
          <p:cNvSpPr/>
          <p:nvPr/>
        </p:nvSpPr>
        <p:spPr>
          <a:xfrm flipH="1" rot="10800000">
            <a:off x="8753000" y="4415238"/>
            <a:ext cx="185100" cy="185100"/>
          </a:xfrm>
          <a:prstGeom prst="bracePair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8" name="Google Shape;158;p13"/>
          <p:cNvGrpSpPr/>
          <p:nvPr/>
        </p:nvGrpSpPr>
        <p:grpSpPr>
          <a:xfrm>
            <a:off x="-8650" y="50"/>
            <a:ext cx="9163850" cy="5136000"/>
            <a:chOff x="-8650" y="50"/>
            <a:chExt cx="9163850" cy="5136000"/>
          </a:xfrm>
        </p:grpSpPr>
        <p:cxnSp>
          <p:nvCxnSpPr>
            <p:cNvPr id="159" name="Google Shape;159;p13"/>
            <p:cNvCxnSpPr/>
            <p:nvPr/>
          </p:nvCxnSpPr>
          <p:spPr>
            <a:xfrm>
              <a:off x="-5900" y="310598"/>
              <a:ext cx="91611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0" name="Google Shape;160;p13"/>
            <p:cNvCxnSpPr/>
            <p:nvPr/>
          </p:nvCxnSpPr>
          <p:spPr>
            <a:xfrm>
              <a:off x="-8650" y="4828239"/>
              <a:ext cx="91611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1" name="Google Shape;161;p13"/>
            <p:cNvCxnSpPr/>
            <p:nvPr/>
          </p:nvCxnSpPr>
          <p:spPr>
            <a:xfrm rot="10800000">
              <a:off x="636789" y="50"/>
              <a:ext cx="0" cy="51360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2" name="Google Shape;162;p13"/>
            <p:cNvCxnSpPr/>
            <p:nvPr/>
          </p:nvCxnSpPr>
          <p:spPr>
            <a:xfrm rot="10800000">
              <a:off x="8507211" y="50"/>
              <a:ext cx="0" cy="51360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3" name="Google Shape;163;p13"/>
            <p:cNvCxnSpPr/>
            <p:nvPr/>
          </p:nvCxnSpPr>
          <p:spPr>
            <a:xfrm>
              <a:off x="8506900" y="4180500"/>
              <a:ext cx="6435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4" name="Google Shape;164;p13"/>
            <p:cNvCxnSpPr/>
            <p:nvPr/>
          </p:nvCxnSpPr>
          <p:spPr>
            <a:xfrm>
              <a:off x="-5900" y="963013"/>
              <a:ext cx="6462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165" name="Google Shape;165;p1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24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4"/>
          <p:cNvSpPr txBox="1"/>
          <p:nvPr>
            <p:ph type="title"/>
          </p:nvPr>
        </p:nvSpPr>
        <p:spPr>
          <a:xfrm>
            <a:off x="1107209" y="3099292"/>
            <a:ext cx="6929700" cy="4572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68" name="Google Shape;168;p14"/>
          <p:cNvSpPr txBox="1"/>
          <p:nvPr>
            <p:ph idx="1" type="subTitle"/>
          </p:nvPr>
        </p:nvSpPr>
        <p:spPr>
          <a:xfrm>
            <a:off x="1105950" y="1414533"/>
            <a:ext cx="6932100" cy="162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9" name="Google Shape;169;p14"/>
          <p:cNvSpPr/>
          <p:nvPr/>
        </p:nvSpPr>
        <p:spPr>
          <a:xfrm>
            <a:off x="205900" y="4288363"/>
            <a:ext cx="185100" cy="185100"/>
          </a:xfrm>
          <a:prstGeom prst="bracePair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14"/>
          <p:cNvSpPr/>
          <p:nvPr/>
        </p:nvSpPr>
        <p:spPr>
          <a:xfrm>
            <a:off x="8735000" y="658613"/>
            <a:ext cx="185100" cy="185100"/>
          </a:xfrm>
          <a:prstGeom prst="bracePair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71" name="Google Shape;171;p14"/>
          <p:cNvGrpSpPr/>
          <p:nvPr/>
        </p:nvGrpSpPr>
        <p:grpSpPr>
          <a:xfrm flipH="1" rot="10800000">
            <a:off x="-8650" y="50"/>
            <a:ext cx="9163850" cy="5136000"/>
            <a:chOff x="-8650" y="50"/>
            <a:chExt cx="9163850" cy="5136000"/>
          </a:xfrm>
        </p:grpSpPr>
        <p:cxnSp>
          <p:nvCxnSpPr>
            <p:cNvPr id="172" name="Google Shape;172;p14"/>
            <p:cNvCxnSpPr/>
            <p:nvPr/>
          </p:nvCxnSpPr>
          <p:spPr>
            <a:xfrm>
              <a:off x="-5900" y="539198"/>
              <a:ext cx="91611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73" name="Google Shape;173;p14"/>
            <p:cNvCxnSpPr/>
            <p:nvPr/>
          </p:nvCxnSpPr>
          <p:spPr>
            <a:xfrm>
              <a:off x="-8650" y="4599639"/>
              <a:ext cx="91611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74" name="Google Shape;174;p14"/>
            <p:cNvCxnSpPr/>
            <p:nvPr/>
          </p:nvCxnSpPr>
          <p:spPr>
            <a:xfrm rot="10800000">
              <a:off x="636789" y="50"/>
              <a:ext cx="0" cy="51360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75" name="Google Shape;175;p14"/>
            <p:cNvCxnSpPr/>
            <p:nvPr/>
          </p:nvCxnSpPr>
          <p:spPr>
            <a:xfrm rot="10800000">
              <a:off x="8507211" y="50"/>
              <a:ext cx="0" cy="51360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76" name="Google Shape;176;p14"/>
            <p:cNvCxnSpPr/>
            <p:nvPr/>
          </p:nvCxnSpPr>
          <p:spPr>
            <a:xfrm>
              <a:off x="8506900" y="4180500"/>
              <a:ext cx="6435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77" name="Google Shape;177;p14"/>
            <p:cNvCxnSpPr/>
            <p:nvPr/>
          </p:nvCxnSpPr>
          <p:spPr>
            <a:xfrm>
              <a:off x="-5900" y="963013"/>
              <a:ext cx="6462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178" name="Google Shape;178;p1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22"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5"/>
          <p:cNvSpPr txBox="1"/>
          <p:nvPr>
            <p:ph type="title"/>
          </p:nvPr>
        </p:nvSpPr>
        <p:spPr>
          <a:xfrm>
            <a:off x="720000" y="365760"/>
            <a:ext cx="7704000" cy="548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grpSp>
        <p:nvGrpSpPr>
          <p:cNvPr id="181" name="Google Shape;181;p15"/>
          <p:cNvGrpSpPr/>
          <p:nvPr/>
        </p:nvGrpSpPr>
        <p:grpSpPr>
          <a:xfrm>
            <a:off x="-8650" y="50"/>
            <a:ext cx="9163850" cy="5136000"/>
            <a:chOff x="-8650" y="50"/>
            <a:chExt cx="9163850" cy="5136000"/>
          </a:xfrm>
        </p:grpSpPr>
        <p:cxnSp>
          <p:nvCxnSpPr>
            <p:cNvPr id="182" name="Google Shape;182;p15"/>
            <p:cNvCxnSpPr/>
            <p:nvPr/>
          </p:nvCxnSpPr>
          <p:spPr>
            <a:xfrm>
              <a:off x="-5900" y="310598"/>
              <a:ext cx="91611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83" name="Google Shape;183;p15"/>
            <p:cNvCxnSpPr/>
            <p:nvPr/>
          </p:nvCxnSpPr>
          <p:spPr>
            <a:xfrm>
              <a:off x="-8650" y="4828239"/>
              <a:ext cx="91611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84" name="Google Shape;184;p15"/>
            <p:cNvCxnSpPr/>
            <p:nvPr/>
          </p:nvCxnSpPr>
          <p:spPr>
            <a:xfrm rot="10800000">
              <a:off x="636789" y="50"/>
              <a:ext cx="0" cy="51360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85" name="Google Shape;185;p15"/>
            <p:cNvCxnSpPr/>
            <p:nvPr/>
          </p:nvCxnSpPr>
          <p:spPr>
            <a:xfrm rot="10800000">
              <a:off x="8507211" y="50"/>
              <a:ext cx="0" cy="51360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86" name="Google Shape;186;p15"/>
            <p:cNvCxnSpPr/>
            <p:nvPr/>
          </p:nvCxnSpPr>
          <p:spPr>
            <a:xfrm>
              <a:off x="8506900" y="4180500"/>
              <a:ext cx="6435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87" name="Google Shape;187;p15"/>
            <p:cNvCxnSpPr/>
            <p:nvPr/>
          </p:nvCxnSpPr>
          <p:spPr>
            <a:xfrm>
              <a:off x="-5900" y="963013"/>
              <a:ext cx="6462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188" name="Google Shape;188;p15"/>
          <p:cNvSpPr/>
          <p:nvPr/>
        </p:nvSpPr>
        <p:spPr>
          <a:xfrm>
            <a:off x="8752138" y="4414313"/>
            <a:ext cx="185100" cy="185100"/>
          </a:xfrm>
          <a:prstGeom prst="bracePair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15"/>
          <p:cNvSpPr/>
          <p:nvPr/>
        </p:nvSpPr>
        <p:spPr>
          <a:xfrm>
            <a:off x="206763" y="547538"/>
            <a:ext cx="185100" cy="185100"/>
          </a:xfrm>
          <a:prstGeom prst="bracePair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1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">
  <p:cSld name="CUSTOM_4"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6"/>
          <p:cNvSpPr txBox="1"/>
          <p:nvPr>
            <p:ph type="title"/>
          </p:nvPr>
        </p:nvSpPr>
        <p:spPr>
          <a:xfrm>
            <a:off x="947658" y="1752050"/>
            <a:ext cx="2663400" cy="548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93" name="Google Shape;193;p16"/>
          <p:cNvSpPr txBox="1"/>
          <p:nvPr>
            <p:ph idx="1" type="subTitle"/>
          </p:nvPr>
        </p:nvSpPr>
        <p:spPr>
          <a:xfrm>
            <a:off x="948117" y="2300750"/>
            <a:ext cx="2662500" cy="109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94" name="Google Shape;194;p16"/>
          <p:cNvGrpSpPr/>
          <p:nvPr/>
        </p:nvGrpSpPr>
        <p:grpSpPr>
          <a:xfrm flipH="1">
            <a:off x="-8650" y="50"/>
            <a:ext cx="9163850" cy="5136000"/>
            <a:chOff x="-8650" y="50"/>
            <a:chExt cx="9163850" cy="5136000"/>
          </a:xfrm>
        </p:grpSpPr>
        <p:cxnSp>
          <p:nvCxnSpPr>
            <p:cNvPr id="195" name="Google Shape;195;p16"/>
            <p:cNvCxnSpPr/>
            <p:nvPr/>
          </p:nvCxnSpPr>
          <p:spPr>
            <a:xfrm>
              <a:off x="-5900" y="539198"/>
              <a:ext cx="91611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96" name="Google Shape;196;p16"/>
            <p:cNvCxnSpPr/>
            <p:nvPr/>
          </p:nvCxnSpPr>
          <p:spPr>
            <a:xfrm>
              <a:off x="-8650" y="4599639"/>
              <a:ext cx="91611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97" name="Google Shape;197;p16"/>
            <p:cNvCxnSpPr/>
            <p:nvPr/>
          </p:nvCxnSpPr>
          <p:spPr>
            <a:xfrm rot="10800000">
              <a:off x="636789" y="50"/>
              <a:ext cx="0" cy="51360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98" name="Google Shape;198;p16"/>
            <p:cNvCxnSpPr/>
            <p:nvPr/>
          </p:nvCxnSpPr>
          <p:spPr>
            <a:xfrm rot="10800000">
              <a:off x="8507211" y="50"/>
              <a:ext cx="0" cy="51360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99" name="Google Shape;199;p16"/>
            <p:cNvCxnSpPr/>
            <p:nvPr/>
          </p:nvCxnSpPr>
          <p:spPr>
            <a:xfrm>
              <a:off x="8506900" y="4180500"/>
              <a:ext cx="6435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00" name="Google Shape;200;p16"/>
            <p:cNvCxnSpPr/>
            <p:nvPr/>
          </p:nvCxnSpPr>
          <p:spPr>
            <a:xfrm>
              <a:off x="-5900" y="963013"/>
              <a:ext cx="6462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201" name="Google Shape;201;p16"/>
          <p:cNvSpPr/>
          <p:nvPr/>
        </p:nvSpPr>
        <p:spPr>
          <a:xfrm>
            <a:off x="222175" y="162163"/>
            <a:ext cx="185100" cy="185100"/>
          </a:xfrm>
          <a:prstGeom prst="bracePair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16"/>
          <p:cNvSpPr/>
          <p:nvPr/>
        </p:nvSpPr>
        <p:spPr>
          <a:xfrm>
            <a:off x="8743125" y="658613"/>
            <a:ext cx="185100" cy="185100"/>
          </a:xfrm>
          <a:prstGeom prst="bracePair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1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4_1_1"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7"/>
          <p:cNvSpPr txBox="1"/>
          <p:nvPr>
            <p:ph type="title"/>
          </p:nvPr>
        </p:nvSpPr>
        <p:spPr>
          <a:xfrm>
            <a:off x="1128652" y="1277125"/>
            <a:ext cx="3612600" cy="1445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06" name="Google Shape;206;p17"/>
          <p:cNvSpPr txBox="1"/>
          <p:nvPr>
            <p:ph idx="1" type="subTitle"/>
          </p:nvPr>
        </p:nvSpPr>
        <p:spPr>
          <a:xfrm>
            <a:off x="1129400" y="2814875"/>
            <a:ext cx="3611100" cy="105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7" name="Google Shape;207;p17"/>
          <p:cNvSpPr/>
          <p:nvPr>
            <p:ph idx="2" type="pic"/>
          </p:nvPr>
        </p:nvSpPr>
        <p:spPr>
          <a:xfrm>
            <a:off x="5105948" y="1117050"/>
            <a:ext cx="2909400" cy="29094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8" name="Google Shape;208;p17"/>
          <p:cNvSpPr/>
          <p:nvPr/>
        </p:nvSpPr>
        <p:spPr>
          <a:xfrm>
            <a:off x="202688" y="666763"/>
            <a:ext cx="185100" cy="185100"/>
          </a:xfrm>
          <a:prstGeom prst="bracePair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17"/>
          <p:cNvSpPr/>
          <p:nvPr/>
        </p:nvSpPr>
        <p:spPr>
          <a:xfrm>
            <a:off x="8756213" y="4312788"/>
            <a:ext cx="185100" cy="185100"/>
          </a:xfrm>
          <a:prstGeom prst="bracePair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10" name="Google Shape;210;p17"/>
          <p:cNvGrpSpPr/>
          <p:nvPr/>
        </p:nvGrpSpPr>
        <p:grpSpPr>
          <a:xfrm>
            <a:off x="-8650" y="50"/>
            <a:ext cx="9163850" cy="5136000"/>
            <a:chOff x="-8650" y="50"/>
            <a:chExt cx="9163850" cy="5136000"/>
          </a:xfrm>
        </p:grpSpPr>
        <p:cxnSp>
          <p:nvCxnSpPr>
            <p:cNvPr id="211" name="Google Shape;211;p17"/>
            <p:cNvCxnSpPr/>
            <p:nvPr/>
          </p:nvCxnSpPr>
          <p:spPr>
            <a:xfrm>
              <a:off x="-5900" y="539198"/>
              <a:ext cx="91611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12" name="Google Shape;212;p17"/>
            <p:cNvCxnSpPr/>
            <p:nvPr/>
          </p:nvCxnSpPr>
          <p:spPr>
            <a:xfrm>
              <a:off x="-8650" y="4599639"/>
              <a:ext cx="91611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13" name="Google Shape;213;p17"/>
            <p:cNvCxnSpPr/>
            <p:nvPr/>
          </p:nvCxnSpPr>
          <p:spPr>
            <a:xfrm rot="10800000">
              <a:off x="636789" y="50"/>
              <a:ext cx="0" cy="51360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14" name="Google Shape;214;p17"/>
            <p:cNvCxnSpPr/>
            <p:nvPr/>
          </p:nvCxnSpPr>
          <p:spPr>
            <a:xfrm rot="10800000">
              <a:off x="8507211" y="50"/>
              <a:ext cx="0" cy="51360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15" name="Google Shape;215;p17"/>
            <p:cNvCxnSpPr/>
            <p:nvPr/>
          </p:nvCxnSpPr>
          <p:spPr>
            <a:xfrm>
              <a:off x="8506900" y="4180500"/>
              <a:ext cx="6435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16" name="Google Shape;216;p17"/>
            <p:cNvCxnSpPr/>
            <p:nvPr/>
          </p:nvCxnSpPr>
          <p:spPr>
            <a:xfrm>
              <a:off x="-5900" y="963013"/>
              <a:ext cx="6462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217" name="Google Shape;217;p1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4_1_1_1"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8"/>
          <p:cNvSpPr txBox="1"/>
          <p:nvPr>
            <p:ph idx="1" type="body"/>
          </p:nvPr>
        </p:nvSpPr>
        <p:spPr>
          <a:xfrm>
            <a:off x="2296350" y="1338525"/>
            <a:ext cx="4551300" cy="245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Light"/>
              <a:buChar char="●"/>
              <a:defRPr/>
            </a:lvl1pPr>
            <a:lvl2pPr indent="-3302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indent="-32385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indent="-323850" lvl="3" marL="1828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indent="-317500" lvl="4" marL="2286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indent="-317500" lvl="5" marL="2743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indent="-311150" lvl="6" marL="3200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indent="-311150" lvl="7" marL="3657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indent="-317500" lvl="8" marL="411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Nunito Light"/>
              <a:buChar char="■"/>
              <a:defRPr/>
            </a:lvl9pPr>
          </a:lstStyle>
          <a:p/>
        </p:txBody>
      </p:sp>
      <p:sp>
        <p:nvSpPr>
          <p:cNvPr id="220" name="Google Shape;220;p18"/>
          <p:cNvSpPr txBox="1"/>
          <p:nvPr>
            <p:ph type="title"/>
          </p:nvPr>
        </p:nvSpPr>
        <p:spPr>
          <a:xfrm>
            <a:off x="720000" y="365760"/>
            <a:ext cx="7704000" cy="548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grpSp>
        <p:nvGrpSpPr>
          <p:cNvPr id="221" name="Google Shape;221;p18"/>
          <p:cNvGrpSpPr/>
          <p:nvPr/>
        </p:nvGrpSpPr>
        <p:grpSpPr>
          <a:xfrm>
            <a:off x="-8650" y="50"/>
            <a:ext cx="9163850" cy="5136000"/>
            <a:chOff x="-8650" y="50"/>
            <a:chExt cx="9163850" cy="5136000"/>
          </a:xfrm>
        </p:grpSpPr>
        <p:cxnSp>
          <p:nvCxnSpPr>
            <p:cNvPr id="222" name="Google Shape;222;p18"/>
            <p:cNvCxnSpPr/>
            <p:nvPr/>
          </p:nvCxnSpPr>
          <p:spPr>
            <a:xfrm>
              <a:off x="-5900" y="310598"/>
              <a:ext cx="91611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23" name="Google Shape;223;p18"/>
            <p:cNvCxnSpPr/>
            <p:nvPr/>
          </p:nvCxnSpPr>
          <p:spPr>
            <a:xfrm>
              <a:off x="-8650" y="4828239"/>
              <a:ext cx="91611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24" name="Google Shape;224;p18"/>
            <p:cNvCxnSpPr/>
            <p:nvPr/>
          </p:nvCxnSpPr>
          <p:spPr>
            <a:xfrm rot="10800000">
              <a:off x="636789" y="50"/>
              <a:ext cx="0" cy="51360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25" name="Google Shape;225;p18"/>
            <p:cNvCxnSpPr/>
            <p:nvPr/>
          </p:nvCxnSpPr>
          <p:spPr>
            <a:xfrm rot="10800000">
              <a:off x="8507211" y="50"/>
              <a:ext cx="0" cy="51360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26" name="Google Shape;226;p18"/>
            <p:cNvCxnSpPr/>
            <p:nvPr/>
          </p:nvCxnSpPr>
          <p:spPr>
            <a:xfrm>
              <a:off x="8506900" y="4180500"/>
              <a:ext cx="6435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27" name="Google Shape;227;p18"/>
            <p:cNvCxnSpPr/>
            <p:nvPr/>
          </p:nvCxnSpPr>
          <p:spPr>
            <a:xfrm>
              <a:off x="-5900" y="963013"/>
              <a:ext cx="6462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228" name="Google Shape;228;p18"/>
          <p:cNvSpPr/>
          <p:nvPr/>
        </p:nvSpPr>
        <p:spPr>
          <a:xfrm flipH="1">
            <a:off x="8744000" y="4414313"/>
            <a:ext cx="185100" cy="185100"/>
          </a:xfrm>
          <a:prstGeom prst="bracePair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18"/>
          <p:cNvSpPr/>
          <p:nvPr/>
        </p:nvSpPr>
        <p:spPr>
          <a:xfrm flipH="1">
            <a:off x="214900" y="547538"/>
            <a:ext cx="185100" cy="185100"/>
          </a:xfrm>
          <a:prstGeom prst="bracePair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1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14_1"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9"/>
          <p:cNvSpPr txBox="1"/>
          <p:nvPr>
            <p:ph type="title"/>
          </p:nvPr>
        </p:nvSpPr>
        <p:spPr>
          <a:xfrm>
            <a:off x="720000" y="365760"/>
            <a:ext cx="7704000" cy="548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33" name="Google Shape;233;p19"/>
          <p:cNvSpPr txBox="1"/>
          <p:nvPr>
            <p:ph idx="1" type="subTitle"/>
          </p:nvPr>
        </p:nvSpPr>
        <p:spPr>
          <a:xfrm>
            <a:off x="721879" y="3051300"/>
            <a:ext cx="2501700" cy="91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34" name="Google Shape;234;p19"/>
          <p:cNvSpPr txBox="1"/>
          <p:nvPr>
            <p:ph idx="2" type="subTitle"/>
          </p:nvPr>
        </p:nvSpPr>
        <p:spPr>
          <a:xfrm>
            <a:off x="3321150" y="3051300"/>
            <a:ext cx="2501700" cy="91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35" name="Google Shape;235;p19"/>
          <p:cNvSpPr txBox="1"/>
          <p:nvPr>
            <p:ph idx="3" type="subTitle"/>
          </p:nvPr>
        </p:nvSpPr>
        <p:spPr>
          <a:xfrm>
            <a:off x="5920421" y="3051300"/>
            <a:ext cx="2501700" cy="91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36" name="Google Shape;236;p19"/>
          <p:cNvSpPr txBox="1"/>
          <p:nvPr>
            <p:ph idx="4" type="title"/>
          </p:nvPr>
        </p:nvSpPr>
        <p:spPr>
          <a:xfrm>
            <a:off x="719929" y="2755644"/>
            <a:ext cx="2505600" cy="36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0" sz="2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37" name="Google Shape;237;p19"/>
          <p:cNvSpPr txBox="1"/>
          <p:nvPr>
            <p:ph idx="5" type="title"/>
          </p:nvPr>
        </p:nvSpPr>
        <p:spPr>
          <a:xfrm>
            <a:off x="3319200" y="2755644"/>
            <a:ext cx="2505600" cy="36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0" sz="2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38" name="Google Shape;238;p19"/>
          <p:cNvSpPr txBox="1"/>
          <p:nvPr>
            <p:ph idx="6" type="title"/>
          </p:nvPr>
        </p:nvSpPr>
        <p:spPr>
          <a:xfrm>
            <a:off x="5918471" y="2755644"/>
            <a:ext cx="2505600" cy="36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0" sz="2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grpSp>
        <p:nvGrpSpPr>
          <p:cNvPr id="239" name="Google Shape;239;p19"/>
          <p:cNvGrpSpPr/>
          <p:nvPr/>
        </p:nvGrpSpPr>
        <p:grpSpPr>
          <a:xfrm>
            <a:off x="-8650" y="50"/>
            <a:ext cx="9163850" cy="5136000"/>
            <a:chOff x="-8650" y="50"/>
            <a:chExt cx="9163850" cy="5136000"/>
          </a:xfrm>
        </p:grpSpPr>
        <p:cxnSp>
          <p:nvCxnSpPr>
            <p:cNvPr id="240" name="Google Shape;240;p19"/>
            <p:cNvCxnSpPr/>
            <p:nvPr/>
          </p:nvCxnSpPr>
          <p:spPr>
            <a:xfrm>
              <a:off x="-5900" y="310598"/>
              <a:ext cx="91611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41" name="Google Shape;241;p19"/>
            <p:cNvCxnSpPr/>
            <p:nvPr/>
          </p:nvCxnSpPr>
          <p:spPr>
            <a:xfrm>
              <a:off x="-8650" y="4828239"/>
              <a:ext cx="91611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42" name="Google Shape;242;p19"/>
            <p:cNvCxnSpPr/>
            <p:nvPr/>
          </p:nvCxnSpPr>
          <p:spPr>
            <a:xfrm rot="10800000">
              <a:off x="636789" y="50"/>
              <a:ext cx="0" cy="51360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43" name="Google Shape;243;p19"/>
            <p:cNvCxnSpPr/>
            <p:nvPr/>
          </p:nvCxnSpPr>
          <p:spPr>
            <a:xfrm rot="10800000">
              <a:off x="8507211" y="50"/>
              <a:ext cx="0" cy="51360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44" name="Google Shape;244;p19"/>
            <p:cNvCxnSpPr/>
            <p:nvPr/>
          </p:nvCxnSpPr>
          <p:spPr>
            <a:xfrm>
              <a:off x="8506900" y="4180500"/>
              <a:ext cx="6435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45" name="Google Shape;245;p19"/>
            <p:cNvCxnSpPr/>
            <p:nvPr/>
          </p:nvCxnSpPr>
          <p:spPr>
            <a:xfrm>
              <a:off x="-5900" y="963013"/>
              <a:ext cx="6462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246" name="Google Shape;246;p19"/>
          <p:cNvSpPr/>
          <p:nvPr/>
        </p:nvSpPr>
        <p:spPr>
          <a:xfrm>
            <a:off x="8739938" y="4414313"/>
            <a:ext cx="185100" cy="185100"/>
          </a:xfrm>
          <a:prstGeom prst="bracePair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19"/>
          <p:cNvSpPr/>
          <p:nvPr/>
        </p:nvSpPr>
        <p:spPr>
          <a:xfrm>
            <a:off x="218988" y="547538"/>
            <a:ext cx="185100" cy="185100"/>
          </a:xfrm>
          <a:prstGeom prst="bracePair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1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CUSTOM_25"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0"/>
          <p:cNvSpPr txBox="1"/>
          <p:nvPr>
            <p:ph idx="1" type="body"/>
          </p:nvPr>
        </p:nvSpPr>
        <p:spPr>
          <a:xfrm>
            <a:off x="794950" y="1119050"/>
            <a:ext cx="3749400" cy="348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1pPr>
            <a:lvl2pPr indent="-3302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 sz="1600"/>
            </a:lvl2pPr>
            <a:lvl3pPr indent="-3302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 sz="1600"/>
            </a:lvl3pPr>
            <a:lvl4pPr indent="-3302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600"/>
            </a:lvl4pPr>
            <a:lvl5pPr indent="-3302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 sz="1600"/>
            </a:lvl5pPr>
            <a:lvl6pPr indent="-3302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 sz="1600"/>
            </a:lvl6pPr>
            <a:lvl7pPr indent="-3302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600"/>
            </a:lvl7pPr>
            <a:lvl8pPr indent="-3302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 sz="1600"/>
            </a:lvl8pPr>
            <a:lvl9pPr indent="-3302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 sz="1600"/>
            </a:lvl9pPr>
          </a:lstStyle>
          <a:p/>
        </p:txBody>
      </p:sp>
      <p:sp>
        <p:nvSpPr>
          <p:cNvPr id="251" name="Google Shape;251;p20"/>
          <p:cNvSpPr txBox="1"/>
          <p:nvPr>
            <p:ph idx="2" type="body"/>
          </p:nvPr>
        </p:nvSpPr>
        <p:spPr>
          <a:xfrm>
            <a:off x="4599650" y="1119060"/>
            <a:ext cx="3749400" cy="348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302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 sz="1600"/>
            </a:lvl2pPr>
            <a:lvl3pPr indent="-3302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 sz="1600"/>
            </a:lvl3pPr>
            <a:lvl4pPr indent="-3302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600"/>
            </a:lvl4pPr>
            <a:lvl5pPr indent="-3302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 sz="1600"/>
            </a:lvl5pPr>
            <a:lvl6pPr indent="-3302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 sz="1600"/>
            </a:lvl6pPr>
            <a:lvl7pPr indent="-3302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600"/>
            </a:lvl7pPr>
            <a:lvl8pPr indent="-3302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 sz="1600"/>
            </a:lvl8pPr>
            <a:lvl9pPr indent="-3302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 sz="1600"/>
            </a:lvl9pPr>
          </a:lstStyle>
          <a:p/>
        </p:txBody>
      </p:sp>
      <p:sp>
        <p:nvSpPr>
          <p:cNvPr id="252" name="Google Shape;252;p20"/>
          <p:cNvSpPr txBox="1"/>
          <p:nvPr>
            <p:ph type="title"/>
          </p:nvPr>
        </p:nvSpPr>
        <p:spPr>
          <a:xfrm>
            <a:off x="717750" y="365760"/>
            <a:ext cx="77085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253" name="Google Shape;253;p20"/>
          <p:cNvSpPr/>
          <p:nvPr/>
        </p:nvSpPr>
        <p:spPr>
          <a:xfrm>
            <a:off x="8735000" y="4414313"/>
            <a:ext cx="185100" cy="185100"/>
          </a:xfrm>
          <a:prstGeom prst="bracePair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4" name="Google Shape;254;p20"/>
          <p:cNvGrpSpPr/>
          <p:nvPr/>
        </p:nvGrpSpPr>
        <p:grpSpPr>
          <a:xfrm>
            <a:off x="-8650" y="50"/>
            <a:ext cx="9163850" cy="5136000"/>
            <a:chOff x="-8650" y="50"/>
            <a:chExt cx="9163850" cy="5136000"/>
          </a:xfrm>
        </p:grpSpPr>
        <p:cxnSp>
          <p:nvCxnSpPr>
            <p:cNvPr id="255" name="Google Shape;255;p20"/>
            <p:cNvCxnSpPr/>
            <p:nvPr/>
          </p:nvCxnSpPr>
          <p:spPr>
            <a:xfrm>
              <a:off x="-5900" y="310598"/>
              <a:ext cx="91611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56" name="Google Shape;256;p20"/>
            <p:cNvCxnSpPr/>
            <p:nvPr/>
          </p:nvCxnSpPr>
          <p:spPr>
            <a:xfrm>
              <a:off x="-8650" y="4828239"/>
              <a:ext cx="91611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57" name="Google Shape;257;p20"/>
            <p:cNvCxnSpPr/>
            <p:nvPr/>
          </p:nvCxnSpPr>
          <p:spPr>
            <a:xfrm rot="10800000">
              <a:off x="636789" y="50"/>
              <a:ext cx="0" cy="51360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58" name="Google Shape;258;p20"/>
            <p:cNvCxnSpPr/>
            <p:nvPr/>
          </p:nvCxnSpPr>
          <p:spPr>
            <a:xfrm rot="10800000">
              <a:off x="8507211" y="50"/>
              <a:ext cx="0" cy="51360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59" name="Google Shape;259;p20"/>
            <p:cNvCxnSpPr/>
            <p:nvPr/>
          </p:nvCxnSpPr>
          <p:spPr>
            <a:xfrm>
              <a:off x="8506900" y="4180500"/>
              <a:ext cx="6435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60" name="Google Shape;260;p20"/>
            <p:cNvCxnSpPr/>
            <p:nvPr/>
          </p:nvCxnSpPr>
          <p:spPr>
            <a:xfrm>
              <a:off x="-5900" y="963013"/>
              <a:ext cx="6462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261" name="Google Shape;261;p20"/>
          <p:cNvSpPr/>
          <p:nvPr/>
        </p:nvSpPr>
        <p:spPr>
          <a:xfrm flipH="1">
            <a:off x="214900" y="547538"/>
            <a:ext cx="185100" cy="185100"/>
          </a:xfrm>
          <a:prstGeom prst="bracePair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2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/>
          <p:nvPr>
            <p:ph type="title"/>
          </p:nvPr>
        </p:nvSpPr>
        <p:spPr>
          <a:xfrm>
            <a:off x="1778550" y="2468535"/>
            <a:ext cx="5586900" cy="9144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5" name="Google Shape;25;p3"/>
          <p:cNvSpPr txBox="1"/>
          <p:nvPr>
            <p:ph hasCustomPrompt="1" idx="2" type="title"/>
          </p:nvPr>
        </p:nvSpPr>
        <p:spPr>
          <a:xfrm>
            <a:off x="3991350" y="1222967"/>
            <a:ext cx="1161300" cy="11613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55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" name="Google Shape;26;p3"/>
          <p:cNvSpPr txBox="1"/>
          <p:nvPr>
            <p:ph idx="1" type="subTitle"/>
          </p:nvPr>
        </p:nvSpPr>
        <p:spPr>
          <a:xfrm>
            <a:off x="1780650" y="3554833"/>
            <a:ext cx="5582700" cy="365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27" name="Google Shape;27;p3"/>
          <p:cNvGrpSpPr/>
          <p:nvPr/>
        </p:nvGrpSpPr>
        <p:grpSpPr>
          <a:xfrm>
            <a:off x="-8650" y="50"/>
            <a:ext cx="9163850" cy="5136000"/>
            <a:chOff x="-8650" y="50"/>
            <a:chExt cx="9163850" cy="5136000"/>
          </a:xfrm>
        </p:grpSpPr>
        <p:cxnSp>
          <p:nvCxnSpPr>
            <p:cNvPr id="28" name="Google Shape;28;p3"/>
            <p:cNvCxnSpPr/>
            <p:nvPr/>
          </p:nvCxnSpPr>
          <p:spPr>
            <a:xfrm>
              <a:off x="-5900" y="539198"/>
              <a:ext cx="91611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9" name="Google Shape;29;p3"/>
            <p:cNvCxnSpPr/>
            <p:nvPr/>
          </p:nvCxnSpPr>
          <p:spPr>
            <a:xfrm>
              <a:off x="-8650" y="4599639"/>
              <a:ext cx="91611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0" name="Google Shape;30;p3"/>
            <p:cNvCxnSpPr/>
            <p:nvPr/>
          </p:nvCxnSpPr>
          <p:spPr>
            <a:xfrm rot="10800000">
              <a:off x="636789" y="50"/>
              <a:ext cx="0" cy="51360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1" name="Google Shape;31;p3"/>
            <p:cNvCxnSpPr/>
            <p:nvPr/>
          </p:nvCxnSpPr>
          <p:spPr>
            <a:xfrm rot="10800000">
              <a:off x="8507211" y="50"/>
              <a:ext cx="0" cy="51360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2" name="Google Shape;32;p3"/>
            <p:cNvCxnSpPr/>
            <p:nvPr/>
          </p:nvCxnSpPr>
          <p:spPr>
            <a:xfrm>
              <a:off x="8506900" y="4180500"/>
              <a:ext cx="6435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3" name="Google Shape;33;p3"/>
            <p:cNvCxnSpPr/>
            <p:nvPr/>
          </p:nvCxnSpPr>
          <p:spPr>
            <a:xfrm>
              <a:off x="-5900" y="963013"/>
              <a:ext cx="6462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34" name="Google Shape;34;p3"/>
          <p:cNvSpPr/>
          <p:nvPr/>
        </p:nvSpPr>
        <p:spPr>
          <a:xfrm>
            <a:off x="8743150" y="4296513"/>
            <a:ext cx="185100" cy="185100"/>
          </a:xfrm>
          <a:prstGeom prst="bracePair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" name="Google Shape;35;p3"/>
          <p:cNvSpPr/>
          <p:nvPr/>
        </p:nvSpPr>
        <p:spPr>
          <a:xfrm>
            <a:off x="205900" y="658613"/>
            <a:ext cx="185100" cy="185100"/>
          </a:xfrm>
          <a:prstGeom prst="bracePair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" name="Google Shape;36;p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2">
  <p:cSld name="CUSTOM_14_1_1"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1"/>
          <p:cNvSpPr txBox="1"/>
          <p:nvPr>
            <p:ph type="title"/>
          </p:nvPr>
        </p:nvSpPr>
        <p:spPr>
          <a:xfrm>
            <a:off x="720000" y="365760"/>
            <a:ext cx="7704000" cy="548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65" name="Google Shape;265;p21"/>
          <p:cNvSpPr txBox="1"/>
          <p:nvPr>
            <p:ph idx="1" type="subTitle"/>
          </p:nvPr>
        </p:nvSpPr>
        <p:spPr>
          <a:xfrm>
            <a:off x="3097202" y="1557471"/>
            <a:ext cx="38550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66" name="Google Shape;266;p21"/>
          <p:cNvSpPr txBox="1"/>
          <p:nvPr>
            <p:ph idx="2" type="subTitle"/>
          </p:nvPr>
        </p:nvSpPr>
        <p:spPr>
          <a:xfrm>
            <a:off x="3097202" y="2627421"/>
            <a:ext cx="38550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67" name="Google Shape;267;p21"/>
          <p:cNvSpPr txBox="1"/>
          <p:nvPr>
            <p:ph idx="3" type="subTitle"/>
          </p:nvPr>
        </p:nvSpPr>
        <p:spPr>
          <a:xfrm>
            <a:off x="3097202" y="3700365"/>
            <a:ext cx="38550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68" name="Google Shape;268;p21"/>
          <p:cNvSpPr txBox="1"/>
          <p:nvPr>
            <p:ph idx="4" type="title"/>
          </p:nvPr>
        </p:nvSpPr>
        <p:spPr>
          <a:xfrm>
            <a:off x="3097202" y="1344028"/>
            <a:ext cx="3861000" cy="36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0" sz="2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69" name="Google Shape;269;p21"/>
          <p:cNvSpPr txBox="1"/>
          <p:nvPr>
            <p:ph idx="5" type="title"/>
          </p:nvPr>
        </p:nvSpPr>
        <p:spPr>
          <a:xfrm>
            <a:off x="3097202" y="2413978"/>
            <a:ext cx="3861000" cy="36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0" sz="2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70" name="Google Shape;270;p21"/>
          <p:cNvSpPr txBox="1"/>
          <p:nvPr>
            <p:ph idx="6" type="title"/>
          </p:nvPr>
        </p:nvSpPr>
        <p:spPr>
          <a:xfrm>
            <a:off x="3097202" y="3486922"/>
            <a:ext cx="3861000" cy="36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0" sz="2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grpSp>
        <p:nvGrpSpPr>
          <p:cNvPr id="271" name="Google Shape;271;p21"/>
          <p:cNvGrpSpPr/>
          <p:nvPr/>
        </p:nvGrpSpPr>
        <p:grpSpPr>
          <a:xfrm flipH="1">
            <a:off x="-8650" y="50"/>
            <a:ext cx="9163850" cy="5136000"/>
            <a:chOff x="-8650" y="50"/>
            <a:chExt cx="9163850" cy="5136000"/>
          </a:xfrm>
        </p:grpSpPr>
        <p:cxnSp>
          <p:nvCxnSpPr>
            <p:cNvPr id="272" name="Google Shape;272;p21"/>
            <p:cNvCxnSpPr/>
            <p:nvPr/>
          </p:nvCxnSpPr>
          <p:spPr>
            <a:xfrm>
              <a:off x="-5900" y="310598"/>
              <a:ext cx="91611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73" name="Google Shape;273;p21"/>
            <p:cNvCxnSpPr/>
            <p:nvPr/>
          </p:nvCxnSpPr>
          <p:spPr>
            <a:xfrm>
              <a:off x="-8650" y="4828239"/>
              <a:ext cx="91611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74" name="Google Shape;274;p21"/>
            <p:cNvCxnSpPr/>
            <p:nvPr/>
          </p:nvCxnSpPr>
          <p:spPr>
            <a:xfrm rot="10800000">
              <a:off x="636789" y="50"/>
              <a:ext cx="0" cy="51360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75" name="Google Shape;275;p21"/>
            <p:cNvCxnSpPr/>
            <p:nvPr/>
          </p:nvCxnSpPr>
          <p:spPr>
            <a:xfrm rot="10800000">
              <a:off x="8507211" y="50"/>
              <a:ext cx="0" cy="51360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76" name="Google Shape;276;p21"/>
            <p:cNvCxnSpPr/>
            <p:nvPr/>
          </p:nvCxnSpPr>
          <p:spPr>
            <a:xfrm>
              <a:off x="8506900" y="4180500"/>
              <a:ext cx="6435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77" name="Google Shape;277;p21"/>
            <p:cNvCxnSpPr/>
            <p:nvPr/>
          </p:nvCxnSpPr>
          <p:spPr>
            <a:xfrm>
              <a:off x="-5900" y="963013"/>
              <a:ext cx="6462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278" name="Google Shape;278;p21"/>
          <p:cNvSpPr/>
          <p:nvPr/>
        </p:nvSpPr>
        <p:spPr>
          <a:xfrm>
            <a:off x="205900" y="4415238"/>
            <a:ext cx="185100" cy="185100"/>
          </a:xfrm>
          <a:prstGeom prst="bracePair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21"/>
          <p:cNvSpPr/>
          <p:nvPr/>
        </p:nvSpPr>
        <p:spPr>
          <a:xfrm>
            <a:off x="8753000" y="543163"/>
            <a:ext cx="185100" cy="185100"/>
          </a:xfrm>
          <a:prstGeom prst="bracePair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2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5"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2"/>
          <p:cNvSpPr txBox="1"/>
          <p:nvPr>
            <p:ph type="title"/>
          </p:nvPr>
        </p:nvSpPr>
        <p:spPr>
          <a:xfrm>
            <a:off x="2327678" y="1603407"/>
            <a:ext cx="1978200" cy="36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b="0" sz="2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83" name="Google Shape;283;p22"/>
          <p:cNvSpPr txBox="1"/>
          <p:nvPr>
            <p:ph idx="1" type="subTitle"/>
          </p:nvPr>
        </p:nvSpPr>
        <p:spPr>
          <a:xfrm>
            <a:off x="2327678" y="1814827"/>
            <a:ext cx="19782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4" name="Google Shape;284;p22"/>
          <p:cNvSpPr txBox="1"/>
          <p:nvPr>
            <p:ph idx="2" type="title"/>
          </p:nvPr>
        </p:nvSpPr>
        <p:spPr>
          <a:xfrm>
            <a:off x="5683559" y="1603407"/>
            <a:ext cx="1978200" cy="36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b="0" sz="2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85" name="Google Shape;285;p22"/>
          <p:cNvSpPr txBox="1"/>
          <p:nvPr>
            <p:ph idx="3" type="subTitle"/>
          </p:nvPr>
        </p:nvSpPr>
        <p:spPr>
          <a:xfrm>
            <a:off x="5683559" y="1814827"/>
            <a:ext cx="19782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6" name="Google Shape;286;p22"/>
          <p:cNvSpPr txBox="1"/>
          <p:nvPr>
            <p:ph idx="4" type="title"/>
          </p:nvPr>
        </p:nvSpPr>
        <p:spPr>
          <a:xfrm>
            <a:off x="2327678" y="3128659"/>
            <a:ext cx="1975200" cy="36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b="0" sz="2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87" name="Google Shape;287;p22"/>
          <p:cNvSpPr txBox="1"/>
          <p:nvPr>
            <p:ph idx="5" type="subTitle"/>
          </p:nvPr>
        </p:nvSpPr>
        <p:spPr>
          <a:xfrm>
            <a:off x="2327678" y="3340079"/>
            <a:ext cx="19782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8" name="Google Shape;288;p22"/>
          <p:cNvSpPr txBox="1"/>
          <p:nvPr>
            <p:ph idx="6" type="title"/>
          </p:nvPr>
        </p:nvSpPr>
        <p:spPr>
          <a:xfrm>
            <a:off x="5683559" y="3128659"/>
            <a:ext cx="1978200" cy="36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b="0" sz="2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89" name="Google Shape;289;p22"/>
          <p:cNvSpPr txBox="1"/>
          <p:nvPr>
            <p:ph idx="7" type="subTitle"/>
          </p:nvPr>
        </p:nvSpPr>
        <p:spPr>
          <a:xfrm>
            <a:off x="5683559" y="3340079"/>
            <a:ext cx="19782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0" name="Google Shape;290;p22"/>
          <p:cNvSpPr txBox="1"/>
          <p:nvPr>
            <p:ph idx="8" type="title"/>
          </p:nvPr>
        </p:nvSpPr>
        <p:spPr>
          <a:xfrm>
            <a:off x="720000" y="365760"/>
            <a:ext cx="7704000" cy="548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91" name="Google Shape;291;p22"/>
          <p:cNvSpPr/>
          <p:nvPr/>
        </p:nvSpPr>
        <p:spPr>
          <a:xfrm>
            <a:off x="8744000" y="4414313"/>
            <a:ext cx="185100" cy="185100"/>
          </a:xfrm>
          <a:prstGeom prst="bracePair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22"/>
          <p:cNvSpPr/>
          <p:nvPr/>
        </p:nvSpPr>
        <p:spPr>
          <a:xfrm>
            <a:off x="214900" y="547538"/>
            <a:ext cx="185100" cy="185100"/>
          </a:xfrm>
          <a:prstGeom prst="bracePair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93" name="Google Shape;293;p22"/>
          <p:cNvGrpSpPr/>
          <p:nvPr/>
        </p:nvGrpSpPr>
        <p:grpSpPr>
          <a:xfrm>
            <a:off x="-8650" y="50"/>
            <a:ext cx="9163850" cy="5136000"/>
            <a:chOff x="-8650" y="50"/>
            <a:chExt cx="9163850" cy="5136000"/>
          </a:xfrm>
        </p:grpSpPr>
        <p:cxnSp>
          <p:nvCxnSpPr>
            <p:cNvPr id="294" name="Google Shape;294;p22"/>
            <p:cNvCxnSpPr/>
            <p:nvPr/>
          </p:nvCxnSpPr>
          <p:spPr>
            <a:xfrm>
              <a:off x="-5900" y="310598"/>
              <a:ext cx="91611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95" name="Google Shape;295;p22"/>
            <p:cNvCxnSpPr/>
            <p:nvPr/>
          </p:nvCxnSpPr>
          <p:spPr>
            <a:xfrm>
              <a:off x="-8650" y="4828239"/>
              <a:ext cx="91611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96" name="Google Shape;296;p22"/>
            <p:cNvCxnSpPr/>
            <p:nvPr/>
          </p:nvCxnSpPr>
          <p:spPr>
            <a:xfrm rot="10800000">
              <a:off x="636789" y="50"/>
              <a:ext cx="0" cy="51360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97" name="Google Shape;297;p22"/>
            <p:cNvCxnSpPr/>
            <p:nvPr/>
          </p:nvCxnSpPr>
          <p:spPr>
            <a:xfrm rot="10800000">
              <a:off x="8507211" y="50"/>
              <a:ext cx="0" cy="51360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98" name="Google Shape;298;p22"/>
            <p:cNvCxnSpPr/>
            <p:nvPr/>
          </p:nvCxnSpPr>
          <p:spPr>
            <a:xfrm>
              <a:off x="8506900" y="4180500"/>
              <a:ext cx="6435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99" name="Google Shape;299;p22"/>
            <p:cNvCxnSpPr/>
            <p:nvPr/>
          </p:nvCxnSpPr>
          <p:spPr>
            <a:xfrm>
              <a:off x="-5900" y="963013"/>
              <a:ext cx="6462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300" name="Google Shape;300;p2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7"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3"/>
          <p:cNvSpPr txBox="1"/>
          <p:nvPr>
            <p:ph type="title"/>
          </p:nvPr>
        </p:nvSpPr>
        <p:spPr>
          <a:xfrm>
            <a:off x="2262479" y="1222775"/>
            <a:ext cx="2224500" cy="36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b="0" sz="2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03" name="Google Shape;303;p23"/>
          <p:cNvSpPr txBox="1"/>
          <p:nvPr>
            <p:ph idx="1" type="subTitle"/>
          </p:nvPr>
        </p:nvSpPr>
        <p:spPr>
          <a:xfrm>
            <a:off x="2262479" y="1431814"/>
            <a:ext cx="22245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4" name="Google Shape;304;p23"/>
          <p:cNvSpPr txBox="1"/>
          <p:nvPr>
            <p:ph idx="2" type="title"/>
          </p:nvPr>
        </p:nvSpPr>
        <p:spPr>
          <a:xfrm>
            <a:off x="5819098" y="1222775"/>
            <a:ext cx="2224500" cy="36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b="0" sz="2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05" name="Google Shape;305;p23"/>
          <p:cNvSpPr txBox="1"/>
          <p:nvPr>
            <p:ph idx="3" type="subTitle"/>
          </p:nvPr>
        </p:nvSpPr>
        <p:spPr>
          <a:xfrm>
            <a:off x="5819098" y="1431814"/>
            <a:ext cx="22245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6" name="Google Shape;306;p23"/>
          <p:cNvSpPr txBox="1"/>
          <p:nvPr>
            <p:ph idx="4" type="title"/>
          </p:nvPr>
        </p:nvSpPr>
        <p:spPr>
          <a:xfrm>
            <a:off x="2262479" y="2395108"/>
            <a:ext cx="2224500" cy="36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b="0" sz="2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07" name="Google Shape;307;p23"/>
          <p:cNvSpPr txBox="1"/>
          <p:nvPr>
            <p:ph idx="5" type="subTitle"/>
          </p:nvPr>
        </p:nvSpPr>
        <p:spPr>
          <a:xfrm>
            <a:off x="2262479" y="2604147"/>
            <a:ext cx="22245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8" name="Google Shape;308;p23"/>
          <p:cNvSpPr txBox="1"/>
          <p:nvPr>
            <p:ph idx="6" type="title"/>
          </p:nvPr>
        </p:nvSpPr>
        <p:spPr>
          <a:xfrm>
            <a:off x="5819098" y="2395108"/>
            <a:ext cx="2224500" cy="36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b="0" sz="2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09" name="Google Shape;309;p23"/>
          <p:cNvSpPr txBox="1"/>
          <p:nvPr>
            <p:ph idx="7" type="subTitle"/>
          </p:nvPr>
        </p:nvSpPr>
        <p:spPr>
          <a:xfrm>
            <a:off x="5819098" y="2604147"/>
            <a:ext cx="22245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0" name="Google Shape;310;p23"/>
          <p:cNvSpPr txBox="1"/>
          <p:nvPr>
            <p:ph idx="8" type="title"/>
          </p:nvPr>
        </p:nvSpPr>
        <p:spPr>
          <a:xfrm>
            <a:off x="5819098" y="3574686"/>
            <a:ext cx="2224500" cy="36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b="0" sz="2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11" name="Google Shape;311;p23"/>
          <p:cNvSpPr txBox="1"/>
          <p:nvPr>
            <p:ph idx="9" type="subTitle"/>
          </p:nvPr>
        </p:nvSpPr>
        <p:spPr>
          <a:xfrm>
            <a:off x="5819098" y="3783725"/>
            <a:ext cx="22245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2" name="Google Shape;312;p23"/>
          <p:cNvSpPr txBox="1"/>
          <p:nvPr>
            <p:ph idx="13" type="title"/>
          </p:nvPr>
        </p:nvSpPr>
        <p:spPr>
          <a:xfrm>
            <a:off x="2262479" y="3574686"/>
            <a:ext cx="2224500" cy="36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b="0" sz="2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13" name="Google Shape;313;p23"/>
          <p:cNvSpPr txBox="1"/>
          <p:nvPr>
            <p:ph idx="14" type="subTitle"/>
          </p:nvPr>
        </p:nvSpPr>
        <p:spPr>
          <a:xfrm>
            <a:off x="2262479" y="3783725"/>
            <a:ext cx="22245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4" name="Google Shape;314;p23"/>
          <p:cNvSpPr txBox="1"/>
          <p:nvPr>
            <p:ph idx="15" type="title"/>
          </p:nvPr>
        </p:nvSpPr>
        <p:spPr>
          <a:xfrm>
            <a:off x="720000" y="365760"/>
            <a:ext cx="7704000" cy="548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grpSp>
        <p:nvGrpSpPr>
          <p:cNvPr id="315" name="Google Shape;315;p23"/>
          <p:cNvGrpSpPr/>
          <p:nvPr/>
        </p:nvGrpSpPr>
        <p:grpSpPr>
          <a:xfrm flipH="1">
            <a:off x="-8650" y="50"/>
            <a:ext cx="9163850" cy="5136000"/>
            <a:chOff x="-8650" y="50"/>
            <a:chExt cx="9163850" cy="5136000"/>
          </a:xfrm>
        </p:grpSpPr>
        <p:cxnSp>
          <p:nvCxnSpPr>
            <p:cNvPr id="316" name="Google Shape;316;p23"/>
            <p:cNvCxnSpPr/>
            <p:nvPr/>
          </p:nvCxnSpPr>
          <p:spPr>
            <a:xfrm>
              <a:off x="-5900" y="310598"/>
              <a:ext cx="91611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17" name="Google Shape;317;p23"/>
            <p:cNvCxnSpPr/>
            <p:nvPr/>
          </p:nvCxnSpPr>
          <p:spPr>
            <a:xfrm>
              <a:off x="-8650" y="4828239"/>
              <a:ext cx="91611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18" name="Google Shape;318;p23"/>
            <p:cNvCxnSpPr/>
            <p:nvPr/>
          </p:nvCxnSpPr>
          <p:spPr>
            <a:xfrm rot="10800000">
              <a:off x="636789" y="50"/>
              <a:ext cx="0" cy="51360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19" name="Google Shape;319;p23"/>
            <p:cNvCxnSpPr/>
            <p:nvPr/>
          </p:nvCxnSpPr>
          <p:spPr>
            <a:xfrm rot="10800000">
              <a:off x="8507211" y="50"/>
              <a:ext cx="0" cy="51360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20" name="Google Shape;320;p23"/>
            <p:cNvCxnSpPr/>
            <p:nvPr/>
          </p:nvCxnSpPr>
          <p:spPr>
            <a:xfrm>
              <a:off x="8506900" y="4180500"/>
              <a:ext cx="6435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21" name="Google Shape;321;p23"/>
            <p:cNvCxnSpPr/>
            <p:nvPr/>
          </p:nvCxnSpPr>
          <p:spPr>
            <a:xfrm>
              <a:off x="-5900" y="963013"/>
              <a:ext cx="6462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322" name="Google Shape;322;p23"/>
          <p:cNvSpPr/>
          <p:nvPr/>
        </p:nvSpPr>
        <p:spPr>
          <a:xfrm>
            <a:off x="214900" y="4414313"/>
            <a:ext cx="185100" cy="185100"/>
          </a:xfrm>
          <a:prstGeom prst="bracePair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23"/>
          <p:cNvSpPr/>
          <p:nvPr/>
        </p:nvSpPr>
        <p:spPr>
          <a:xfrm>
            <a:off x="8744000" y="547538"/>
            <a:ext cx="185100" cy="185100"/>
          </a:xfrm>
          <a:prstGeom prst="bracePair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2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 1">
  <p:cSld name="CUSTOM_7_1"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4"/>
          <p:cNvSpPr txBox="1"/>
          <p:nvPr>
            <p:ph type="title"/>
          </p:nvPr>
        </p:nvSpPr>
        <p:spPr>
          <a:xfrm>
            <a:off x="1023437" y="1915726"/>
            <a:ext cx="1986000" cy="36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b="0" sz="2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27" name="Google Shape;327;p24"/>
          <p:cNvSpPr txBox="1"/>
          <p:nvPr>
            <p:ph idx="1" type="subTitle"/>
          </p:nvPr>
        </p:nvSpPr>
        <p:spPr>
          <a:xfrm>
            <a:off x="1023437" y="2145435"/>
            <a:ext cx="19860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8" name="Google Shape;328;p24"/>
          <p:cNvSpPr txBox="1"/>
          <p:nvPr>
            <p:ph idx="2" type="title"/>
          </p:nvPr>
        </p:nvSpPr>
        <p:spPr>
          <a:xfrm>
            <a:off x="3579000" y="1915726"/>
            <a:ext cx="1986000" cy="36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b="0" sz="2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29" name="Google Shape;329;p24"/>
          <p:cNvSpPr txBox="1"/>
          <p:nvPr>
            <p:ph idx="3" type="subTitle"/>
          </p:nvPr>
        </p:nvSpPr>
        <p:spPr>
          <a:xfrm>
            <a:off x="3579000" y="2145435"/>
            <a:ext cx="19860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0" name="Google Shape;330;p24"/>
          <p:cNvSpPr txBox="1"/>
          <p:nvPr>
            <p:ph idx="4" type="title"/>
          </p:nvPr>
        </p:nvSpPr>
        <p:spPr>
          <a:xfrm>
            <a:off x="1023437" y="3713873"/>
            <a:ext cx="1986000" cy="36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b="0" sz="2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31" name="Google Shape;331;p24"/>
          <p:cNvSpPr txBox="1"/>
          <p:nvPr>
            <p:ph idx="5" type="subTitle"/>
          </p:nvPr>
        </p:nvSpPr>
        <p:spPr>
          <a:xfrm>
            <a:off x="1023437" y="3944308"/>
            <a:ext cx="19860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2" name="Google Shape;332;p24"/>
          <p:cNvSpPr txBox="1"/>
          <p:nvPr>
            <p:ph idx="6" type="title"/>
          </p:nvPr>
        </p:nvSpPr>
        <p:spPr>
          <a:xfrm>
            <a:off x="3579000" y="3713873"/>
            <a:ext cx="1986000" cy="36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b="0" sz="2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33" name="Google Shape;333;p24"/>
          <p:cNvSpPr txBox="1"/>
          <p:nvPr>
            <p:ph idx="7" type="subTitle"/>
          </p:nvPr>
        </p:nvSpPr>
        <p:spPr>
          <a:xfrm>
            <a:off x="3579000" y="3944308"/>
            <a:ext cx="19860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4" name="Google Shape;334;p24"/>
          <p:cNvSpPr txBox="1"/>
          <p:nvPr>
            <p:ph idx="8" type="title"/>
          </p:nvPr>
        </p:nvSpPr>
        <p:spPr>
          <a:xfrm>
            <a:off x="6134563" y="1915726"/>
            <a:ext cx="1986000" cy="36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b="0" sz="2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35" name="Google Shape;335;p24"/>
          <p:cNvSpPr txBox="1"/>
          <p:nvPr>
            <p:ph idx="9" type="subTitle"/>
          </p:nvPr>
        </p:nvSpPr>
        <p:spPr>
          <a:xfrm>
            <a:off x="6134563" y="2145435"/>
            <a:ext cx="19860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6" name="Google Shape;336;p24"/>
          <p:cNvSpPr txBox="1"/>
          <p:nvPr>
            <p:ph idx="13" type="title"/>
          </p:nvPr>
        </p:nvSpPr>
        <p:spPr>
          <a:xfrm>
            <a:off x="6134563" y="3713873"/>
            <a:ext cx="1986000" cy="36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b="0" sz="2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37" name="Google Shape;337;p24"/>
          <p:cNvSpPr txBox="1"/>
          <p:nvPr>
            <p:ph idx="14" type="subTitle"/>
          </p:nvPr>
        </p:nvSpPr>
        <p:spPr>
          <a:xfrm>
            <a:off x="6134563" y="3944308"/>
            <a:ext cx="19860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8" name="Google Shape;338;p24"/>
          <p:cNvSpPr txBox="1"/>
          <p:nvPr>
            <p:ph idx="15" type="title"/>
          </p:nvPr>
        </p:nvSpPr>
        <p:spPr>
          <a:xfrm>
            <a:off x="720000" y="365760"/>
            <a:ext cx="7704000" cy="548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339" name="Google Shape;339;p24"/>
          <p:cNvSpPr/>
          <p:nvPr/>
        </p:nvSpPr>
        <p:spPr>
          <a:xfrm>
            <a:off x="205900" y="4414313"/>
            <a:ext cx="185100" cy="185100"/>
          </a:xfrm>
          <a:prstGeom prst="bracePair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24"/>
          <p:cNvSpPr/>
          <p:nvPr/>
        </p:nvSpPr>
        <p:spPr>
          <a:xfrm>
            <a:off x="8743125" y="4414313"/>
            <a:ext cx="185100" cy="185100"/>
          </a:xfrm>
          <a:prstGeom prst="bracePair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41" name="Google Shape;341;p24"/>
          <p:cNvGrpSpPr/>
          <p:nvPr/>
        </p:nvGrpSpPr>
        <p:grpSpPr>
          <a:xfrm>
            <a:off x="-8650" y="50"/>
            <a:ext cx="9163850" cy="5136000"/>
            <a:chOff x="-8650" y="50"/>
            <a:chExt cx="9163850" cy="5136000"/>
          </a:xfrm>
        </p:grpSpPr>
        <p:cxnSp>
          <p:nvCxnSpPr>
            <p:cNvPr id="342" name="Google Shape;342;p24"/>
            <p:cNvCxnSpPr/>
            <p:nvPr/>
          </p:nvCxnSpPr>
          <p:spPr>
            <a:xfrm>
              <a:off x="-5900" y="310598"/>
              <a:ext cx="91611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43" name="Google Shape;343;p24"/>
            <p:cNvCxnSpPr/>
            <p:nvPr/>
          </p:nvCxnSpPr>
          <p:spPr>
            <a:xfrm>
              <a:off x="-8650" y="4828239"/>
              <a:ext cx="91611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44" name="Google Shape;344;p24"/>
            <p:cNvCxnSpPr/>
            <p:nvPr/>
          </p:nvCxnSpPr>
          <p:spPr>
            <a:xfrm rot="10800000">
              <a:off x="636789" y="50"/>
              <a:ext cx="0" cy="51360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45" name="Google Shape;345;p24"/>
            <p:cNvCxnSpPr/>
            <p:nvPr/>
          </p:nvCxnSpPr>
          <p:spPr>
            <a:xfrm rot="10800000">
              <a:off x="8507211" y="50"/>
              <a:ext cx="0" cy="51360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46" name="Google Shape;346;p24"/>
            <p:cNvCxnSpPr/>
            <p:nvPr/>
          </p:nvCxnSpPr>
          <p:spPr>
            <a:xfrm>
              <a:off x="8506900" y="4180500"/>
              <a:ext cx="6435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47" name="Google Shape;347;p24"/>
            <p:cNvCxnSpPr/>
            <p:nvPr/>
          </p:nvCxnSpPr>
          <p:spPr>
            <a:xfrm>
              <a:off x="-5900" y="4180488"/>
              <a:ext cx="6462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348" name="Google Shape;348;p2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8"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5"/>
          <p:cNvSpPr txBox="1"/>
          <p:nvPr>
            <p:ph hasCustomPrompt="1" type="title"/>
          </p:nvPr>
        </p:nvSpPr>
        <p:spPr>
          <a:xfrm>
            <a:off x="2472600" y="714536"/>
            <a:ext cx="4198800" cy="6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51" name="Google Shape;351;p25"/>
          <p:cNvSpPr txBox="1"/>
          <p:nvPr>
            <p:ph idx="1" type="subTitle"/>
          </p:nvPr>
        </p:nvSpPr>
        <p:spPr>
          <a:xfrm>
            <a:off x="2472600" y="1352226"/>
            <a:ext cx="4198800" cy="365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 sz="1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352" name="Google Shape;352;p25"/>
          <p:cNvSpPr txBox="1"/>
          <p:nvPr>
            <p:ph hasCustomPrompt="1" idx="2" type="title"/>
          </p:nvPr>
        </p:nvSpPr>
        <p:spPr>
          <a:xfrm>
            <a:off x="2472600" y="1858102"/>
            <a:ext cx="4198800" cy="6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53" name="Google Shape;353;p25"/>
          <p:cNvSpPr txBox="1"/>
          <p:nvPr>
            <p:ph idx="3" type="subTitle"/>
          </p:nvPr>
        </p:nvSpPr>
        <p:spPr>
          <a:xfrm>
            <a:off x="2472600" y="2496958"/>
            <a:ext cx="4198800" cy="365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 sz="1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354" name="Google Shape;354;p25"/>
          <p:cNvSpPr txBox="1"/>
          <p:nvPr>
            <p:ph hasCustomPrompt="1" idx="4" type="title"/>
          </p:nvPr>
        </p:nvSpPr>
        <p:spPr>
          <a:xfrm>
            <a:off x="2472600" y="3104426"/>
            <a:ext cx="4198800" cy="6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55" name="Google Shape;355;p25"/>
          <p:cNvSpPr txBox="1"/>
          <p:nvPr>
            <p:ph idx="5" type="subTitle"/>
          </p:nvPr>
        </p:nvSpPr>
        <p:spPr>
          <a:xfrm>
            <a:off x="2472600" y="3744609"/>
            <a:ext cx="4198800" cy="365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 sz="1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356" name="Google Shape;356;p25"/>
          <p:cNvSpPr/>
          <p:nvPr/>
        </p:nvSpPr>
        <p:spPr>
          <a:xfrm>
            <a:off x="205900" y="4776663"/>
            <a:ext cx="185100" cy="185100"/>
          </a:xfrm>
          <a:prstGeom prst="bracePair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25"/>
          <p:cNvSpPr/>
          <p:nvPr/>
        </p:nvSpPr>
        <p:spPr>
          <a:xfrm>
            <a:off x="8743150" y="154038"/>
            <a:ext cx="185100" cy="185100"/>
          </a:xfrm>
          <a:prstGeom prst="bracePair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58" name="Google Shape;358;p25"/>
          <p:cNvGrpSpPr/>
          <p:nvPr/>
        </p:nvGrpSpPr>
        <p:grpSpPr>
          <a:xfrm flipH="1">
            <a:off x="-8650" y="50"/>
            <a:ext cx="9163850" cy="5136000"/>
            <a:chOff x="-8650" y="50"/>
            <a:chExt cx="9163850" cy="5136000"/>
          </a:xfrm>
        </p:grpSpPr>
        <p:cxnSp>
          <p:nvCxnSpPr>
            <p:cNvPr id="359" name="Google Shape;359;p25"/>
            <p:cNvCxnSpPr/>
            <p:nvPr/>
          </p:nvCxnSpPr>
          <p:spPr>
            <a:xfrm>
              <a:off x="-5900" y="539198"/>
              <a:ext cx="91611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60" name="Google Shape;360;p25"/>
            <p:cNvCxnSpPr/>
            <p:nvPr/>
          </p:nvCxnSpPr>
          <p:spPr>
            <a:xfrm>
              <a:off x="-8650" y="4599639"/>
              <a:ext cx="91611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61" name="Google Shape;361;p25"/>
            <p:cNvCxnSpPr/>
            <p:nvPr/>
          </p:nvCxnSpPr>
          <p:spPr>
            <a:xfrm rot="10800000">
              <a:off x="636789" y="50"/>
              <a:ext cx="0" cy="51360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62" name="Google Shape;362;p25"/>
            <p:cNvCxnSpPr/>
            <p:nvPr/>
          </p:nvCxnSpPr>
          <p:spPr>
            <a:xfrm rot="10800000">
              <a:off x="8507211" y="50"/>
              <a:ext cx="0" cy="51360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63" name="Google Shape;363;p25"/>
            <p:cNvCxnSpPr/>
            <p:nvPr/>
          </p:nvCxnSpPr>
          <p:spPr>
            <a:xfrm>
              <a:off x="8506900" y="4180500"/>
              <a:ext cx="6435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64" name="Google Shape;364;p25"/>
            <p:cNvCxnSpPr/>
            <p:nvPr/>
          </p:nvCxnSpPr>
          <p:spPr>
            <a:xfrm>
              <a:off x="-5900" y="963013"/>
              <a:ext cx="6462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365" name="Google Shape;365;p2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3"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26"/>
          <p:cNvSpPr txBox="1"/>
          <p:nvPr>
            <p:ph type="title"/>
          </p:nvPr>
        </p:nvSpPr>
        <p:spPr>
          <a:xfrm>
            <a:off x="1898520" y="499850"/>
            <a:ext cx="5346900" cy="10974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8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368" name="Google Shape;368;p26"/>
          <p:cNvSpPr txBox="1"/>
          <p:nvPr>
            <p:ph idx="1" type="subTitle"/>
          </p:nvPr>
        </p:nvSpPr>
        <p:spPr>
          <a:xfrm>
            <a:off x="1896600" y="1598392"/>
            <a:ext cx="5350800" cy="91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9" name="Google Shape;369;p26"/>
          <p:cNvSpPr txBox="1"/>
          <p:nvPr/>
        </p:nvSpPr>
        <p:spPr>
          <a:xfrm>
            <a:off x="1898982" y="3648503"/>
            <a:ext cx="53457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rPr>
              <a:t>CREDITS: This presentation template was created by </a:t>
            </a:r>
            <a:r>
              <a:rPr b="1" lang="en" sz="1200">
                <a:solidFill>
                  <a:schemeClr val="lt1"/>
                </a:solidFill>
                <a:uFill>
                  <a:noFill/>
                </a:uFill>
                <a:latin typeface="Hind"/>
                <a:ea typeface="Hind"/>
                <a:cs typeface="Hind"/>
                <a:sym typeface="Hind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rPr>
              <a:t>, including icons by </a:t>
            </a:r>
            <a:r>
              <a:rPr b="1" lang="en" sz="1200">
                <a:solidFill>
                  <a:schemeClr val="lt1"/>
                </a:solidFill>
                <a:uFill>
                  <a:noFill/>
                </a:uFill>
                <a:latin typeface="Hind"/>
                <a:ea typeface="Hind"/>
                <a:cs typeface="Hind"/>
                <a:sym typeface="Hind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rPr>
              <a:t>, infographics &amp; images by </a:t>
            </a:r>
            <a:r>
              <a:rPr b="1" lang="en" sz="1200">
                <a:solidFill>
                  <a:schemeClr val="lt1"/>
                </a:solidFill>
                <a:uFill>
                  <a:noFill/>
                </a:uFill>
                <a:latin typeface="Hind"/>
                <a:ea typeface="Hind"/>
                <a:cs typeface="Hind"/>
                <a:sym typeface="Hind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b="1" sz="1200">
              <a:solidFill>
                <a:schemeClr val="lt1"/>
              </a:solidFill>
              <a:latin typeface="Hind"/>
              <a:ea typeface="Hind"/>
              <a:cs typeface="Hind"/>
              <a:sym typeface="Hind"/>
            </a:endParaRPr>
          </a:p>
        </p:txBody>
      </p:sp>
      <p:grpSp>
        <p:nvGrpSpPr>
          <p:cNvPr id="370" name="Google Shape;370;p26"/>
          <p:cNvGrpSpPr/>
          <p:nvPr/>
        </p:nvGrpSpPr>
        <p:grpSpPr>
          <a:xfrm>
            <a:off x="-8650" y="50"/>
            <a:ext cx="9163850" cy="5136000"/>
            <a:chOff x="-8650" y="50"/>
            <a:chExt cx="9163850" cy="5136000"/>
          </a:xfrm>
        </p:grpSpPr>
        <p:cxnSp>
          <p:nvCxnSpPr>
            <p:cNvPr id="371" name="Google Shape;371;p26"/>
            <p:cNvCxnSpPr/>
            <p:nvPr/>
          </p:nvCxnSpPr>
          <p:spPr>
            <a:xfrm>
              <a:off x="-5900" y="539198"/>
              <a:ext cx="91611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72" name="Google Shape;372;p26"/>
            <p:cNvCxnSpPr/>
            <p:nvPr/>
          </p:nvCxnSpPr>
          <p:spPr>
            <a:xfrm>
              <a:off x="-8650" y="4599639"/>
              <a:ext cx="91611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73" name="Google Shape;373;p26"/>
            <p:cNvCxnSpPr/>
            <p:nvPr/>
          </p:nvCxnSpPr>
          <p:spPr>
            <a:xfrm rot="10800000">
              <a:off x="636789" y="50"/>
              <a:ext cx="0" cy="51360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74" name="Google Shape;374;p26"/>
            <p:cNvCxnSpPr/>
            <p:nvPr/>
          </p:nvCxnSpPr>
          <p:spPr>
            <a:xfrm rot="10800000">
              <a:off x="8507211" y="50"/>
              <a:ext cx="0" cy="51360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75" name="Google Shape;375;p26"/>
            <p:cNvCxnSpPr/>
            <p:nvPr/>
          </p:nvCxnSpPr>
          <p:spPr>
            <a:xfrm>
              <a:off x="8506900" y="4180500"/>
              <a:ext cx="6435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76" name="Google Shape;376;p26"/>
            <p:cNvCxnSpPr/>
            <p:nvPr/>
          </p:nvCxnSpPr>
          <p:spPr>
            <a:xfrm>
              <a:off x="-5900" y="963013"/>
              <a:ext cx="6462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377" name="Google Shape;377;p26"/>
          <p:cNvSpPr/>
          <p:nvPr/>
        </p:nvSpPr>
        <p:spPr>
          <a:xfrm>
            <a:off x="205900" y="4796238"/>
            <a:ext cx="185100" cy="185100"/>
          </a:xfrm>
          <a:prstGeom prst="bracePair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26"/>
          <p:cNvSpPr/>
          <p:nvPr/>
        </p:nvSpPr>
        <p:spPr>
          <a:xfrm>
            <a:off x="205900" y="162163"/>
            <a:ext cx="185100" cy="185100"/>
          </a:xfrm>
          <a:prstGeom prst="bracePair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26"/>
          <p:cNvSpPr/>
          <p:nvPr/>
        </p:nvSpPr>
        <p:spPr>
          <a:xfrm>
            <a:off x="8753000" y="4796238"/>
            <a:ext cx="185100" cy="185100"/>
          </a:xfrm>
          <a:prstGeom prst="bracePair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p26"/>
          <p:cNvSpPr/>
          <p:nvPr/>
        </p:nvSpPr>
        <p:spPr>
          <a:xfrm>
            <a:off x="8753000" y="162163"/>
            <a:ext cx="185100" cy="185100"/>
          </a:xfrm>
          <a:prstGeom prst="bracePair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2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9"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27"/>
          <p:cNvSpPr/>
          <p:nvPr/>
        </p:nvSpPr>
        <p:spPr>
          <a:xfrm>
            <a:off x="205900" y="4414313"/>
            <a:ext cx="185100" cy="185100"/>
          </a:xfrm>
          <a:prstGeom prst="bracePair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p27"/>
          <p:cNvSpPr/>
          <p:nvPr/>
        </p:nvSpPr>
        <p:spPr>
          <a:xfrm>
            <a:off x="8743125" y="4414313"/>
            <a:ext cx="185100" cy="185100"/>
          </a:xfrm>
          <a:prstGeom prst="bracePair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85" name="Google Shape;385;p27"/>
          <p:cNvGrpSpPr/>
          <p:nvPr/>
        </p:nvGrpSpPr>
        <p:grpSpPr>
          <a:xfrm>
            <a:off x="-8650" y="50"/>
            <a:ext cx="9163850" cy="5136000"/>
            <a:chOff x="-8650" y="50"/>
            <a:chExt cx="9163850" cy="5136000"/>
          </a:xfrm>
        </p:grpSpPr>
        <p:cxnSp>
          <p:nvCxnSpPr>
            <p:cNvPr id="386" name="Google Shape;386;p27"/>
            <p:cNvCxnSpPr/>
            <p:nvPr/>
          </p:nvCxnSpPr>
          <p:spPr>
            <a:xfrm>
              <a:off x="-5900" y="310598"/>
              <a:ext cx="91611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87" name="Google Shape;387;p27"/>
            <p:cNvCxnSpPr/>
            <p:nvPr/>
          </p:nvCxnSpPr>
          <p:spPr>
            <a:xfrm>
              <a:off x="-8650" y="4828239"/>
              <a:ext cx="91611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88" name="Google Shape;388;p27"/>
            <p:cNvCxnSpPr/>
            <p:nvPr/>
          </p:nvCxnSpPr>
          <p:spPr>
            <a:xfrm rot="10800000">
              <a:off x="636789" y="50"/>
              <a:ext cx="0" cy="51360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89" name="Google Shape;389;p27"/>
            <p:cNvCxnSpPr/>
            <p:nvPr/>
          </p:nvCxnSpPr>
          <p:spPr>
            <a:xfrm rot="10800000">
              <a:off x="8507211" y="50"/>
              <a:ext cx="0" cy="51360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90" name="Google Shape;390;p27"/>
            <p:cNvCxnSpPr/>
            <p:nvPr/>
          </p:nvCxnSpPr>
          <p:spPr>
            <a:xfrm>
              <a:off x="8506900" y="4180500"/>
              <a:ext cx="6435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91" name="Google Shape;391;p27"/>
            <p:cNvCxnSpPr/>
            <p:nvPr/>
          </p:nvCxnSpPr>
          <p:spPr>
            <a:xfrm>
              <a:off x="-5900" y="4180488"/>
              <a:ext cx="6462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392" name="Google Shape;392;p2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9_1"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" name="Google Shape;394;p28"/>
          <p:cNvGrpSpPr/>
          <p:nvPr/>
        </p:nvGrpSpPr>
        <p:grpSpPr>
          <a:xfrm>
            <a:off x="-8650" y="50"/>
            <a:ext cx="9163850" cy="5136000"/>
            <a:chOff x="-8650" y="50"/>
            <a:chExt cx="9163850" cy="5136000"/>
          </a:xfrm>
        </p:grpSpPr>
        <p:cxnSp>
          <p:nvCxnSpPr>
            <p:cNvPr id="395" name="Google Shape;395;p28"/>
            <p:cNvCxnSpPr/>
            <p:nvPr/>
          </p:nvCxnSpPr>
          <p:spPr>
            <a:xfrm>
              <a:off x="-5900" y="539198"/>
              <a:ext cx="91611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96" name="Google Shape;396;p28"/>
            <p:cNvCxnSpPr/>
            <p:nvPr/>
          </p:nvCxnSpPr>
          <p:spPr>
            <a:xfrm>
              <a:off x="-8650" y="4599639"/>
              <a:ext cx="91611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97" name="Google Shape;397;p28"/>
            <p:cNvCxnSpPr/>
            <p:nvPr/>
          </p:nvCxnSpPr>
          <p:spPr>
            <a:xfrm rot="10800000">
              <a:off x="636789" y="50"/>
              <a:ext cx="0" cy="51360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98" name="Google Shape;398;p28"/>
            <p:cNvCxnSpPr/>
            <p:nvPr/>
          </p:nvCxnSpPr>
          <p:spPr>
            <a:xfrm rot="10800000">
              <a:off x="8507211" y="50"/>
              <a:ext cx="0" cy="51360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99" name="Google Shape;399;p28"/>
            <p:cNvCxnSpPr/>
            <p:nvPr/>
          </p:nvCxnSpPr>
          <p:spPr>
            <a:xfrm>
              <a:off x="8506900" y="4180500"/>
              <a:ext cx="6435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00" name="Google Shape;400;p28"/>
            <p:cNvCxnSpPr/>
            <p:nvPr/>
          </p:nvCxnSpPr>
          <p:spPr>
            <a:xfrm>
              <a:off x="-5900" y="963013"/>
              <a:ext cx="6462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401" name="Google Shape;401;p28"/>
          <p:cNvSpPr/>
          <p:nvPr/>
        </p:nvSpPr>
        <p:spPr>
          <a:xfrm>
            <a:off x="205900" y="4796238"/>
            <a:ext cx="185100" cy="185100"/>
          </a:xfrm>
          <a:prstGeom prst="bracePair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p28"/>
          <p:cNvSpPr/>
          <p:nvPr/>
        </p:nvSpPr>
        <p:spPr>
          <a:xfrm>
            <a:off x="205900" y="162163"/>
            <a:ext cx="185100" cy="185100"/>
          </a:xfrm>
          <a:prstGeom prst="bracePair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p28"/>
          <p:cNvSpPr/>
          <p:nvPr/>
        </p:nvSpPr>
        <p:spPr>
          <a:xfrm>
            <a:off x="8753000" y="4796238"/>
            <a:ext cx="185100" cy="185100"/>
          </a:xfrm>
          <a:prstGeom prst="bracePair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p28"/>
          <p:cNvSpPr/>
          <p:nvPr/>
        </p:nvSpPr>
        <p:spPr>
          <a:xfrm>
            <a:off x="8753000" y="162163"/>
            <a:ext cx="185100" cy="185100"/>
          </a:xfrm>
          <a:prstGeom prst="bracePair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p2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"/>
          <p:cNvSpPr txBox="1"/>
          <p:nvPr>
            <p:ph type="title"/>
          </p:nvPr>
        </p:nvSpPr>
        <p:spPr>
          <a:xfrm>
            <a:off x="720000" y="365760"/>
            <a:ext cx="7704000" cy="548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9" name="Google Shape;39;p4"/>
          <p:cNvSpPr txBox="1"/>
          <p:nvPr>
            <p:ph idx="1" type="body"/>
          </p:nvPr>
        </p:nvSpPr>
        <p:spPr>
          <a:xfrm>
            <a:off x="716900" y="1051849"/>
            <a:ext cx="7704000" cy="36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ctr">
              <a:spcBef>
                <a:spcPts val="0"/>
              </a:spcBef>
              <a:spcAft>
                <a:spcPts val="0"/>
              </a:spcAft>
              <a:buSzPts val="1600"/>
              <a:buFont typeface="Mulish SemiBold"/>
              <a:buAutoNum type="arabicPeriod"/>
              <a:defRPr/>
            </a:lvl1pPr>
            <a:lvl2pPr indent="-3302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1600"/>
            </a:lvl2pPr>
            <a:lvl3pPr indent="-3302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1600"/>
            </a:lvl3pPr>
            <a:lvl4pPr indent="-3302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1600"/>
            </a:lvl4pPr>
            <a:lvl5pPr indent="-3302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1600"/>
            </a:lvl5pPr>
            <a:lvl6pPr indent="-3302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1600"/>
            </a:lvl6pPr>
            <a:lvl7pPr indent="-3302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1600"/>
            </a:lvl7pPr>
            <a:lvl8pPr indent="-3302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1600"/>
            </a:lvl8pPr>
            <a:lvl9pPr indent="-3302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1600"/>
            </a:lvl9pPr>
          </a:lstStyle>
          <a:p/>
        </p:txBody>
      </p:sp>
      <p:grpSp>
        <p:nvGrpSpPr>
          <p:cNvPr id="40" name="Google Shape;40;p4"/>
          <p:cNvGrpSpPr/>
          <p:nvPr/>
        </p:nvGrpSpPr>
        <p:grpSpPr>
          <a:xfrm flipH="1">
            <a:off x="-8650" y="50"/>
            <a:ext cx="9163850" cy="5136000"/>
            <a:chOff x="-8650" y="50"/>
            <a:chExt cx="9163850" cy="5136000"/>
          </a:xfrm>
        </p:grpSpPr>
        <p:cxnSp>
          <p:nvCxnSpPr>
            <p:cNvPr id="41" name="Google Shape;41;p4"/>
            <p:cNvCxnSpPr/>
            <p:nvPr/>
          </p:nvCxnSpPr>
          <p:spPr>
            <a:xfrm>
              <a:off x="-5900" y="310598"/>
              <a:ext cx="91611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2" name="Google Shape;42;p4"/>
            <p:cNvCxnSpPr/>
            <p:nvPr/>
          </p:nvCxnSpPr>
          <p:spPr>
            <a:xfrm>
              <a:off x="-8650" y="4828239"/>
              <a:ext cx="91611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3" name="Google Shape;43;p4"/>
            <p:cNvCxnSpPr/>
            <p:nvPr/>
          </p:nvCxnSpPr>
          <p:spPr>
            <a:xfrm rot="10800000">
              <a:off x="636789" y="50"/>
              <a:ext cx="0" cy="51360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4" name="Google Shape;44;p4"/>
            <p:cNvCxnSpPr/>
            <p:nvPr/>
          </p:nvCxnSpPr>
          <p:spPr>
            <a:xfrm rot="10800000">
              <a:off x="8507211" y="50"/>
              <a:ext cx="0" cy="51360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8506900" y="4180500"/>
              <a:ext cx="6435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900" y="963013"/>
              <a:ext cx="6462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47" name="Google Shape;47;p4"/>
          <p:cNvSpPr/>
          <p:nvPr/>
        </p:nvSpPr>
        <p:spPr>
          <a:xfrm>
            <a:off x="205900" y="4415238"/>
            <a:ext cx="185100" cy="185100"/>
          </a:xfrm>
          <a:prstGeom prst="bracePair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4"/>
          <p:cNvSpPr/>
          <p:nvPr/>
        </p:nvSpPr>
        <p:spPr>
          <a:xfrm>
            <a:off x="8753000" y="543163"/>
            <a:ext cx="185100" cy="185100"/>
          </a:xfrm>
          <a:prstGeom prst="bracePair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" name="Google Shape;49;p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5"/>
          <p:cNvSpPr txBox="1"/>
          <p:nvPr>
            <p:ph type="title"/>
          </p:nvPr>
        </p:nvSpPr>
        <p:spPr>
          <a:xfrm>
            <a:off x="903488" y="1255375"/>
            <a:ext cx="3534000" cy="36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0" sz="2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2" name="Google Shape;52;p5"/>
          <p:cNvSpPr txBox="1"/>
          <p:nvPr>
            <p:ph idx="2" type="title"/>
          </p:nvPr>
        </p:nvSpPr>
        <p:spPr>
          <a:xfrm>
            <a:off x="4706867" y="1255375"/>
            <a:ext cx="3534000" cy="36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0" sz="2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3" name="Google Shape;53;p5"/>
          <p:cNvSpPr txBox="1"/>
          <p:nvPr>
            <p:ph idx="1" type="subTitle"/>
          </p:nvPr>
        </p:nvSpPr>
        <p:spPr>
          <a:xfrm>
            <a:off x="4706861" y="1523149"/>
            <a:ext cx="3534000" cy="258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/>
            </a:lvl9pPr>
          </a:lstStyle>
          <a:p/>
        </p:txBody>
      </p:sp>
      <p:sp>
        <p:nvSpPr>
          <p:cNvPr id="54" name="Google Shape;54;p5"/>
          <p:cNvSpPr txBox="1"/>
          <p:nvPr>
            <p:ph idx="3" type="subTitle"/>
          </p:nvPr>
        </p:nvSpPr>
        <p:spPr>
          <a:xfrm>
            <a:off x="903133" y="1523149"/>
            <a:ext cx="3534600" cy="258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9pPr>
          </a:lstStyle>
          <a:p/>
        </p:txBody>
      </p:sp>
      <p:sp>
        <p:nvSpPr>
          <p:cNvPr id="55" name="Google Shape;55;p5"/>
          <p:cNvSpPr txBox="1"/>
          <p:nvPr>
            <p:ph idx="4" type="title"/>
          </p:nvPr>
        </p:nvSpPr>
        <p:spPr>
          <a:xfrm>
            <a:off x="720000" y="365760"/>
            <a:ext cx="7704000" cy="548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grpSp>
        <p:nvGrpSpPr>
          <p:cNvPr id="56" name="Google Shape;56;p5"/>
          <p:cNvGrpSpPr/>
          <p:nvPr/>
        </p:nvGrpSpPr>
        <p:grpSpPr>
          <a:xfrm flipH="1">
            <a:off x="-8650" y="50"/>
            <a:ext cx="9163850" cy="5136000"/>
            <a:chOff x="-8650" y="50"/>
            <a:chExt cx="9163850" cy="5136000"/>
          </a:xfrm>
        </p:grpSpPr>
        <p:cxnSp>
          <p:nvCxnSpPr>
            <p:cNvPr id="57" name="Google Shape;57;p5"/>
            <p:cNvCxnSpPr/>
            <p:nvPr/>
          </p:nvCxnSpPr>
          <p:spPr>
            <a:xfrm>
              <a:off x="-5900" y="310598"/>
              <a:ext cx="91611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8" name="Google Shape;58;p5"/>
            <p:cNvCxnSpPr/>
            <p:nvPr/>
          </p:nvCxnSpPr>
          <p:spPr>
            <a:xfrm>
              <a:off x="-8650" y="4828239"/>
              <a:ext cx="91611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9" name="Google Shape;59;p5"/>
            <p:cNvCxnSpPr/>
            <p:nvPr/>
          </p:nvCxnSpPr>
          <p:spPr>
            <a:xfrm rot="10800000">
              <a:off x="636789" y="50"/>
              <a:ext cx="0" cy="51360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0" name="Google Shape;60;p5"/>
            <p:cNvCxnSpPr/>
            <p:nvPr/>
          </p:nvCxnSpPr>
          <p:spPr>
            <a:xfrm rot="10800000">
              <a:off x="8507211" y="50"/>
              <a:ext cx="0" cy="51360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1" name="Google Shape;61;p5"/>
            <p:cNvCxnSpPr/>
            <p:nvPr/>
          </p:nvCxnSpPr>
          <p:spPr>
            <a:xfrm>
              <a:off x="8506900" y="4180500"/>
              <a:ext cx="6435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2" name="Google Shape;62;p5"/>
            <p:cNvCxnSpPr/>
            <p:nvPr/>
          </p:nvCxnSpPr>
          <p:spPr>
            <a:xfrm>
              <a:off x="-5900" y="963013"/>
              <a:ext cx="6462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63" name="Google Shape;63;p5"/>
          <p:cNvSpPr/>
          <p:nvPr/>
        </p:nvSpPr>
        <p:spPr>
          <a:xfrm>
            <a:off x="8744000" y="547538"/>
            <a:ext cx="185100" cy="185100"/>
          </a:xfrm>
          <a:prstGeom prst="bracePair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6"/>
          <p:cNvSpPr txBox="1"/>
          <p:nvPr>
            <p:ph type="title"/>
          </p:nvPr>
        </p:nvSpPr>
        <p:spPr>
          <a:xfrm>
            <a:off x="720000" y="365760"/>
            <a:ext cx="7704000" cy="548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grpSp>
        <p:nvGrpSpPr>
          <p:cNvPr id="67" name="Google Shape;67;p6"/>
          <p:cNvGrpSpPr/>
          <p:nvPr/>
        </p:nvGrpSpPr>
        <p:grpSpPr>
          <a:xfrm flipH="1">
            <a:off x="-8650" y="50"/>
            <a:ext cx="9163850" cy="5136000"/>
            <a:chOff x="-8650" y="50"/>
            <a:chExt cx="9163850" cy="5136000"/>
          </a:xfrm>
        </p:grpSpPr>
        <p:cxnSp>
          <p:nvCxnSpPr>
            <p:cNvPr id="68" name="Google Shape;68;p6"/>
            <p:cNvCxnSpPr/>
            <p:nvPr/>
          </p:nvCxnSpPr>
          <p:spPr>
            <a:xfrm>
              <a:off x="-5900" y="310598"/>
              <a:ext cx="91611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9" name="Google Shape;69;p6"/>
            <p:cNvCxnSpPr/>
            <p:nvPr/>
          </p:nvCxnSpPr>
          <p:spPr>
            <a:xfrm>
              <a:off x="-8650" y="4828239"/>
              <a:ext cx="91611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0" name="Google Shape;70;p6"/>
            <p:cNvCxnSpPr/>
            <p:nvPr/>
          </p:nvCxnSpPr>
          <p:spPr>
            <a:xfrm rot="10800000">
              <a:off x="636789" y="50"/>
              <a:ext cx="0" cy="51360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1" name="Google Shape;71;p6"/>
            <p:cNvCxnSpPr/>
            <p:nvPr/>
          </p:nvCxnSpPr>
          <p:spPr>
            <a:xfrm rot="10800000">
              <a:off x="8507211" y="50"/>
              <a:ext cx="0" cy="51360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2" name="Google Shape;72;p6"/>
            <p:cNvCxnSpPr/>
            <p:nvPr/>
          </p:nvCxnSpPr>
          <p:spPr>
            <a:xfrm>
              <a:off x="8506900" y="4180500"/>
              <a:ext cx="6435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3" name="Google Shape;73;p6"/>
            <p:cNvCxnSpPr/>
            <p:nvPr/>
          </p:nvCxnSpPr>
          <p:spPr>
            <a:xfrm>
              <a:off x="-5900" y="963013"/>
              <a:ext cx="6462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74" name="Google Shape;74;p6"/>
          <p:cNvSpPr/>
          <p:nvPr/>
        </p:nvSpPr>
        <p:spPr>
          <a:xfrm>
            <a:off x="214900" y="4414313"/>
            <a:ext cx="185100" cy="185100"/>
          </a:xfrm>
          <a:prstGeom prst="bracePair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6"/>
          <p:cNvSpPr/>
          <p:nvPr/>
        </p:nvSpPr>
        <p:spPr>
          <a:xfrm>
            <a:off x="8744000" y="547538"/>
            <a:ext cx="185100" cy="185100"/>
          </a:xfrm>
          <a:prstGeom prst="bracePair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7"/>
          <p:cNvSpPr txBox="1"/>
          <p:nvPr>
            <p:ph idx="1" type="body"/>
          </p:nvPr>
        </p:nvSpPr>
        <p:spPr>
          <a:xfrm>
            <a:off x="1220250" y="1199050"/>
            <a:ext cx="6703500" cy="319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ind Light"/>
              <a:buChar char="●"/>
              <a:defRPr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Font typeface="Hind Light"/>
              <a:buChar char="○"/>
              <a:defRPr/>
            </a:lvl2pPr>
            <a:lvl3pPr indent="-32385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indent="-323850" lvl="3" marL="1828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indent="-317500" lvl="4" marL="2286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indent="-317500" lvl="5" marL="2743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indent="-311150" lvl="6" marL="3200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indent="-311150" lvl="7" marL="3657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indent="-317500" lvl="8" marL="411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Nunito Light"/>
              <a:buChar char="■"/>
              <a:defRPr/>
            </a:lvl9pPr>
          </a:lstStyle>
          <a:p/>
        </p:txBody>
      </p:sp>
      <p:sp>
        <p:nvSpPr>
          <p:cNvPr id="79" name="Google Shape;79;p7"/>
          <p:cNvSpPr txBox="1"/>
          <p:nvPr>
            <p:ph type="title"/>
          </p:nvPr>
        </p:nvSpPr>
        <p:spPr>
          <a:xfrm>
            <a:off x="720000" y="365760"/>
            <a:ext cx="7704000" cy="548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grpSp>
        <p:nvGrpSpPr>
          <p:cNvPr id="80" name="Google Shape;80;p7"/>
          <p:cNvGrpSpPr/>
          <p:nvPr/>
        </p:nvGrpSpPr>
        <p:grpSpPr>
          <a:xfrm flipH="1">
            <a:off x="-8650" y="50"/>
            <a:ext cx="9163850" cy="5136000"/>
            <a:chOff x="-8650" y="50"/>
            <a:chExt cx="9163850" cy="5136000"/>
          </a:xfrm>
        </p:grpSpPr>
        <p:cxnSp>
          <p:nvCxnSpPr>
            <p:cNvPr id="81" name="Google Shape;81;p7"/>
            <p:cNvCxnSpPr/>
            <p:nvPr/>
          </p:nvCxnSpPr>
          <p:spPr>
            <a:xfrm>
              <a:off x="-5900" y="310598"/>
              <a:ext cx="91611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2" name="Google Shape;82;p7"/>
            <p:cNvCxnSpPr/>
            <p:nvPr/>
          </p:nvCxnSpPr>
          <p:spPr>
            <a:xfrm>
              <a:off x="-8650" y="4828239"/>
              <a:ext cx="91611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3" name="Google Shape;83;p7"/>
            <p:cNvCxnSpPr/>
            <p:nvPr/>
          </p:nvCxnSpPr>
          <p:spPr>
            <a:xfrm rot="10800000">
              <a:off x="636789" y="50"/>
              <a:ext cx="0" cy="51360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4" name="Google Shape;84;p7"/>
            <p:cNvCxnSpPr/>
            <p:nvPr/>
          </p:nvCxnSpPr>
          <p:spPr>
            <a:xfrm rot="10800000">
              <a:off x="8507211" y="50"/>
              <a:ext cx="0" cy="51360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5" name="Google Shape;85;p7"/>
            <p:cNvCxnSpPr/>
            <p:nvPr/>
          </p:nvCxnSpPr>
          <p:spPr>
            <a:xfrm>
              <a:off x="8506900" y="4180500"/>
              <a:ext cx="6435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6" name="Google Shape;86;p7"/>
            <p:cNvCxnSpPr/>
            <p:nvPr/>
          </p:nvCxnSpPr>
          <p:spPr>
            <a:xfrm>
              <a:off x="-5900" y="963013"/>
              <a:ext cx="6462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87" name="Google Shape;87;p7"/>
          <p:cNvSpPr/>
          <p:nvPr/>
        </p:nvSpPr>
        <p:spPr>
          <a:xfrm>
            <a:off x="205900" y="4414313"/>
            <a:ext cx="185100" cy="185100"/>
          </a:xfrm>
          <a:prstGeom prst="bracePair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7"/>
          <p:cNvSpPr/>
          <p:nvPr/>
        </p:nvSpPr>
        <p:spPr>
          <a:xfrm>
            <a:off x="8744000" y="547538"/>
            <a:ext cx="185100" cy="185100"/>
          </a:xfrm>
          <a:prstGeom prst="bracePair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8"/>
          <p:cNvSpPr txBox="1"/>
          <p:nvPr>
            <p:ph type="title"/>
          </p:nvPr>
        </p:nvSpPr>
        <p:spPr>
          <a:xfrm>
            <a:off x="2241450" y="1513350"/>
            <a:ext cx="4661100" cy="211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92" name="Google Shape;92;p8"/>
          <p:cNvSpPr/>
          <p:nvPr/>
        </p:nvSpPr>
        <p:spPr>
          <a:xfrm>
            <a:off x="208038" y="162163"/>
            <a:ext cx="185100" cy="185100"/>
          </a:xfrm>
          <a:prstGeom prst="bracePair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8"/>
          <p:cNvSpPr/>
          <p:nvPr/>
        </p:nvSpPr>
        <p:spPr>
          <a:xfrm>
            <a:off x="8753413" y="4776663"/>
            <a:ext cx="185100" cy="185100"/>
          </a:xfrm>
          <a:prstGeom prst="bracePair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4" name="Google Shape;94;p8"/>
          <p:cNvGrpSpPr/>
          <p:nvPr/>
        </p:nvGrpSpPr>
        <p:grpSpPr>
          <a:xfrm>
            <a:off x="-8650" y="50"/>
            <a:ext cx="9163850" cy="5136000"/>
            <a:chOff x="-8650" y="50"/>
            <a:chExt cx="9163850" cy="5136000"/>
          </a:xfrm>
        </p:grpSpPr>
        <p:cxnSp>
          <p:nvCxnSpPr>
            <p:cNvPr id="95" name="Google Shape;95;p8"/>
            <p:cNvCxnSpPr/>
            <p:nvPr/>
          </p:nvCxnSpPr>
          <p:spPr>
            <a:xfrm>
              <a:off x="-5900" y="539198"/>
              <a:ext cx="91611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6" name="Google Shape;96;p8"/>
            <p:cNvCxnSpPr/>
            <p:nvPr/>
          </p:nvCxnSpPr>
          <p:spPr>
            <a:xfrm>
              <a:off x="-8650" y="4599639"/>
              <a:ext cx="91611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7" name="Google Shape;97;p8"/>
            <p:cNvCxnSpPr/>
            <p:nvPr/>
          </p:nvCxnSpPr>
          <p:spPr>
            <a:xfrm rot="10800000">
              <a:off x="636789" y="50"/>
              <a:ext cx="0" cy="51360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8" name="Google Shape;98;p8"/>
            <p:cNvCxnSpPr/>
            <p:nvPr/>
          </p:nvCxnSpPr>
          <p:spPr>
            <a:xfrm rot="10800000">
              <a:off x="8507211" y="50"/>
              <a:ext cx="0" cy="51360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9" name="Google Shape;99;p8"/>
            <p:cNvCxnSpPr/>
            <p:nvPr/>
          </p:nvCxnSpPr>
          <p:spPr>
            <a:xfrm>
              <a:off x="8506900" y="4180500"/>
              <a:ext cx="6435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0" name="Google Shape;100;p8"/>
            <p:cNvCxnSpPr/>
            <p:nvPr/>
          </p:nvCxnSpPr>
          <p:spPr>
            <a:xfrm>
              <a:off x="-5900" y="963013"/>
              <a:ext cx="6462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101" name="Google Shape;101;p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9"/>
          <p:cNvGrpSpPr/>
          <p:nvPr/>
        </p:nvGrpSpPr>
        <p:grpSpPr>
          <a:xfrm>
            <a:off x="-8650" y="50"/>
            <a:ext cx="9163850" cy="5136000"/>
            <a:chOff x="-8650" y="50"/>
            <a:chExt cx="9163850" cy="5136000"/>
          </a:xfrm>
        </p:grpSpPr>
        <p:cxnSp>
          <p:nvCxnSpPr>
            <p:cNvPr id="104" name="Google Shape;104;p9"/>
            <p:cNvCxnSpPr/>
            <p:nvPr/>
          </p:nvCxnSpPr>
          <p:spPr>
            <a:xfrm>
              <a:off x="-5900" y="539198"/>
              <a:ext cx="91611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5" name="Google Shape;105;p9"/>
            <p:cNvCxnSpPr/>
            <p:nvPr/>
          </p:nvCxnSpPr>
          <p:spPr>
            <a:xfrm>
              <a:off x="-8650" y="4599639"/>
              <a:ext cx="91611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6" name="Google Shape;106;p9"/>
            <p:cNvCxnSpPr/>
            <p:nvPr/>
          </p:nvCxnSpPr>
          <p:spPr>
            <a:xfrm rot="10800000">
              <a:off x="636789" y="50"/>
              <a:ext cx="0" cy="51360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7" name="Google Shape;107;p9"/>
            <p:cNvCxnSpPr/>
            <p:nvPr/>
          </p:nvCxnSpPr>
          <p:spPr>
            <a:xfrm rot="10800000">
              <a:off x="8507211" y="50"/>
              <a:ext cx="0" cy="51360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8" name="Google Shape;108;p9"/>
            <p:cNvCxnSpPr/>
            <p:nvPr/>
          </p:nvCxnSpPr>
          <p:spPr>
            <a:xfrm>
              <a:off x="8506900" y="4180500"/>
              <a:ext cx="6435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9" name="Google Shape;109;p9"/>
            <p:cNvCxnSpPr/>
            <p:nvPr/>
          </p:nvCxnSpPr>
          <p:spPr>
            <a:xfrm>
              <a:off x="-5900" y="963013"/>
              <a:ext cx="6462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110" name="Google Shape;110;p9"/>
          <p:cNvSpPr txBox="1"/>
          <p:nvPr>
            <p:ph type="title"/>
          </p:nvPr>
        </p:nvSpPr>
        <p:spPr>
          <a:xfrm>
            <a:off x="1119450" y="1490388"/>
            <a:ext cx="6905100" cy="1035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11" name="Google Shape;111;p9"/>
          <p:cNvSpPr txBox="1"/>
          <p:nvPr>
            <p:ph idx="1" type="subTitle"/>
          </p:nvPr>
        </p:nvSpPr>
        <p:spPr>
          <a:xfrm>
            <a:off x="1119450" y="2560623"/>
            <a:ext cx="6905100" cy="91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9"/>
          <p:cNvSpPr/>
          <p:nvPr/>
        </p:nvSpPr>
        <p:spPr>
          <a:xfrm>
            <a:off x="205900" y="4796238"/>
            <a:ext cx="185100" cy="185100"/>
          </a:xfrm>
          <a:prstGeom prst="bracePair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9"/>
          <p:cNvSpPr/>
          <p:nvPr/>
        </p:nvSpPr>
        <p:spPr>
          <a:xfrm>
            <a:off x="205900" y="162163"/>
            <a:ext cx="185100" cy="185100"/>
          </a:xfrm>
          <a:prstGeom prst="bracePair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9"/>
          <p:cNvSpPr/>
          <p:nvPr/>
        </p:nvSpPr>
        <p:spPr>
          <a:xfrm>
            <a:off x="8753000" y="4796238"/>
            <a:ext cx="185100" cy="185100"/>
          </a:xfrm>
          <a:prstGeom prst="bracePair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9"/>
          <p:cNvSpPr/>
          <p:nvPr/>
        </p:nvSpPr>
        <p:spPr>
          <a:xfrm>
            <a:off x="8753000" y="162163"/>
            <a:ext cx="185100" cy="185100"/>
          </a:xfrm>
          <a:prstGeom prst="bracePair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0"/>
          <p:cNvSpPr/>
          <p:nvPr>
            <p:ph idx="2" type="pic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19" name="Google Shape;119;p10"/>
          <p:cNvSpPr txBox="1"/>
          <p:nvPr>
            <p:ph type="title"/>
          </p:nvPr>
        </p:nvSpPr>
        <p:spPr>
          <a:xfrm>
            <a:off x="5065600" y="3592925"/>
            <a:ext cx="3365100" cy="10065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highlight>
                  <a:schemeClr val="dk2"/>
                </a:highlight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20" name="Google Shape;120;p1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theme" Target="../theme/theme1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dk2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17750" y="365760"/>
            <a:ext cx="77085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 Medium"/>
              <a:buNone/>
              <a:defRPr sz="30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ton"/>
              <a:buNone/>
              <a:defRPr sz="35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ton"/>
              <a:buNone/>
              <a:defRPr sz="35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ton"/>
              <a:buNone/>
              <a:defRPr sz="35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ton"/>
              <a:buNone/>
              <a:defRPr sz="35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ton"/>
              <a:buNone/>
              <a:defRPr sz="35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ton"/>
              <a:buNone/>
              <a:defRPr sz="35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ton"/>
              <a:buNone/>
              <a:defRPr sz="35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ton"/>
              <a:buNone/>
              <a:defRPr sz="35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692700" y="1351875"/>
            <a:ext cx="7711800" cy="32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Char char="●"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Char char="○"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Char char="■"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Char char="●"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Char char="○"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Char char="■"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Char char="●"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Char char="○"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Char char="■"/>
              <a:defRPr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1pPr>
            <a:lvl2pPr lvl="1" algn="r">
              <a:buNone/>
              <a:defRPr sz="1300"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2pPr>
            <a:lvl3pPr lvl="2" algn="r">
              <a:buNone/>
              <a:defRPr sz="1300"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3pPr>
            <a:lvl4pPr lvl="3" algn="r">
              <a:buNone/>
              <a:defRPr sz="1300"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4pPr>
            <a:lvl5pPr lvl="4" algn="r">
              <a:buNone/>
              <a:defRPr sz="1300"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5pPr>
            <a:lvl6pPr lvl="5" algn="r">
              <a:buNone/>
              <a:defRPr sz="1300"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6pPr>
            <a:lvl7pPr lvl="6" algn="r">
              <a:buNone/>
              <a:defRPr sz="1300"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7pPr>
            <a:lvl8pPr lvl="7" algn="r">
              <a:buNone/>
              <a:defRPr sz="1300"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8pPr>
            <a:lvl9pPr lvl="8" algn="r">
              <a:buNone/>
              <a:defRPr sz="1300"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://drive.google.com/file/d/17xOZVatgW3MzBPxU1C1etMiJXGavRfLh/view" TargetMode="External"/><Relationship Id="rId4" Type="http://schemas.openxmlformats.org/officeDocument/2006/relationships/image" Target="../media/image8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png"/><Relationship Id="rId4" Type="http://schemas.openxmlformats.org/officeDocument/2006/relationships/image" Target="../media/image23.png"/><Relationship Id="rId5" Type="http://schemas.openxmlformats.org/officeDocument/2006/relationships/image" Target="../media/image2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Relationship Id="rId4" Type="http://schemas.openxmlformats.org/officeDocument/2006/relationships/image" Target="../media/image16.png"/><Relationship Id="rId5" Type="http://schemas.openxmlformats.org/officeDocument/2006/relationships/image" Target="../media/image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png"/><Relationship Id="rId4" Type="http://schemas.openxmlformats.org/officeDocument/2006/relationships/image" Target="../media/image21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png"/><Relationship Id="rId4" Type="http://schemas.openxmlformats.org/officeDocument/2006/relationships/image" Target="../media/image2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stock.adobe.com/images/two-robotic-arms-building-a-colorful-puzzle-robot-solving-jigsaw-puzzle-two-robotic-arms-with-puzzle-two-robotic-arms-holding-pieces-of-puzzle-vector-flat-design-illustration-horizontal-layout/166604751" TargetMode="External"/><Relationship Id="rId4" Type="http://schemas.openxmlformats.org/officeDocument/2006/relationships/hyperlink" Target="https://stock.adobe.com/images/two-robotic-arms-building-a-colorful-puzzle-robot-solving-jigsaw-puzzle-two-robotic-arms-with-puzzle-two-robotic-arms-holding-pieces-of-puzzle-vector-flat-design-illustration-horizontal-layout/166604751" TargetMode="External"/><Relationship Id="rId5" Type="http://schemas.openxmlformats.org/officeDocument/2006/relationships/hyperlink" Target="https://hackster.imgix.net/uploads/attachments/1478366/_GcoZhpvBeq.blob?auto=compress%2Cformat" TargetMode="External"/><Relationship Id="rId6" Type="http://schemas.openxmlformats.org/officeDocument/2006/relationships/hyperlink" Target="https://hackster.imgix.net/uploads/attachments/1478366/_GcoZhpvBeq.blob?auto=compress%2Cformat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jpg"/><Relationship Id="rId4" Type="http://schemas.openxmlformats.org/officeDocument/2006/relationships/image" Target="../media/image22.jpg"/><Relationship Id="rId5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9"/>
          <p:cNvSpPr txBox="1"/>
          <p:nvPr>
            <p:ph type="ctrTitle"/>
          </p:nvPr>
        </p:nvSpPr>
        <p:spPr>
          <a:xfrm>
            <a:off x="1067200" y="1399888"/>
            <a:ext cx="7009800" cy="176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/>
              <a:t>Automatic Puzzle Solver</a:t>
            </a:r>
            <a:endParaRPr sz="7000"/>
          </a:p>
        </p:txBody>
      </p:sp>
      <p:cxnSp>
        <p:nvCxnSpPr>
          <p:cNvPr id="411" name="Google Shape;411;p29"/>
          <p:cNvCxnSpPr/>
          <p:nvPr/>
        </p:nvCxnSpPr>
        <p:spPr>
          <a:xfrm>
            <a:off x="2326500" y="3234163"/>
            <a:ext cx="44910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12" name="Google Shape;412;p29"/>
          <p:cNvSpPr txBox="1"/>
          <p:nvPr>
            <p:ph idx="1" type="subTitle"/>
          </p:nvPr>
        </p:nvSpPr>
        <p:spPr>
          <a:xfrm>
            <a:off x="2160000" y="4034363"/>
            <a:ext cx="4824000" cy="36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Alex Kim, Conor Devlin, Eric Chen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413" name="Google Shape;413;p29"/>
          <p:cNvSpPr txBox="1"/>
          <p:nvPr/>
        </p:nvSpPr>
        <p:spPr>
          <a:xfrm>
            <a:off x="3475800" y="4688700"/>
            <a:ext cx="2192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Team 71</a:t>
            </a:r>
            <a:endParaRPr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38"/>
          <p:cNvSpPr/>
          <p:nvPr/>
        </p:nvSpPr>
        <p:spPr>
          <a:xfrm>
            <a:off x="185200" y="95826"/>
            <a:ext cx="185100" cy="3156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30" name="Google Shape;530;p38"/>
          <p:cNvGrpSpPr/>
          <p:nvPr/>
        </p:nvGrpSpPr>
        <p:grpSpPr>
          <a:xfrm flipH="1">
            <a:off x="-8650" y="50"/>
            <a:ext cx="9163850" cy="5136000"/>
            <a:chOff x="-8650" y="50"/>
            <a:chExt cx="9163850" cy="5136000"/>
          </a:xfrm>
        </p:grpSpPr>
        <p:cxnSp>
          <p:nvCxnSpPr>
            <p:cNvPr id="531" name="Google Shape;531;p38"/>
            <p:cNvCxnSpPr/>
            <p:nvPr/>
          </p:nvCxnSpPr>
          <p:spPr>
            <a:xfrm>
              <a:off x="-5900" y="539198"/>
              <a:ext cx="91611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32" name="Google Shape;532;p38"/>
            <p:cNvCxnSpPr/>
            <p:nvPr/>
          </p:nvCxnSpPr>
          <p:spPr>
            <a:xfrm>
              <a:off x="-8650" y="4599639"/>
              <a:ext cx="91611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33" name="Google Shape;533;p38"/>
            <p:cNvCxnSpPr/>
            <p:nvPr/>
          </p:nvCxnSpPr>
          <p:spPr>
            <a:xfrm rot="10800000">
              <a:off x="636789" y="50"/>
              <a:ext cx="0" cy="51360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34" name="Google Shape;534;p38"/>
            <p:cNvCxnSpPr/>
            <p:nvPr/>
          </p:nvCxnSpPr>
          <p:spPr>
            <a:xfrm rot="10800000">
              <a:off x="8507211" y="50"/>
              <a:ext cx="0" cy="51360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35" name="Google Shape;535;p38"/>
            <p:cNvCxnSpPr/>
            <p:nvPr/>
          </p:nvCxnSpPr>
          <p:spPr>
            <a:xfrm>
              <a:off x="8506900" y="4180500"/>
              <a:ext cx="6435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36" name="Google Shape;536;p38"/>
            <p:cNvCxnSpPr/>
            <p:nvPr/>
          </p:nvCxnSpPr>
          <p:spPr>
            <a:xfrm>
              <a:off x="-5900" y="963013"/>
              <a:ext cx="6462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537" name="Google Shape;537;p38"/>
          <p:cNvSpPr/>
          <p:nvPr/>
        </p:nvSpPr>
        <p:spPr>
          <a:xfrm flipH="1">
            <a:off x="8753000" y="162163"/>
            <a:ext cx="185100" cy="185100"/>
          </a:xfrm>
          <a:prstGeom prst="bracePair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8" name="Google Shape;538;p38"/>
          <p:cNvSpPr/>
          <p:nvPr/>
        </p:nvSpPr>
        <p:spPr>
          <a:xfrm flipH="1">
            <a:off x="205900" y="4796238"/>
            <a:ext cx="185100" cy="185100"/>
          </a:xfrm>
          <a:prstGeom prst="bracePair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9" name="Google Shape;539;p3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40" name="Google Shape;540;p38" title="IMG_6323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39"/>
          <p:cNvSpPr txBox="1"/>
          <p:nvPr>
            <p:ph idx="4" type="title"/>
          </p:nvPr>
        </p:nvSpPr>
        <p:spPr>
          <a:xfrm>
            <a:off x="720000" y="365760"/>
            <a:ext cx="77040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R&amp;V: Mechanical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6" name="Google Shape;546;p39"/>
          <p:cNvSpPr/>
          <p:nvPr/>
        </p:nvSpPr>
        <p:spPr>
          <a:xfrm>
            <a:off x="205900" y="4414313"/>
            <a:ext cx="185100" cy="185100"/>
          </a:xfrm>
          <a:prstGeom prst="bracePair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7" name="Google Shape;547;p3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48" name="Google Shape;548;p39"/>
          <p:cNvSpPr txBox="1"/>
          <p:nvPr/>
        </p:nvSpPr>
        <p:spPr>
          <a:xfrm>
            <a:off x="629450" y="933000"/>
            <a:ext cx="4271400" cy="17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Hind"/>
              <a:buChar char="●"/>
            </a:pPr>
            <a:r>
              <a:rPr lang="en" sz="1500"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rPr>
              <a:t>The vacuum pump and suction cup will be able to pick up puzzle pieces</a:t>
            </a:r>
            <a:endParaRPr sz="1500">
              <a:solidFill>
                <a:schemeClr val="lt1"/>
              </a:solidFill>
              <a:latin typeface="Hind"/>
              <a:ea typeface="Hind"/>
              <a:cs typeface="Hind"/>
              <a:sym typeface="Hind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500"/>
              <a:buFont typeface="Hind"/>
              <a:buChar char="●"/>
            </a:pPr>
            <a:r>
              <a:rPr lang="en" sz="1500"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rPr>
              <a:t>The linear actuator should be able to reach puzzle pieces on the table, with the suction cup, when fully extended</a:t>
            </a:r>
            <a:endParaRPr sz="1700">
              <a:solidFill>
                <a:schemeClr val="lt1"/>
              </a:solidFill>
              <a:latin typeface="Hind"/>
              <a:ea typeface="Hind"/>
              <a:cs typeface="Hind"/>
              <a:sym typeface="Hind"/>
            </a:endParaRPr>
          </a:p>
        </p:txBody>
      </p:sp>
      <p:pic>
        <p:nvPicPr>
          <p:cNvPr id="549" name="Google Shape;54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9068" y="2688600"/>
            <a:ext cx="2092783" cy="2061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450" y="2688610"/>
            <a:ext cx="2092783" cy="2061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01025" y="1168550"/>
            <a:ext cx="2460099" cy="3430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40"/>
          <p:cNvSpPr txBox="1"/>
          <p:nvPr>
            <p:ph idx="4" type="title"/>
          </p:nvPr>
        </p:nvSpPr>
        <p:spPr>
          <a:xfrm>
            <a:off x="720000" y="365760"/>
            <a:ext cx="77040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R&amp;V: Control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7" name="Google Shape;557;p40"/>
          <p:cNvSpPr/>
          <p:nvPr/>
        </p:nvSpPr>
        <p:spPr>
          <a:xfrm>
            <a:off x="205900" y="4414313"/>
            <a:ext cx="185100" cy="185100"/>
          </a:xfrm>
          <a:prstGeom prst="bracePair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8" name="Google Shape;558;p4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59" name="Google Shape;559;p40"/>
          <p:cNvSpPr txBox="1"/>
          <p:nvPr/>
        </p:nvSpPr>
        <p:spPr>
          <a:xfrm>
            <a:off x="629450" y="1196600"/>
            <a:ext cx="2949300" cy="32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Char char="●"/>
            </a:pPr>
            <a:r>
              <a:rPr lang="en"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rPr>
              <a:t>The microcontroller will be able to record the position of the suction cup, above the table</a:t>
            </a:r>
            <a:endParaRPr>
              <a:solidFill>
                <a:schemeClr val="lt1"/>
              </a:solidFill>
              <a:latin typeface="Hind"/>
              <a:ea typeface="Hind"/>
              <a:cs typeface="Hind"/>
              <a:sym typeface="Hind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Hind"/>
              <a:ea typeface="Hind"/>
              <a:cs typeface="Hind"/>
              <a:sym typeface="Hind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"/>
              <a:buChar char="●"/>
            </a:pPr>
            <a:r>
              <a:rPr lang="en"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rPr>
              <a:t>The microcontroller should be able to receive a signal from the raspberry pi and react accordingly</a:t>
            </a:r>
            <a:endParaRPr>
              <a:solidFill>
                <a:schemeClr val="lt1"/>
              </a:solidFill>
              <a:latin typeface="Hind"/>
              <a:ea typeface="Hind"/>
              <a:cs typeface="Hind"/>
              <a:sym typeface="Hind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Hind"/>
              <a:ea typeface="Hind"/>
              <a:cs typeface="Hind"/>
              <a:sym typeface="Hind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Hind"/>
              <a:ea typeface="Hind"/>
              <a:cs typeface="Hind"/>
              <a:sym typeface="Hind"/>
            </a:endParaRPr>
          </a:p>
        </p:txBody>
      </p:sp>
      <p:pic>
        <p:nvPicPr>
          <p:cNvPr id="560" name="Google Shape;56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01400" y="1298225"/>
            <a:ext cx="4722600" cy="866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5674" y="2500975"/>
            <a:ext cx="2774050" cy="1913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41"/>
          <p:cNvSpPr txBox="1"/>
          <p:nvPr>
            <p:ph idx="4" type="title"/>
          </p:nvPr>
        </p:nvSpPr>
        <p:spPr>
          <a:xfrm>
            <a:off x="720000" y="365760"/>
            <a:ext cx="77040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R&amp;V</a:t>
            </a:r>
            <a:r>
              <a:rPr lang="en"/>
              <a:t>: </a:t>
            </a:r>
            <a:r>
              <a:rPr lang="en"/>
              <a:t>Camera Feedback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7" name="Google Shape;567;p41"/>
          <p:cNvSpPr/>
          <p:nvPr/>
        </p:nvSpPr>
        <p:spPr>
          <a:xfrm>
            <a:off x="205900" y="4414313"/>
            <a:ext cx="185100" cy="185100"/>
          </a:xfrm>
          <a:prstGeom prst="bracePair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8" name="Google Shape;568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9050" y="1196610"/>
            <a:ext cx="2948125" cy="867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41"/>
          <p:cNvPicPr preferRelativeResize="0"/>
          <p:nvPr/>
        </p:nvPicPr>
        <p:blipFill rotWithShape="1">
          <a:blip r:embed="rId4">
            <a:alphaModFix/>
          </a:blip>
          <a:srcRect b="16422" l="17026" r="0" t="0"/>
          <a:stretch/>
        </p:blipFill>
        <p:spPr>
          <a:xfrm>
            <a:off x="5477775" y="2257500"/>
            <a:ext cx="1725302" cy="1303377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Google Shape;570;p41"/>
          <p:cNvSpPr txBox="1"/>
          <p:nvPr/>
        </p:nvSpPr>
        <p:spPr>
          <a:xfrm>
            <a:off x="1020225" y="1092775"/>
            <a:ext cx="2324100" cy="7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Hind"/>
              <a:ea typeface="Hind"/>
              <a:cs typeface="Hind"/>
              <a:sym typeface="Hind"/>
            </a:endParaRPr>
          </a:p>
        </p:txBody>
      </p:sp>
      <p:sp>
        <p:nvSpPr>
          <p:cNvPr id="571" name="Google Shape;571;p41"/>
          <p:cNvSpPr txBox="1"/>
          <p:nvPr/>
        </p:nvSpPr>
        <p:spPr>
          <a:xfrm>
            <a:off x="1020225" y="2199600"/>
            <a:ext cx="2324100" cy="7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Hind"/>
              <a:ea typeface="Hind"/>
              <a:cs typeface="Hind"/>
              <a:sym typeface="Hind"/>
            </a:endParaRPr>
          </a:p>
        </p:txBody>
      </p:sp>
      <p:sp>
        <p:nvSpPr>
          <p:cNvPr id="572" name="Google Shape;572;p41"/>
          <p:cNvSpPr txBox="1"/>
          <p:nvPr/>
        </p:nvSpPr>
        <p:spPr>
          <a:xfrm>
            <a:off x="1020225" y="3670025"/>
            <a:ext cx="2324100" cy="7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Hind"/>
              <a:ea typeface="Hind"/>
              <a:cs typeface="Hind"/>
              <a:sym typeface="Hind"/>
            </a:endParaRPr>
          </a:p>
        </p:txBody>
      </p:sp>
      <p:pic>
        <p:nvPicPr>
          <p:cNvPr id="573" name="Google Shape;573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01566" y="3670025"/>
            <a:ext cx="2423097" cy="867975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p41"/>
          <p:cNvSpPr txBox="1"/>
          <p:nvPr/>
        </p:nvSpPr>
        <p:spPr>
          <a:xfrm>
            <a:off x="629450" y="1196588"/>
            <a:ext cx="3767700" cy="32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ind"/>
              <a:buChar char="●"/>
            </a:pPr>
            <a:r>
              <a:rPr lang="en"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rPr>
              <a:t>A sudden camera disconnection for more than 10 seconds should display an error and exit</a:t>
            </a:r>
            <a:endParaRPr>
              <a:solidFill>
                <a:schemeClr val="lt1"/>
              </a:solidFill>
              <a:latin typeface="Hind"/>
              <a:ea typeface="Hind"/>
              <a:cs typeface="Hind"/>
              <a:sym typeface="Hin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Hind"/>
              <a:ea typeface="Hind"/>
              <a:cs typeface="Hind"/>
              <a:sym typeface="Hin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Hind"/>
              <a:ea typeface="Hind"/>
              <a:cs typeface="Hind"/>
              <a:sym typeface="Hind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ind"/>
              <a:buChar char="●"/>
            </a:pPr>
            <a:r>
              <a:rPr lang="en"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rPr>
              <a:t>Idle state from camera should receive constant feed with 95% color detection accuracy</a:t>
            </a:r>
            <a:endParaRPr>
              <a:solidFill>
                <a:schemeClr val="lt1"/>
              </a:solidFill>
              <a:latin typeface="Hind"/>
              <a:ea typeface="Hind"/>
              <a:cs typeface="Hind"/>
              <a:sym typeface="Hin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Hind"/>
              <a:ea typeface="Hind"/>
              <a:cs typeface="Hind"/>
              <a:sym typeface="Hin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Hind"/>
              <a:ea typeface="Hind"/>
              <a:cs typeface="Hind"/>
              <a:sym typeface="Hind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ind"/>
              <a:buChar char="●"/>
            </a:pPr>
            <a:r>
              <a:rPr lang="en"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rPr>
              <a:t>The camera subsystem should be able to send basic data to the control subsystem</a:t>
            </a:r>
            <a:endParaRPr>
              <a:solidFill>
                <a:schemeClr val="lt1"/>
              </a:solidFill>
              <a:latin typeface="Hind"/>
              <a:ea typeface="Hind"/>
              <a:cs typeface="Hind"/>
              <a:sym typeface="Hin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Hind"/>
              <a:ea typeface="Hind"/>
              <a:cs typeface="Hind"/>
              <a:sym typeface="Hind"/>
            </a:endParaRPr>
          </a:p>
        </p:txBody>
      </p:sp>
      <p:sp>
        <p:nvSpPr>
          <p:cNvPr id="575" name="Google Shape;575;p4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42"/>
          <p:cNvSpPr txBox="1"/>
          <p:nvPr>
            <p:ph idx="4" type="title"/>
          </p:nvPr>
        </p:nvSpPr>
        <p:spPr>
          <a:xfrm>
            <a:off x="720000" y="365760"/>
            <a:ext cx="77040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</a:t>
            </a:r>
            <a:r>
              <a:rPr lang="en"/>
              <a:t>uccesses &amp; Challenges</a:t>
            </a:r>
            <a:endParaRPr/>
          </a:p>
        </p:txBody>
      </p:sp>
      <p:sp>
        <p:nvSpPr>
          <p:cNvPr id="581" name="Google Shape;581;p42"/>
          <p:cNvSpPr txBox="1"/>
          <p:nvPr>
            <p:ph idx="2" type="title"/>
          </p:nvPr>
        </p:nvSpPr>
        <p:spPr>
          <a:xfrm>
            <a:off x="4706867" y="1255375"/>
            <a:ext cx="3534000" cy="36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Mechanical &amp; Circuit</a:t>
            </a:r>
            <a:endParaRPr/>
          </a:p>
        </p:txBody>
      </p:sp>
      <p:sp>
        <p:nvSpPr>
          <p:cNvPr id="582" name="Google Shape;582;p42"/>
          <p:cNvSpPr txBox="1"/>
          <p:nvPr>
            <p:ph idx="1" type="subTitle"/>
          </p:nvPr>
        </p:nvSpPr>
        <p:spPr>
          <a:xfrm>
            <a:off x="4706861" y="1523149"/>
            <a:ext cx="3534000" cy="258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6059" lvl="0" marL="274320" rtl="0" algn="l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</a:pPr>
            <a:r>
              <a:rPr lang="en"/>
              <a:t>Solenoid</a:t>
            </a:r>
            <a:r>
              <a:rPr lang="en"/>
              <a:t> used too much current for GPIO pins so had to use transistor</a:t>
            </a:r>
            <a:endParaRPr/>
          </a:p>
          <a:p>
            <a:pPr indent="-226059" lvl="0" marL="274320" rtl="0" algn="l">
              <a:spcBef>
                <a:spcPts val="1000"/>
              </a:spcBef>
              <a:spcAft>
                <a:spcPts val="0"/>
              </a:spcAft>
              <a:buSzPts val="1400"/>
              <a:buFont typeface="Hind"/>
              <a:buChar char="●"/>
            </a:pPr>
            <a:r>
              <a:rPr lang="en"/>
              <a:t>Steppers used too much current for kit power supply so had to use second power source</a:t>
            </a:r>
            <a:endParaRPr/>
          </a:p>
          <a:p>
            <a:pPr indent="-226059" lvl="0" marL="274320" rtl="0" algn="l">
              <a:spcBef>
                <a:spcPts val="1000"/>
              </a:spcBef>
              <a:spcAft>
                <a:spcPts val="0"/>
              </a:spcAft>
              <a:buSzPts val="1400"/>
              <a:buFont typeface="Hind"/>
              <a:buChar char="●"/>
            </a:pPr>
            <a:r>
              <a:rPr lang="en"/>
              <a:t>Jittering of steppers prevented 1mm </a:t>
            </a:r>
            <a:r>
              <a:rPr lang="en"/>
              <a:t>precision</a:t>
            </a:r>
            <a:r>
              <a:rPr lang="en"/>
              <a:t> high level requirement, fixed with circuit</a:t>
            </a:r>
            <a:endParaRPr/>
          </a:p>
        </p:txBody>
      </p:sp>
      <p:sp>
        <p:nvSpPr>
          <p:cNvPr id="583" name="Google Shape;583;p42"/>
          <p:cNvSpPr/>
          <p:nvPr/>
        </p:nvSpPr>
        <p:spPr>
          <a:xfrm>
            <a:off x="205900" y="4414313"/>
            <a:ext cx="185100" cy="185100"/>
          </a:xfrm>
          <a:prstGeom prst="bracePair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4" name="Google Shape;584;p42"/>
          <p:cNvSpPr txBox="1"/>
          <p:nvPr>
            <p:ph type="title"/>
          </p:nvPr>
        </p:nvSpPr>
        <p:spPr>
          <a:xfrm>
            <a:off x="720000" y="1255375"/>
            <a:ext cx="3690600" cy="36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Serial Communication Issues</a:t>
            </a:r>
            <a:endParaRPr/>
          </a:p>
        </p:txBody>
      </p:sp>
      <p:sp>
        <p:nvSpPr>
          <p:cNvPr id="585" name="Google Shape;585;p42"/>
          <p:cNvSpPr txBox="1"/>
          <p:nvPr>
            <p:ph idx="3" type="subTitle"/>
          </p:nvPr>
        </p:nvSpPr>
        <p:spPr>
          <a:xfrm>
            <a:off x="876375" y="1621075"/>
            <a:ext cx="3534600" cy="120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6059" lvl="0" marL="27432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Timing issues and message drops</a:t>
            </a:r>
            <a:endParaRPr/>
          </a:p>
          <a:p>
            <a:pPr indent="-226059" lvl="0" marL="27432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Buffer overflow</a:t>
            </a:r>
            <a:endParaRPr/>
          </a:p>
          <a:p>
            <a:pPr indent="-226059" lvl="0" marL="27432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Data parsing errors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86" name="Google Shape;58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6300" y="2977025"/>
            <a:ext cx="1622400" cy="162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78149" y="2977025"/>
            <a:ext cx="1590976" cy="1590976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4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4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594" name="Google Shape;594;p43"/>
          <p:cNvGraphicFramePr/>
          <p:nvPr/>
        </p:nvGraphicFramePr>
        <p:xfrm>
          <a:off x="670450" y="10966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{0CC52538-856F-4091-820C-F65D07039B9F}</a:tableStyleId>
              </a:tblPr>
              <a:tblGrid>
                <a:gridCol w="1483425"/>
                <a:gridCol w="947650"/>
              </a:tblGrid>
              <a:tr h="4173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StepperX1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5.76 W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4173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StepperX2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5.76 W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4173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StepperY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5.76 W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4173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Pump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2.68 W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4173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Solenoid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0.755 W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4173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Actuator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0.54 W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6241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Switches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0.0027 W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595" name="Google Shape;595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7344" y="1096686"/>
            <a:ext cx="5206830" cy="3127876"/>
          </a:xfrm>
          <a:prstGeom prst="rect">
            <a:avLst/>
          </a:prstGeom>
          <a:noFill/>
          <a:ln>
            <a:noFill/>
          </a:ln>
        </p:spPr>
      </p:pic>
      <p:sp>
        <p:nvSpPr>
          <p:cNvPr id="596" name="Google Shape;596;p43"/>
          <p:cNvSpPr txBox="1"/>
          <p:nvPr>
            <p:ph idx="4294967295" type="title"/>
          </p:nvPr>
        </p:nvSpPr>
        <p:spPr>
          <a:xfrm>
            <a:off x="720000" y="365760"/>
            <a:ext cx="77040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would we do differently?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44"/>
          <p:cNvSpPr txBox="1"/>
          <p:nvPr>
            <p:ph type="title"/>
          </p:nvPr>
        </p:nvSpPr>
        <p:spPr>
          <a:xfrm>
            <a:off x="903488" y="1255375"/>
            <a:ext cx="3534000" cy="36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Better Localization X and Y</a:t>
            </a:r>
            <a:endParaRPr/>
          </a:p>
        </p:txBody>
      </p:sp>
      <p:sp>
        <p:nvSpPr>
          <p:cNvPr id="602" name="Google Shape;602;p44"/>
          <p:cNvSpPr txBox="1"/>
          <p:nvPr>
            <p:ph idx="4" type="title"/>
          </p:nvPr>
        </p:nvSpPr>
        <p:spPr>
          <a:xfrm>
            <a:off x="720000" y="365760"/>
            <a:ext cx="77040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would we do differently?</a:t>
            </a:r>
            <a:endParaRPr/>
          </a:p>
        </p:txBody>
      </p:sp>
      <p:sp>
        <p:nvSpPr>
          <p:cNvPr id="603" name="Google Shape;603;p44"/>
          <p:cNvSpPr txBox="1"/>
          <p:nvPr>
            <p:ph idx="2" type="title"/>
          </p:nvPr>
        </p:nvSpPr>
        <p:spPr>
          <a:xfrm>
            <a:off x="4706842" y="1255375"/>
            <a:ext cx="3534000" cy="36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PCB</a:t>
            </a:r>
            <a:endParaRPr/>
          </a:p>
        </p:txBody>
      </p:sp>
      <p:sp>
        <p:nvSpPr>
          <p:cNvPr id="604" name="Google Shape;604;p44"/>
          <p:cNvSpPr txBox="1"/>
          <p:nvPr>
            <p:ph idx="1" type="subTitle"/>
          </p:nvPr>
        </p:nvSpPr>
        <p:spPr>
          <a:xfrm>
            <a:off x="4706861" y="1523149"/>
            <a:ext cx="3534000" cy="258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6059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</a:pPr>
            <a:r>
              <a:rPr lang="en"/>
              <a:t>Start earlier because of long shipping times and testing</a:t>
            </a:r>
            <a:endParaRPr/>
          </a:p>
          <a:p>
            <a:pPr indent="-226059" lvl="0" marL="27432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400"/>
              <a:buFont typeface="Hind"/>
              <a:buChar char="●"/>
            </a:pPr>
            <a:r>
              <a:rPr lang="en"/>
              <a:t>Start small with the first order to just program a flashing LED on the PCB (</a:t>
            </a:r>
            <a:r>
              <a:rPr lang="en"/>
              <a:t>testing times/checkpoints)</a:t>
            </a:r>
            <a:endParaRPr/>
          </a:p>
        </p:txBody>
      </p:sp>
      <p:sp>
        <p:nvSpPr>
          <p:cNvPr id="605" name="Google Shape;605;p44"/>
          <p:cNvSpPr txBox="1"/>
          <p:nvPr>
            <p:ph idx="3" type="subTitle"/>
          </p:nvPr>
        </p:nvSpPr>
        <p:spPr>
          <a:xfrm>
            <a:off x="903200" y="1621075"/>
            <a:ext cx="3534600" cy="146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6059" lvl="0" marL="27432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Robot arm often had slight precision challenges</a:t>
            </a:r>
            <a:endParaRPr/>
          </a:p>
          <a:p>
            <a:pPr indent="-226059" lvl="0" marL="27432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Only localization happens at the start</a:t>
            </a:r>
            <a:endParaRPr/>
          </a:p>
          <a:p>
            <a:pPr indent="-226059" lvl="0" marL="27432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Can improve by constant localization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6" name="Google Shape;606;p44"/>
          <p:cNvSpPr/>
          <p:nvPr/>
        </p:nvSpPr>
        <p:spPr>
          <a:xfrm>
            <a:off x="205900" y="4414313"/>
            <a:ext cx="185100" cy="185100"/>
          </a:xfrm>
          <a:prstGeom prst="bracePair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07" name="Google Shape;60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6450" y="3250175"/>
            <a:ext cx="3088847" cy="1290050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Google Shape;608;p4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09" name="Google Shape;609;p44"/>
          <p:cNvPicPr preferRelativeResize="0"/>
          <p:nvPr/>
        </p:nvPicPr>
        <p:blipFill rotWithShape="1">
          <a:blip r:embed="rId4">
            <a:alphaModFix/>
          </a:blip>
          <a:srcRect b="0" l="20268" r="5947" t="8062"/>
          <a:stretch/>
        </p:blipFill>
        <p:spPr>
          <a:xfrm rot="5400000">
            <a:off x="5645499" y="3107700"/>
            <a:ext cx="1683251" cy="157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45"/>
          <p:cNvSpPr txBox="1"/>
          <p:nvPr>
            <p:ph type="title"/>
          </p:nvPr>
        </p:nvSpPr>
        <p:spPr>
          <a:xfrm>
            <a:off x="903500" y="1149250"/>
            <a:ext cx="3534000" cy="73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Expanding Complexity and </a:t>
            </a:r>
            <a:r>
              <a:rPr lang="en" sz="1900"/>
              <a:t>Increasing Efficiency</a:t>
            </a:r>
            <a:endParaRPr sz="1900"/>
          </a:p>
        </p:txBody>
      </p:sp>
      <p:sp>
        <p:nvSpPr>
          <p:cNvPr id="615" name="Google Shape;615;p45"/>
          <p:cNvSpPr txBox="1"/>
          <p:nvPr>
            <p:ph idx="4" type="title"/>
          </p:nvPr>
        </p:nvSpPr>
        <p:spPr>
          <a:xfrm>
            <a:off x="720000" y="365760"/>
            <a:ext cx="77040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Proof of Concept Finished, What Now?</a:t>
            </a:r>
            <a:endParaRPr/>
          </a:p>
        </p:txBody>
      </p:sp>
      <p:sp>
        <p:nvSpPr>
          <p:cNvPr id="616" name="Google Shape;616;p45"/>
          <p:cNvSpPr txBox="1"/>
          <p:nvPr>
            <p:ph idx="1" type="subTitle"/>
          </p:nvPr>
        </p:nvSpPr>
        <p:spPr>
          <a:xfrm>
            <a:off x="4706875" y="1828624"/>
            <a:ext cx="3534000" cy="117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6059" lvl="0" marL="27432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Image and feature detection as part of a bigger picture</a:t>
            </a:r>
            <a:endParaRPr/>
          </a:p>
          <a:p>
            <a:pPr indent="-226059" lvl="0" marL="274320" rtl="0" algn="l">
              <a:spcBef>
                <a:spcPts val="1000"/>
              </a:spcBef>
              <a:spcAft>
                <a:spcPts val="1000"/>
              </a:spcAft>
              <a:buSzPts val="1400"/>
              <a:buChar char="●"/>
            </a:pPr>
            <a:r>
              <a:rPr lang="en"/>
              <a:t>Ethical consideration?</a:t>
            </a:r>
            <a:endParaRPr/>
          </a:p>
        </p:txBody>
      </p:sp>
      <p:sp>
        <p:nvSpPr>
          <p:cNvPr id="617" name="Google Shape;617;p45"/>
          <p:cNvSpPr txBox="1"/>
          <p:nvPr>
            <p:ph idx="3" type="subTitle"/>
          </p:nvPr>
        </p:nvSpPr>
        <p:spPr>
          <a:xfrm>
            <a:off x="903200" y="1828625"/>
            <a:ext cx="3534600" cy="150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6059" lvl="0" marL="27432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Use tabs rather than just squares</a:t>
            </a:r>
            <a:endParaRPr/>
          </a:p>
          <a:p>
            <a:pPr indent="-226059" lvl="0" marL="27432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Increase number of pieces</a:t>
            </a:r>
            <a:endParaRPr/>
          </a:p>
          <a:p>
            <a:pPr indent="-226059" lvl="0" marL="27432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Improve precision of robot arm and speed of completion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8" name="Google Shape;618;p45"/>
          <p:cNvSpPr/>
          <p:nvPr/>
        </p:nvSpPr>
        <p:spPr>
          <a:xfrm>
            <a:off x="205900" y="4414313"/>
            <a:ext cx="185100" cy="185100"/>
          </a:xfrm>
          <a:prstGeom prst="bracePair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9" name="Google Shape;619;p45"/>
          <p:cNvSpPr txBox="1"/>
          <p:nvPr>
            <p:ph type="title"/>
          </p:nvPr>
        </p:nvSpPr>
        <p:spPr>
          <a:xfrm>
            <a:off x="4706875" y="1149250"/>
            <a:ext cx="3534000" cy="73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Incorporate More Image/Feature Recognition</a:t>
            </a:r>
            <a:endParaRPr sz="1900"/>
          </a:p>
        </p:txBody>
      </p:sp>
      <p:pic>
        <p:nvPicPr>
          <p:cNvPr id="620" name="Google Shape;620;p45"/>
          <p:cNvPicPr preferRelativeResize="0"/>
          <p:nvPr/>
        </p:nvPicPr>
        <p:blipFill rotWithShape="1">
          <a:blip r:embed="rId3">
            <a:alphaModFix/>
          </a:blip>
          <a:srcRect b="40119" l="0" r="0" t="0"/>
          <a:stretch/>
        </p:blipFill>
        <p:spPr>
          <a:xfrm>
            <a:off x="967700" y="3409730"/>
            <a:ext cx="3534600" cy="1189696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4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22" name="Google Shape;622;p45"/>
          <p:cNvPicPr preferRelativeResize="0"/>
          <p:nvPr/>
        </p:nvPicPr>
        <p:blipFill rotWithShape="1">
          <a:blip r:embed="rId4">
            <a:alphaModFix/>
          </a:blip>
          <a:srcRect b="1746" l="1355" r="3857" t="3322"/>
          <a:stretch/>
        </p:blipFill>
        <p:spPr>
          <a:xfrm rot="5400000">
            <a:off x="5772263" y="2913715"/>
            <a:ext cx="1629551" cy="1970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46"/>
          <p:cNvSpPr txBox="1"/>
          <p:nvPr>
            <p:ph type="ctrTitle"/>
          </p:nvPr>
        </p:nvSpPr>
        <p:spPr>
          <a:xfrm>
            <a:off x="1067200" y="1399888"/>
            <a:ext cx="7009800" cy="176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/>
              <a:t>Thank you!</a:t>
            </a:r>
            <a:endParaRPr sz="7000"/>
          </a:p>
        </p:txBody>
      </p:sp>
      <p:cxnSp>
        <p:nvCxnSpPr>
          <p:cNvPr id="628" name="Google Shape;628;p46"/>
          <p:cNvCxnSpPr/>
          <p:nvPr/>
        </p:nvCxnSpPr>
        <p:spPr>
          <a:xfrm>
            <a:off x="2326500" y="3234163"/>
            <a:ext cx="44910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29" name="Google Shape;629;p46"/>
          <p:cNvSpPr txBox="1"/>
          <p:nvPr>
            <p:ph idx="1" type="subTitle"/>
          </p:nvPr>
        </p:nvSpPr>
        <p:spPr>
          <a:xfrm>
            <a:off x="2160000" y="3377913"/>
            <a:ext cx="4824000" cy="36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Any questions?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47"/>
          <p:cNvSpPr txBox="1"/>
          <p:nvPr>
            <p:ph type="title"/>
          </p:nvPr>
        </p:nvSpPr>
        <p:spPr>
          <a:xfrm>
            <a:off x="720000" y="365760"/>
            <a:ext cx="77040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Image References</a:t>
            </a:r>
            <a:endParaRPr/>
          </a:p>
        </p:txBody>
      </p:sp>
      <p:sp>
        <p:nvSpPr>
          <p:cNvPr id="635" name="Google Shape;635;p47"/>
          <p:cNvSpPr txBox="1"/>
          <p:nvPr>
            <p:ph idx="1" type="body"/>
          </p:nvPr>
        </p:nvSpPr>
        <p:spPr>
          <a:xfrm>
            <a:off x="716900" y="1051857"/>
            <a:ext cx="7704000" cy="361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3"/>
              </a:rPr>
              <a:t>https://</a:t>
            </a: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4"/>
              </a:rPr>
              <a:t>stock.adobe.com/images/two-robotic-arms-building-a-colorful-puzzle-robot-solving-jigsaw-puzzle-two-robotic-arms-with-puzzle-two-robotic-arms-holding-pieces-of-puzzle-vector-flat-design-illustration-horizontal-layout/166604751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https://stock.adobe.com/images/Electronic-circuit-board-close-up./255223008?as_campaign=TinEye&amp;as_content=tineye_match&amp;clickref=1011lyvd2udd&amp;mv=affiliate&amp;mv2=pz&amp;as_camptype=domain&amp;as_channel=affiliate&amp;as_source=partnerize&amp;as_campaign=tineye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5"/>
              </a:rPr>
              <a:t>https://</a:t>
            </a: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6"/>
              </a:rPr>
              <a:t>hackster.imgix.net/uploads/attachments/1478366/_GcoZhpvBeq.blob?auto=compress%2Cformat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https://community.adobe.com/legacyfs/online/1452623_example-stitch.jpg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https://</a:t>
            </a:r>
            <a:r>
              <a:rPr lang="en"/>
              <a:t>slidesgo</a:t>
            </a:r>
            <a:r>
              <a:rPr lang="en"/>
              <a:t>.com</a:t>
            </a:r>
            <a:endParaRPr/>
          </a:p>
        </p:txBody>
      </p:sp>
      <p:sp>
        <p:nvSpPr>
          <p:cNvPr id="636" name="Google Shape;636;p4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30"/>
          <p:cNvSpPr txBox="1"/>
          <p:nvPr>
            <p:ph idx="4" type="title"/>
          </p:nvPr>
        </p:nvSpPr>
        <p:spPr>
          <a:xfrm>
            <a:off x="719929" y="4266319"/>
            <a:ext cx="2505600" cy="36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Eric Chen</a:t>
            </a:r>
            <a:endParaRPr/>
          </a:p>
        </p:txBody>
      </p:sp>
      <p:sp>
        <p:nvSpPr>
          <p:cNvPr id="419" name="Google Shape;419;p30"/>
          <p:cNvSpPr txBox="1"/>
          <p:nvPr>
            <p:ph idx="5" type="title"/>
          </p:nvPr>
        </p:nvSpPr>
        <p:spPr>
          <a:xfrm>
            <a:off x="3319200" y="4266319"/>
            <a:ext cx="2505600" cy="36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Conor Devlin</a:t>
            </a:r>
            <a:endParaRPr/>
          </a:p>
        </p:txBody>
      </p:sp>
      <p:sp>
        <p:nvSpPr>
          <p:cNvPr id="420" name="Google Shape;420;p30"/>
          <p:cNvSpPr txBox="1"/>
          <p:nvPr>
            <p:ph idx="6" type="title"/>
          </p:nvPr>
        </p:nvSpPr>
        <p:spPr>
          <a:xfrm>
            <a:off x="5918471" y="4266319"/>
            <a:ext cx="2505600" cy="36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Alex Kim</a:t>
            </a:r>
            <a:endParaRPr/>
          </a:p>
        </p:txBody>
      </p:sp>
      <p:sp>
        <p:nvSpPr>
          <p:cNvPr id="421" name="Google Shape;421;p30"/>
          <p:cNvSpPr txBox="1"/>
          <p:nvPr>
            <p:ph type="title"/>
          </p:nvPr>
        </p:nvSpPr>
        <p:spPr>
          <a:xfrm>
            <a:off x="720000" y="365760"/>
            <a:ext cx="77040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Team</a:t>
            </a:r>
            <a:endParaRPr/>
          </a:p>
        </p:txBody>
      </p:sp>
      <p:sp>
        <p:nvSpPr>
          <p:cNvPr id="422" name="Google Shape;422;p30"/>
          <p:cNvSpPr txBox="1"/>
          <p:nvPr/>
        </p:nvSpPr>
        <p:spPr>
          <a:xfrm>
            <a:off x="3857650" y="2217688"/>
            <a:ext cx="1870200" cy="87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rPr>
              <a:t>Insert pics here</a:t>
            </a:r>
            <a:endParaRPr>
              <a:solidFill>
                <a:schemeClr val="lt1"/>
              </a:solidFill>
              <a:latin typeface="Hind"/>
              <a:ea typeface="Hind"/>
              <a:cs typeface="Hind"/>
              <a:sym typeface="Hind"/>
            </a:endParaRPr>
          </a:p>
        </p:txBody>
      </p:sp>
      <p:sp>
        <p:nvSpPr>
          <p:cNvPr id="423" name="Google Shape;423;p30"/>
          <p:cNvSpPr txBox="1"/>
          <p:nvPr/>
        </p:nvSpPr>
        <p:spPr>
          <a:xfrm>
            <a:off x="1355325" y="2373288"/>
            <a:ext cx="1870200" cy="87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rPr>
              <a:t>Insert pics here</a:t>
            </a:r>
            <a:endParaRPr>
              <a:solidFill>
                <a:schemeClr val="lt1"/>
              </a:solidFill>
              <a:latin typeface="Hind"/>
              <a:ea typeface="Hind"/>
              <a:cs typeface="Hind"/>
              <a:sym typeface="Hind"/>
            </a:endParaRPr>
          </a:p>
        </p:txBody>
      </p:sp>
      <p:pic>
        <p:nvPicPr>
          <p:cNvPr id="424" name="Google Shape;424;p30"/>
          <p:cNvPicPr preferRelativeResize="0"/>
          <p:nvPr/>
        </p:nvPicPr>
        <p:blipFill rotWithShape="1">
          <a:blip r:embed="rId3">
            <a:alphaModFix/>
          </a:blip>
          <a:srcRect b="12722" l="9761" r="17170" t="15562"/>
          <a:stretch/>
        </p:blipFill>
        <p:spPr>
          <a:xfrm>
            <a:off x="6218277" y="1088725"/>
            <a:ext cx="1905997" cy="280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2775" y="1088726"/>
            <a:ext cx="1870200" cy="2805960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3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27" name="Google Shape;427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50525" y="1089063"/>
            <a:ext cx="1870200" cy="28052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31"/>
          <p:cNvSpPr txBox="1"/>
          <p:nvPr>
            <p:ph idx="4" type="title"/>
          </p:nvPr>
        </p:nvSpPr>
        <p:spPr>
          <a:xfrm>
            <a:off x="1161700" y="1251515"/>
            <a:ext cx="759000" cy="61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433" name="Google Shape;433;p31"/>
          <p:cNvSpPr txBox="1"/>
          <p:nvPr>
            <p:ph idx="14" type="title"/>
          </p:nvPr>
        </p:nvSpPr>
        <p:spPr>
          <a:xfrm>
            <a:off x="1161700" y="2113334"/>
            <a:ext cx="759000" cy="61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434" name="Google Shape;434;p31"/>
          <p:cNvSpPr txBox="1"/>
          <p:nvPr>
            <p:ph idx="5" type="title"/>
          </p:nvPr>
        </p:nvSpPr>
        <p:spPr>
          <a:xfrm flipH="1">
            <a:off x="4719731" y="1251515"/>
            <a:ext cx="759000" cy="61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435" name="Google Shape;435;p31"/>
          <p:cNvSpPr txBox="1"/>
          <p:nvPr>
            <p:ph idx="15" type="title"/>
          </p:nvPr>
        </p:nvSpPr>
        <p:spPr>
          <a:xfrm flipH="1">
            <a:off x="4719731" y="2113334"/>
            <a:ext cx="759000" cy="61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436" name="Google Shape;436;p31"/>
          <p:cNvSpPr txBox="1"/>
          <p:nvPr>
            <p:ph idx="20" type="title"/>
          </p:nvPr>
        </p:nvSpPr>
        <p:spPr>
          <a:xfrm>
            <a:off x="1161700" y="2975153"/>
            <a:ext cx="759000" cy="61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437" name="Google Shape;437;p31"/>
          <p:cNvSpPr txBox="1"/>
          <p:nvPr>
            <p:ph idx="21" type="title"/>
          </p:nvPr>
        </p:nvSpPr>
        <p:spPr>
          <a:xfrm flipH="1">
            <a:off x="4719731" y="2975153"/>
            <a:ext cx="759000" cy="61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</a:t>
            </a:r>
            <a:endParaRPr/>
          </a:p>
        </p:txBody>
      </p:sp>
      <p:sp>
        <p:nvSpPr>
          <p:cNvPr id="438" name="Google Shape;438;p31"/>
          <p:cNvSpPr txBox="1"/>
          <p:nvPr>
            <p:ph idx="6" type="title"/>
          </p:nvPr>
        </p:nvSpPr>
        <p:spPr>
          <a:xfrm>
            <a:off x="720000" y="365760"/>
            <a:ext cx="77040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</a:t>
            </a:r>
            <a:r>
              <a:rPr lang="en"/>
              <a:t>able of Contents</a:t>
            </a:r>
            <a:endParaRPr/>
          </a:p>
        </p:txBody>
      </p:sp>
      <p:sp>
        <p:nvSpPr>
          <p:cNvPr id="439" name="Google Shape;439;p31"/>
          <p:cNvSpPr txBox="1"/>
          <p:nvPr>
            <p:ph idx="3" type="subTitle"/>
          </p:nvPr>
        </p:nvSpPr>
        <p:spPr>
          <a:xfrm flipH="1">
            <a:off x="5556638" y="1422112"/>
            <a:ext cx="2437500" cy="44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Target high-level requirements</a:t>
            </a:r>
            <a:endParaRPr/>
          </a:p>
        </p:txBody>
      </p:sp>
      <p:sp>
        <p:nvSpPr>
          <p:cNvPr id="440" name="Google Shape;440;p31"/>
          <p:cNvSpPr txBox="1"/>
          <p:nvPr>
            <p:ph type="title"/>
          </p:nvPr>
        </p:nvSpPr>
        <p:spPr>
          <a:xfrm>
            <a:off x="1989542" y="1245260"/>
            <a:ext cx="2437500" cy="294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</a:t>
            </a:r>
            <a:endParaRPr/>
          </a:p>
        </p:txBody>
      </p:sp>
      <p:sp>
        <p:nvSpPr>
          <p:cNvPr id="441" name="Google Shape;441;p31"/>
          <p:cNvSpPr txBox="1"/>
          <p:nvPr>
            <p:ph idx="1" type="subTitle"/>
          </p:nvPr>
        </p:nvSpPr>
        <p:spPr>
          <a:xfrm>
            <a:off x="1989542" y="1422120"/>
            <a:ext cx="2437500" cy="44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team and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Motivation for the project</a:t>
            </a:r>
            <a:endParaRPr/>
          </a:p>
        </p:txBody>
      </p:sp>
      <p:sp>
        <p:nvSpPr>
          <p:cNvPr id="442" name="Google Shape;442;p31"/>
          <p:cNvSpPr txBox="1"/>
          <p:nvPr>
            <p:ph idx="2" type="title"/>
          </p:nvPr>
        </p:nvSpPr>
        <p:spPr>
          <a:xfrm flipH="1">
            <a:off x="5556650" y="1245252"/>
            <a:ext cx="2437800" cy="294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Objectives</a:t>
            </a:r>
            <a:endParaRPr/>
          </a:p>
        </p:txBody>
      </p:sp>
      <p:sp>
        <p:nvSpPr>
          <p:cNvPr id="443" name="Google Shape;443;p31"/>
          <p:cNvSpPr txBox="1"/>
          <p:nvPr>
            <p:ph idx="7" type="title"/>
          </p:nvPr>
        </p:nvSpPr>
        <p:spPr>
          <a:xfrm>
            <a:off x="1989542" y="2113334"/>
            <a:ext cx="2437500" cy="294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</a:t>
            </a:r>
            <a:endParaRPr/>
          </a:p>
        </p:txBody>
      </p:sp>
      <p:sp>
        <p:nvSpPr>
          <p:cNvPr id="444" name="Google Shape;444;p31"/>
          <p:cNvSpPr txBox="1"/>
          <p:nvPr>
            <p:ph idx="8" type="subTitle"/>
          </p:nvPr>
        </p:nvSpPr>
        <p:spPr>
          <a:xfrm>
            <a:off x="1989542" y="2288670"/>
            <a:ext cx="2437800" cy="44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Flow</a:t>
            </a:r>
            <a:r>
              <a:rPr lang="en"/>
              <a:t> and Hardware/Software Overviews</a:t>
            </a:r>
            <a:endParaRPr/>
          </a:p>
        </p:txBody>
      </p:sp>
      <p:sp>
        <p:nvSpPr>
          <p:cNvPr id="445" name="Google Shape;445;p31"/>
          <p:cNvSpPr txBox="1"/>
          <p:nvPr>
            <p:ph idx="9" type="title"/>
          </p:nvPr>
        </p:nvSpPr>
        <p:spPr>
          <a:xfrm flipH="1">
            <a:off x="5556650" y="2114935"/>
            <a:ext cx="2437800" cy="294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Build</a:t>
            </a:r>
            <a:endParaRPr/>
          </a:p>
        </p:txBody>
      </p:sp>
      <p:sp>
        <p:nvSpPr>
          <p:cNvPr id="446" name="Google Shape;446;p31"/>
          <p:cNvSpPr txBox="1"/>
          <p:nvPr>
            <p:ph idx="13" type="subTitle"/>
          </p:nvPr>
        </p:nvSpPr>
        <p:spPr>
          <a:xfrm flipH="1">
            <a:off x="5556638" y="2288670"/>
            <a:ext cx="2437500" cy="44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Diagram and Demo</a:t>
            </a:r>
            <a:endParaRPr/>
          </a:p>
        </p:txBody>
      </p:sp>
      <p:sp>
        <p:nvSpPr>
          <p:cNvPr id="447" name="Google Shape;447;p31"/>
          <p:cNvSpPr txBox="1"/>
          <p:nvPr>
            <p:ph idx="16" type="title"/>
          </p:nvPr>
        </p:nvSpPr>
        <p:spPr>
          <a:xfrm>
            <a:off x="1989542" y="2972854"/>
            <a:ext cx="2437500" cy="294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Testing</a:t>
            </a:r>
            <a:endParaRPr/>
          </a:p>
        </p:txBody>
      </p:sp>
      <p:sp>
        <p:nvSpPr>
          <p:cNvPr id="448" name="Google Shape;448;p31"/>
          <p:cNvSpPr txBox="1"/>
          <p:nvPr>
            <p:ph idx="17" type="subTitle"/>
          </p:nvPr>
        </p:nvSpPr>
        <p:spPr>
          <a:xfrm>
            <a:off x="1989542" y="3146588"/>
            <a:ext cx="2437800" cy="44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Requirements and Verification</a:t>
            </a:r>
            <a:endParaRPr/>
          </a:p>
        </p:txBody>
      </p:sp>
      <p:sp>
        <p:nvSpPr>
          <p:cNvPr id="449" name="Google Shape;449;p31"/>
          <p:cNvSpPr txBox="1"/>
          <p:nvPr>
            <p:ph idx="18" type="title"/>
          </p:nvPr>
        </p:nvSpPr>
        <p:spPr>
          <a:xfrm flipH="1">
            <a:off x="5556650" y="2972854"/>
            <a:ext cx="2437800" cy="294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Challenges</a:t>
            </a:r>
            <a:endParaRPr/>
          </a:p>
        </p:txBody>
      </p:sp>
      <p:sp>
        <p:nvSpPr>
          <p:cNvPr id="450" name="Google Shape;450;p31"/>
          <p:cNvSpPr txBox="1"/>
          <p:nvPr>
            <p:ph idx="19" type="subTitle"/>
          </p:nvPr>
        </p:nvSpPr>
        <p:spPr>
          <a:xfrm flipH="1">
            <a:off x="5556638" y="3146589"/>
            <a:ext cx="2437500" cy="44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Challenges we faced and how we </a:t>
            </a:r>
            <a:r>
              <a:rPr lang="en"/>
              <a:t>overcame </a:t>
            </a:r>
            <a:r>
              <a:rPr lang="en"/>
              <a:t>them</a:t>
            </a:r>
            <a:endParaRPr/>
          </a:p>
        </p:txBody>
      </p:sp>
      <p:sp>
        <p:nvSpPr>
          <p:cNvPr id="451" name="Google Shape;451;p31"/>
          <p:cNvSpPr txBox="1"/>
          <p:nvPr>
            <p:ph idx="20" type="title"/>
          </p:nvPr>
        </p:nvSpPr>
        <p:spPr>
          <a:xfrm>
            <a:off x="1155625" y="3839278"/>
            <a:ext cx="759000" cy="61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07</a:t>
            </a:r>
            <a:endParaRPr/>
          </a:p>
        </p:txBody>
      </p:sp>
      <p:sp>
        <p:nvSpPr>
          <p:cNvPr id="452" name="Google Shape;452;p31"/>
          <p:cNvSpPr txBox="1"/>
          <p:nvPr>
            <p:ph idx="21" type="title"/>
          </p:nvPr>
        </p:nvSpPr>
        <p:spPr>
          <a:xfrm flipH="1">
            <a:off x="4713656" y="3839278"/>
            <a:ext cx="759000" cy="61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08</a:t>
            </a:r>
            <a:endParaRPr/>
          </a:p>
        </p:txBody>
      </p:sp>
      <p:sp>
        <p:nvSpPr>
          <p:cNvPr id="453" name="Google Shape;453;p31"/>
          <p:cNvSpPr txBox="1"/>
          <p:nvPr>
            <p:ph idx="16" type="title"/>
          </p:nvPr>
        </p:nvSpPr>
        <p:spPr>
          <a:xfrm>
            <a:off x="1983467" y="3836979"/>
            <a:ext cx="2437500" cy="294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Conclusions</a:t>
            </a:r>
            <a:endParaRPr/>
          </a:p>
        </p:txBody>
      </p:sp>
      <p:sp>
        <p:nvSpPr>
          <p:cNvPr id="454" name="Google Shape;454;p31"/>
          <p:cNvSpPr txBox="1"/>
          <p:nvPr>
            <p:ph idx="17" type="subTitle"/>
          </p:nvPr>
        </p:nvSpPr>
        <p:spPr>
          <a:xfrm>
            <a:off x="1983467" y="4010713"/>
            <a:ext cx="2437800" cy="44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Wrap-up and reflections</a:t>
            </a:r>
            <a:endParaRPr/>
          </a:p>
        </p:txBody>
      </p:sp>
      <p:sp>
        <p:nvSpPr>
          <p:cNvPr id="455" name="Google Shape;455;p31"/>
          <p:cNvSpPr txBox="1"/>
          <p:nvPr>
            <p:ph idx="18" type="title"/>
          </p:nvPr>
        </p:nvSpPr>
        <p:spPr>
          <a:xfrm flipH="1">
            <a:off x="5550575" y="3836979"/>
            <a:ext cx="2437800" cy="294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Work</a:t>
            </a:r>
            <a:endParaRPr/>
          </a:p>
        </p:txBody>
      </p:sp>
      <p:sp>
        <p:nvSpPr>
          <p:cNvPr id="456" name="Google Shape;456;p31"/>
          <p:cNvSpPr txBox="1"/>
          <p:nvPr>
            <p:ph idx="19" type="subTitle"/>
          </p:nvPr>
        </p:nvSpPr>
        <p:spPr>
          <a:xfrm flipH="1">
            <a:off x="5550563" y="4010714"/>
            <a:ext cx="2437500" cy="44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Possible expansions in the future</a:t>
            </a:r>
            <a:endParaRPr/>
          </a:p>
        </p:txBody>
      </p:sp>
      <p:sp>
        <p:nvSpPr>
          <p:cNvPr id="457" name="Google Shape;457;p3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32"/>
          <p:cNvSpPr txBox="1"/>
          <p:nvPr>
            <p:ph type="title"/>
          </p:nvPr>
        </p:nvSpPr>
        <p:spPr>
          <a:xfrm>
            <a:off x="2765702" y="628325"/>
            <a:ext cx="3612600" cy="144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Project</a:t>
            </a:r>
            <a:endParaRPr/>
          </a:p>
        </p:txBody>
      </p:sp>
      <p:pic>
        <p:nvPicPr>
          <p:cNvPr id="463" name="Google Shape;463;p32"/>
          <p:cNvPicPr preferRelativeResize="0"/>
          <p:nvPr/>
        </p:nvPicPr>
        <p:blipFill rotWithShape="1">
          <a:blip r:embed="rId3">
            <a:alphaModFix/>
          </a:blip>
          <a:srcRect b="0" l="3938" r="0" t="0"/>
          <a:stretch/>
        </p:blipFill>
        <p:spPr>
          <a:xfrm>
            <a:off x="4325225" y="1717200"/>
            <a:ext cx="3872600" cy="2108350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32"/>
          <p:cNvSpPr txBox="1"/>
          <p:nvPr/>
        </p:nvSpPr>
        <p:spPr>
          <a:xfrm>
            <a:off x="832700" y="1588425"/>
            <a:ext cx="3213900" cy="27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ind Medium"/>
              <a:buChar char="●"/>
            </a:pPr>
            <a:r>
              <a:rPr lang="en" sz="1600">
                <a:solidFill>
                  <a:schemeClr val="lt1"/>
                </a:solidFill>
                <a:latin typeface="Hind Medium"/>
                <a:ea typeface="Hind Medium"/>
                <a:cs typeface="Hind Medium"/>
                <a:sym typeface="Hind Medium"/>
              </a:rPr>
              <a:t>Develop an innovative solution to autonomously solve a puzzle.</a:t>
            </a:r>
            <a:endParaRPr sz="1600">
              <a:solidFill>
                <a:schemeClr val="lt1"/>
              </a:solidFill>
              <a:latin typeface="Hind Medium"/>
              <a:ea typeface="Hind Medium"/>
              <a:cs typeface="Hind Medium"/>
              <a:sym typeface="Hind Medium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600"/>
              <a:buFont typeface="Hind Medium"/>
              <a:buChar char="●"/>
            </a:pPr>
            <a:r>
              <a:rPr lang="en" sz="1600">
                <a:solidFill>
                  <a:schemeClr val="lt1"/>
                </a:solidFill>
                <a:latin typeface="Hind Medium"/>
                <a:ea typeface="Hind Medium"/>
                <a:cs typeface="Hind Medium"/>
                <a:sym typeface="Hind Medium"/>
              </a:rPr>
              <a:t>Incorporate robotics, computer vision, color recognition, etc.</a:t>
            </a:r>
            <a:endParaRPr sz="1600">
              <a:solidFill>
                <a:schemeClr val="lt1"/>
              </a:solidFill>
              <a:latin typeface="Hind Medium"/>
              <a:ea typeface="Hind Medium"/>
              <a:cs typeface="Hind Medium"/>
              <a:sym typeface="Hind Medium"/>
            </a:endParaRPr>
          </a:p>
        </p:txBody>
      </p:sp>
      <p:sp>
        <p:nvSpPr>
          <p:cNvPr id="465" name="Google Shape;465;p3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33"/>
          <p:cNvSpPr txBox="1"/>
          <p:nvPr>
            <p:ph type="title"/>
          </p:nvPr>
        </p:nvSpPr>
        <p:spPr>
          <a:xfrm>
            <a:off x="720000" y="365760"/>
            <a:ext cx="77040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High-Level Requirements</a:t>
            </a:r>
            <a:endParaRPr/>
          </a:p>
        </p:txBody>
      </p:sp>
      <p:sp>
        <p:nvSpPr>
          <p:cNvPr id="471" name="Google Shape;471;p33"/>
          <p:cNvSpPr txBox="1"/>
          <p:nvPr>
            <p:ph idx="1" type="subTitle"/>
          </p:nvPr>
        </p:nvSpPr>
        <p:spPr>
          <a:xfrm>
            <a:off x="3097202" y="1557471"/>
            <a:ext cx="38550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can correctly identify where individual puzzle pieces are located on the puzzle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2" name="Google Shape;472;p33"/>
          <p:cNvSpPr txBox="1"/>
          <p:nvPr>
            <p:ph idx="2" type="subTitle"/>
          </p:nvPr>
        </p:nvSpPr>
        <p:spPr>
          <a:xfrm>
            <a:off x="3097202" y="2627421"/>
            <a:ext cx="38550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mechanical movement will be precise to 1 mm of movement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3" name="Google Shape;473;p33"/>
          <p:cNvSpPr txBox="1"/>
          <p:nvPr>
            <p:ph idx="3" type="subTitle"/>
          </p:nvPr>
        </p:nvSpPr>
        <p:spPr>
          <a:xfrm>
            <a:off x="3097202" y="3700365"/>
            <a:ext cx="38550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can complete the whole 3x3 piece puzzle in 7 minutes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4" name="Google Shape;474;p33"/>
          <p:cNvSpPr txBox="1"/>
          <p:nvPr>
            <p:ph idx="4" type="title"/>
          </p:nvPr>
        </p:nvSpPr>
        <p:spPr>
          <a:xfrm>
            <a:off x="3097202" y="1344028"/>
            <a:ext cx="3861000" cy="36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Functionality</a:t>
            </a:r>
            <a:endParaRPr/>
          </a:p>
        </p:txBody>
      </p:sp>
      <p:sp>
        <p:nvSpPr>
          <p:cNvPr id="475" name="Google Shape;475;p33"/>
          <p:cNvSpPr txBox="1"/>
          <p:nvPr>
            <p:ph idx="6" type="title"/>
          </p:nvPr>
        </p:nvSpPr>
        <p:spPr>
          <a:xfrm>
            <a:off x="3097202" y="3486922"/>
            <a:ext cx="3861000" cy="36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Speed</a:t>
            </a:r>
            <a:endParaRPr/>
          </a:p>
        </p:txBody>
      </p:sp>
      <p:sp>
        <p:nvSpPr>
          <p:cNvPr id="476" name="Google Shape;476;p33"/>
          <p:cNvSpPr txBox="1"/>
          <p:nvPr>
            <p:ph idx="5" type="title"/>
          </p:nvPr>
        </p:nvSpPr>
        <p:spPr>
          <a:xfrm>
            <a:off x="3097202" y="2413978"/>
            <a:ext cx="3861000" cy="36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Precision</a:t>
            </a:r>
            <a:endParaRPr/>
          </a:p>
        </p:txBody>
      </p:sp>
      <p:sp>
        <p:nvSpPr>
          <p:cNvPr id="477" name="Google Shape;477;p33"/>
          <p:cNvSpPr/>
          <p:nvPr/>
        </p:nvSpPr>
        <p:spPr>
          <a:xfrm>
            <a:off x="2185798" y="1344163"/>
            <a:ext cx="759000" cy="759000"/>
          </a:xfrm>
          <a:prstGeom prst="roundRect">
            <a:avLst>
              <a:gd fmla="val 0" name="adj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8" name="Google Shape;478;p33"/>
          <p:cNvSpPr/>
          <p:nvPr/>
        </p:nvSpPr>
        <p:spPr>
          <a:xfrm>
            <a:off x="2185798" y="2416326"/>
            <a:ext cx="759000" cy="759000"/>
          </a:xfrm>
          <a:prstGeom prst="roundRect">
            <a:avLst>
              <a:gd fmla="val 0" name="adj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9" name="Google Shape;479;p33"/>
          <p:cNvSpPr/>
          <p:nvPr/>
        </p:nvSpPr>
        <p:spPr>
          <a:xfrm>
            <a:off x="2185798" y="3488488"/>
            <a:ext cx="759000" cy="759000"/>
          </a:xfrm>
          <a:prstGeom prst="roundRect">
            <a:avLst>
              <a:gd fmla="val 0" name="adj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0" name="Google Shape;480;p3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81" name="Google Shape;481;p33"/>
          <p:cNvSpPr/>
          <p:nvPr/>
        </p:nvSpPr>
        <p:spPr>
          <a:xfrm>
            <a:off x="2393639" y="1548348"/>
            <a:ext cx="343335" cy="343303"/>
          </a:xfrm>
          <a:custGeom>
            <a:rect b="b" l="l" r="r" t="t"/>
            <a:pathLst>
              <a:path extrusionOk="0" h="10811" w="10812">
                <a:moveTo>
                  <a:pt x="2769" y="2858"/>
                </a:moveTo>
                <a:cubicBezTo>
                  <a:pt x="2830" y="2858"/>
                  <a:pt x="2892" y="2866"/>
                  <a:pt x="2954" y="2881"/>
                </a:cubicBezTo>
                <a:cubicBezTo>
                  <a:pt x="3251" y="2941"/>
                  <a:pt x="3489" y="3191"/>
                  <a:pt x="3549" y="3489"/>
                </a:cubicBezTo>
                <a:cubicBezTo>
                  <a:pt x="3608" y="3774"/>
                  <a:pt x="3501" y="4036"/>
                  <a:pt x="3275" y="4227"/>
                </a:cubicBezTo>
                <a:cubicBezTo>
                  <a:pt x="3132" y="4346"/>
                  <a:pt x="3037" y="4548"/>
                  <a:pt x="3037" y="4739"/>
                </a:cubicBezTo>
                <a:lnTo>
                  <a:pt x="3037" y="5084"/>
                </a:lnTo>
                <a:cubicBezTo>
                  <a:pt x="3037" y="5346"/>
                  <a:pt x="3263" y="5572"/>
                  <a:pt x="3525" y="5572"/>
                </a:cubicBezTo>
                <a:lnTo>
                  <a:pt x="5228" y="5572"/>
                </a:lnTo>
                <a:lnTo>
                  <a:pt x="5228" y="7263"/>
                </a:lnTo>
                <a:cubicBezTo>
                  <a:pt x="5228" y="7370"/>
                  <a:pt x="5156" y="7441"/>
                  <a:pt x="5049" y="7441"/>
                </a:cubicBezTo>
                <a:lnTo>
                  <a:pt x="4704" y="7441"/>
                </a:lnTo>
                <a:cubicBezTo>
                  <a:pt x="4597" y="7441"/>
                  <a:pt x="4513" y="7406"/>
                  <a:pt x="4442" y="7322"/>
                </a:cubicBezTo>
                <a:cubicBezTo>
                  <a:pt x="4225" y="7076"/>
                  <a:pt x="3925" y="6935"/>
                  <a:pt x="3599" y="6935"/>
                </a:cubicBezTo>
                <a:cubicBezTo>
                  <a:pt x="3532" y="6935"/>
                  <a:pt x="3463" y="6941"/>
                  <a:pt x="3394" y="6953"/>
                </a:cubicBezTo>
                <a:cubicBezTo>
                  <a:pt x="2965" y="7025"/>
                  <a:pt x="2620" y="7370"/>
                  <a:pt x="2537" y="7787"/>
                </a:cubicBezTo>
                <a:cubicBezTo>
                  <a:pt x="2453" y="8120"/>
                  <a:pt x="2549" y="8454"/>
                  <a:pt x="2751" y="8715"/>
                </a:cubicBezTo>
                <a:cubicBezTo>
                  <a:pt x="2965" y="8965"/>
                  <a:pt x="3275" y="9108"/>
                  <a:pt x="3608" y="9108"/>
                </a:cubicBezTo>
                <a:cubicBezTo>
                  <a:pt x="3930" y="9108"/>
                  <a:pt x="4227" y="8965"/>
                  <a:pt x="4442" y="8715"/>
                </a:cubicBezTo>
                <a:cubicBezTo>
                  <a:pt x="4501" y="8632"/>
                  <a:pt x="4585" y="8608"/>
                  <a:pt x="4692" y="8608"/>
                </a:cubicBezTo>
                <a:lnTo>
                  <a:pt x="5037" y="8608"/>
                </a:lnTo>
                <a:cubicBezTo>
                  <a:pt x="5132" y="8608"/>
                  <a:pt x="5216" y="8680"/>
                  <a:pt x="5216" y="8787"/>
                </a:cubicBezTo>
                <a:lnTo>
                  <a:pt x="5216" y="10501"/>
                </a:lnTo>
                <a:lnTo>
                  <a:pt x="846" y="10501"/>
                </a:lnTo>
                <a:cubicBezTo>
                  <a:pt x="572" y="10501"/>
                  <a:pt x="334" y="10263"/>
                  <a:pt x="334" y="9977"/>
                </a:cubicBezTo>
                <a:lnTo>
                  <a:pt x="334" y="5572"/>
                </a:lnTo>
                <a:lnTo>
                  <a:pt x="2025" y="5572"/>
                </a:lnTo>
                <a:cubicBezTo>
                  <a:pt x="2299" y="5572"/>
                  <a:pt x="2513" y="5346"/>
                  <a:pt x="2513" y="5084"/>
                </a:cubicBezTo>
                <a:lnTo>
                  <a:pt x="2513" y="4727"/>
                </a:lnTo>
                <a:cubicBezTo>
                  <a:pt x="2513" y="4513"/>
                  <a:pt x="2430" y="4334"/>
                  <a:pt x="2299" y="4215"/>
                </a:cubicBezTo>
                <a:cubicBezTo>
                  <a:pt x="2120" y="4072"/>
                  <a:pt x="2013" y="3858"/>
                  <a:pt x="2013" y="3620"/>
                </a:cubicBezTo>
                <a:cubicBezTo>
                  <a:pt x="2013" y="3381"/>
                  <a:pt x="2120" y="3179"/>
                  <a:pt x="2299" y="3024"/>
                </a:cubicBezTo>
                <a:cubicBezTo>
                  <a:pt x="2431" y="2919"/>
                  <a:pt x="2596" y="2858"/>
                  <a:pt x="2769" y="2858"/>
                </a:cubicBezTo>
                <a:close/>
                <a:moveTo>
                  <a:pt x="10014" y="298"/>
                </a:moveTo>
                <a:cubicBezTo>
                  <a:pt x="10300" y="298"/>
                  <a:pt x="10538" y="536"/>
                  <a:pt x="10538" y="822"/>
                </a:cubicBezTo>
                <a:lnTo>
                  <a:pt x="10538" y="5239"/>
                </a:lnTo>
                <a:lnTo>
                  <a:pt x="10312" y="5239"/>
                </a:lnTo>
                <a:cubicBezTo>
                  <a:pt x="10228" y="5239"/>
                  <a:pt x="10157" y="5322"/>
                  <a:pt x="10157" y="5406"/>
                </a:cubicBezTo>
                <a:cubicBezTo>
                  <a:pt x="10157" y="5501"/>
                  <a:pt x="10228" y="5572"/>
                  <a:pt x="10312" y="5572"/>
                </a:cubicBezTo>
                <a:lnTo>
                  <a:pt x="10490" y="5572"/>
                </a:lnTo>
                <a:lnTo>
                  <a:pt x="10490" y="9977"/>
                </a:lnTo>
                <a:cubicBezTo>
                  <a:pt x="10490" y="10263"/>
                  <a:pt x="10252" y="10501"/>
                  <a:pt x="9978" y="10501"/>
                </a:cubicBezTo>
                <a:lnTo>
                  <a:pt x="5573" y="10501"/>
                </a:lnTo>
                <a:lnTo>
                  <a:pt x="5573" y="8799"/>
                </a:lnTo>
                <a:cubicBezTo>
                  <a:pt x="5573" y="8537"/>
                  <a:pt x="5347" y="8311"/>
                  <a:pt x="5073" y="8311"/>
                </a:cubicBezTo>
                <a:lnTo>
                  <a:pt x="4739" y="8311"/>
                </a:lnTo>
                <a:cubicBezTo>
                  <a:pt x="4525" y="8311"/>
                  <a:pt x="4347" y="8394"/>
                  <a:pt x="4227" y="8537"/>
                </a:cubicBezTo>
                <a:cubicBezTo>
                  <a:pt x="4085" y="8715"/>
                  <a:pt x="3870" y="8811"/>
                  <a:pt x="3632" y="8811"/>
                </a:cubicBezTo>
                <a:cubicBezTo>
                  <a:pt x="3394" y="8811"/>
                  <a:pt x="3192" y="8715"/>
                  <a:pt x="3037" y="8537"/>
                </a:cubicBezTo>
                <a:cubicBezTo>
                  <a:pt x="2894" y="8358"/>
                  <a:pt x="2834" y="8120"/>
                  <a:pt x="2894" y="7882"/>
                </a:cubicBezTo>
                <a:cubicBezTo>
                  <a:pt x="2954" y="7584"/>
                  <a:pt x="3204" y="7346"/>
                  <a:pt x="3501" y="7287"/>
                </a:cubicBezTo>
                <a:cubicBezTo>
                  <a:pt x="3557" y="7275"/>
                  <a:pt x="3612" y="7269"/>
                  <a:pt x="3665" y="7269"/>
                </a:cubicBezTo>
                <a:cubicBezTo>
                  <a:pt x="3887" y="7269"/>
                  <a:pt x="4086" y="7367"/>
                  <a:pt x="4239" y="7549"/>
                </a:cubicBezTo>
                <a:cubicBezTo>
                  <a:pt x="4358" y="7703"/>
                  <a:pt x="4561" y="7787"/>
                  <a:pt x="4751" y="7787"/>
                </a:cubicBezTo>
                <a:lnTo>
                  <a:pt x="5097" y="7787"/>
                </a:lnTo>
                <a:cubicBezTo>
                  <a:pt x="5359" y="7787"/>
                  <a:pt x="5585" y="7561"/>
                  <a:pt x="5585" y="7299"/>
                </a:cubicBezTo>
                <a:lnTo>
                  <a:pt x="5585" y="5596"/>
                </a:lnTo>
                <a:lnTo>
                  <a:pt x="7275" y="5596"/>
                </a:lnTo>
                <a:cubicBezTo>
                  <a:pt x="7383" y="5596"/>
                  <a:pt x="7454" y="5679"/>
                  <a:pt x="7454" y="5775"/>
                </a:cubicBezTo>
                <a:lnTo>
                  <a:pt x="7454" y="6120"/>
                </a:lnTo>
                <a:cubicBezTo>
                  <a:pt x="7454" y="6227"/>
                  <a:pt x="7418" y="6310"/>
                  <a:pt x="7335" y="6394"/>
                </a:cubicBezTo>
                <a:cubicBezTo>
                  <a:pt x="7037" y="6644"/>
                  <a:pt x="6894" y="7025"/>
                  <a:pt x="6966" y="7430"/>
                </a:cubicBezTo>
                <a:cubicBezTo>
                  <a:pt x="7037" y="7858"/>
                  <a:pt x="7383" y="8203"/>
                  <a:pt x="7799" y="8299"/>
                </a:cubicBezTo>
                <a:cubicBezTo>
                  <a:pt x="7871" y="8311"/>
                  <a:pt x="7954" y="8323"/>
                  <a:pt x="8037" y="8323"/>
                </a:cubicBezTo>
                <a:cubicBezTo>
                  <a:pt x="8288" y="8323"/>
                  <a:pt x="8526" y="8239"/>
                  <a:pt x="8728" y="8084"/>
                </a:cubicBezTo>
                <a:cubicBezTo>
                  <a:pt x="8978" y="7882"/>
                  <a:pt x="9121" y="7561"/>
                  <a:pt x="9121" y="7239"/>
                </a:cubicBezTo>
                <a:cubicBezTo>
                  <a:pt x="9121" y="6906"/>
                  <a:pt x="8978" y="6608"/>
                  <a:pt x="8728" y="6406"/>
                </a:cubicBezTo>
                <a:cubicBezTo>
                  <a:pt x="8645" y="6346"/>
                  <a:pt x="8621" y="6251"/>
                  <a:pt x="8621" y="6132"/>
                </a:cubicBezTo>
                <a:lnTo>
                  <a:pt x="8621" y="5798"/>
                </a:lnTo>
                <a:cubicBezTo>
                  <a:pt x="8621" y="5691"/>
                  <a:pt x="8692" y="5620"/>
                  <a:pt x="8799" y="5620"/>
                </a:cubicBezTo>
                <a:lnTo>
                  <a:pt x="9645" y="5620"/>
                </a:lnTo>
                <a:cubicBezTo>
                  <a:pt x="9740" y="5620"/>
                  <a:pt x="9812" y="5536"/>
                  <a:pt x="9812" y="5453"/>
                </a:cubicBezTo>
                <a:cubicBezTo>
                  <a:pt x="9812" y="5358"/>
                  <a:pt x="9740" y="5286"/>
                  <a:pt x="9645" y="5286"/>
                </a:cubicBezTo>
                <a:lnTo>
                  <a:pt x="8799" y="5286"/>
                </a:lnTo>
                <a:cubicBezTo>
                  <a:pt x="8526" y="5286"/>
                  <a:pt x="8311" y="5513"/>
                  <a:pt x="8311" y="5775"/>
                </a:cubicBezTo>
                <a:lnTo>
                  <a:pt x="8311" y="6120"/>
                </a:lnTo>
                <a:cubicBezTo>
                  <a:pt x="8311" y="6334"/>
                  <a:pt x="8395" y="6513"/>
                  <a:pt x="8526" y="6632"/>
                </a:cubicBezTo>
                <a:cubicBezTo>
                  <a:pt x="8704" y="6775"/>
                  <a:pt x="8811" y="6989"/>
                  <a:pt x="8811" y="7227"/>
                </a:cubicBezTo>
                <a:cubicBezTo>
                  <a:pt x="8811" y="7465"/>
                  <a:pt x="8704" y="7668"/>
                  <a:pt x="8526" y="7822"/>
                </a:cubicBezTo>
                <a:cubicBezTo>
                  <a:pt x="8394" y="7928"/>
                  <a:pt x="8229" y="7988"/>
                  <a:pt x="8056" y="7988"/>
                </a:cubicBezTo>
                <a:cubicBezTo>
                  <a:pt x="7995" y="7988"/>
                  <a:pt x="7933" y="7981"/>
                  <a:pt x="7871" y="7965"/>
                </a:cubicBezTo>
                <a:cubicBezTo>
                  <a:pt x="7573" y="7906"/>
                  <a:pt x="7335" y="7656"/>
                  <a:pt x="7275" y="7358"/>
                </a:cubicBezTo>
                <a:cubicBezTo>
                  <a:pt x="7216" y="7072"/>
                  <a:pt x="7323" y="6810"/>
                  <a:pt x="7549" y="6608"/>
                </a:cubicBezTo>
                <a:cubicBezTo>
                  <a:pt x="7692" y="6489"/>
                  <a:pt x="7787" y="6298"/>
                  <a:pt x="7787" y="6108"/>
                </a:cubicBezTo>
                <a:lnTo>
                  <a:pt x="7787" y="5763"/>
                </a:lnTo>
                <a:cubicBezTo>
                  <a:pt x="7787" y="5501"/>
                  <a:pt x="7561" y="5275"/>
                  <a:pt x="7287" y="5275"/>
                </a:cubicBezTo>
                <a:lnTo>
                  <a:pt x="5597" y="5275"/>
                </a:lnTo>
                <a:lnTo>
                  <a:pt x="5597" y="3572"/>
                </a:lnTo>
                <a:cubicBezTo>
                  <a:pt x="5597" y="3477"/>
                  <a:pt x="5668" y="3393"/>
                  <a:pt x="5775" y="3393"/>
                </a:cubicBezTo>
                <a:lnTo>
                  <a:pt x="6121" y="3393"/>
                </a:lnTo>
                <a:cubicBezTo>
                  <a:pt x="6216" y="3393"/>
                  <a:pt x="6311" y="3441"/>
                  <a:pt x="6383" y="3512"/>
                </a:cubicBezTo>
                <a:cubicBezTo>
                  <a:pt x="6592" y="3762"/>
                  <a:pt x="6901" y="3911"/>
                  <a:pt x="7234" y="3911"/>
                </a:cubicBezTo>
                <a:cubicBezTo>
                  <a:pt x="7299" y="3911"/>
                  <a:pt x="7364" y="3905"/>
                  <a:pt x="7430" y="3893"/>
                </a:cubicBezTo>
                <a:cubicBezTo>
                  <a:pt x="7859" y="3810"/>
                  <a:pt x="8204" y="3477"/>
                  <a:pt x="8288" y="3060"/>
                </a:cubicBezTo>
                <a:cubicBezTo>
                  <a:pt x="8359" y="2727"/>
                  <a:pt x="8276" y="2381"/>
                  <a:pt x="8061" y="2131"/>
                </a:cubicBezTo>
                <a:cubicBezTo>
                  <a:pt x="7859" y="1881"/>
                  <a:pt x="7549" y="1726"/>
                  <a:pt x="7216" y="1726"/>
                </a:cubicBezTo>
                <a:cubicBezTo>
                  <a:pt x="6894" y="1726"/>
                  <a:pt x="6597" y="1881"/>
                  <a:pt x="6383" y="2131"/>
                </a:cubicBezTo>
                <a:cubicBezTo>
                  <a:pt x="6323" y="2203"/>
                  <a:pt x="6240" y="2238"/>
                  <a:pt x="6132" y="2238"/>
                </a:cubicBezTo>
                <a:lnTo>
                  <a:pt x="5787" y="2238"/>
                </a:lnTo>
                <a:cubicBezTo>
                  <a:pt x="5680" y="2238"/>
                  <a:pt x="5609" y="2167"/>
                  <a:pt x="5609" y="2060"/>
                </a:cubicBezTo>
                <a:lnTo>
                  <a:pt x="5609" y="1215"/>
                </a:lnTo>
                <a:cubicBezTo>
                  <a:pt x="5609" y="1119"/>
                  <a:pt x="5537" y="1048"/>
                  <a:pt x="5442" y="1048"/>
                </a:cubicBezTo>
                <a:cubicBezTo>
                  <a:pt x="5359" y="1048"/>
                  <a:pt x="5287" y="1119"/>
                  <a:pt x="5287" y="1215"/>
                </a:cubicBezTo>
                <a:lnTo>
                  <a:pt x="5287" y="2060"/>
                </a:lnTo>
                <a:cubicBezTo>
                  <a:pt x="5287" y="2322"/>
                  <a:pt x="5501" y="2548"/>
                  <a:pt x="5775" y="2548"/>
                </a:cubicBezTo>
                <a:lnTo>
                  <a:pt x="6121" y="2548"/>
                </a:lnTo>
                <a:cubicBezTo>
                  <a:pt x="6323" y="2548"/>
                  <a:pt x="6502" y="2465"/>
                  <a:pt x="6621" y="2322"/>
                </a:cubicBezTo>
                <a:cubicBezTo>
                  <a:pt x="6775" y="2143"/>
                  <a:pt x="6978" y="2048"/>
                  <a:pt x="7216" y="2048"/>
                </a:cubicBezTo>
                <a:cubicBezTo>
                  <a:pt x="7454" y="2048"/>
                  <a:pt x="7668" y="2143"/>
                  <a:pt x="7811" y="2322"/>
                </a:cubicBezTo>
                <a:cubicBezTo>
                  <a:pt x="7966" y="2500"/>
                  <a:pt x="8026" y="2739"/>
                  <a:pt x="7966" y="2977"/>
                </a:cubicBezTo>
                <a:cubicBezTo>
                  <a:pt x="7907" y="3274"/>
                  <a:pt x="7656" y="3512"/>
                  <a:pt x="7359" y="3572"/>
                </a:cubicBezTo>
                <a:cubicBezTo>
                  <a:pt x="7303" y="3584"/>
                  <a:pt x="7248" y="3589"/>
                  <a:pt x="7193" y="3589"/>
                </a:cubicBezTo>
                <a:cubicBezTo>
                  <a:pt x="6969" y="3589"/>
                  <a:pt x="6762" y="3492"/>
                  <a:pt x="6609" y="3310"/>
                </a:cubicBezTo>
                <a:cubicBezTo>
                  <a:pt x="6490" y="3155"/>
                  <a:pt x="6299" y="3072"/>
                  <a:pt x="6097" y="3072"/>
                </a:cubicBezTo>
                <a:lnTo>
                  <a:pt x="5763" y="3072"/>
                </a:lnTo>
                <a:cubicBezTo>
                  <a:pt x="5490" y="3072"/>
                  <a:pt x="5275" y="3298"/>
                  <a:pt x="5275" y="3560"/>
                </a:cubicBezTo>
                <a:lnTo>
                  <a:pt x="5275" y="5263"/>
                </a:lnTo>
                <a:lnTo>
                  <a:pt x="3573" y="5263"/>
                </a:lnTo>
                <a:cubicBezTo>
                  <a:pt x="3465" y="5263"/>
                  <a:pt x="3394" y="5179"/>
                  <a:pt x="3394" y="5084"/>
                </a:cubicBezTo>
                <a:lnTo>
                  <a:pt x="3394" y="4727"/>
                </a:lnTo>
                <a:cubicBezTo>
                  <a:pt x="3394" y="4620"/>
                  <a:pt x="3442" y="4524"/>
                  <a:pt x="3513" y="4453"/>
                </a:cubicBezTo>
                <a:cubicBezTo>
                  <a:pt x="3811" y="4203"/>
                  <a:pt x="3954" y="3810"/>
                  <a:pt x="3882" y="3417"/>
                </a:cubicBezTo>
                <a:cubicBezTo>
                  <a:pt x="3811" y="2977"/>
                  <a:pt x="3465" y="2643"/>
                  <a:pt x="3049" y="2548"/>
                </a:cubicBezTo>
                <a:cubicBezTo>
                  <a:pt x="2973" y="2531"/>
                  <a:pt x="2896" y="2523"/>
                  <a:pt x="2820" y="2523"/>
                </a:cubicBezTo>
                <a:cubicBezTo>
                  <a:pt x="2570" y="2523"/>
                  <a:pt x="2323" y="2610"/>
                  <a:pt x="2132" y="2774"/>
                </a:cubicBezTo>
                <a:cubicBezTo>
                  <a:pt x="1870" y="2977"/>
                  <a:pt x="1727" y="3298"/>
                  <a:pt x="1727" y="3620"/>
                </a:cubicBezTo>
                <a:cubicBezTo>
                  <a:pt x="1727" y="3941"/>
                  <a:pt x="1870" y="4239"/>
                  <a:pt x="2132" y="4453"/>
                </a:cubicBezTo>
                <a:cubicBezTo>
                  <a:pt x="2203" y="4513"/>
                  <a:pt x="2227" y="4608"/>
                  <a:pt x="2227" y="4703"/>
                </a:cubicBezTo>
                <a:lnTo>
                  <a:pt x="2227" y="5048"/>
                </a:lnTo>
                <a:cubicBezTo>
                  <a:pt x="2227" y="5155"/>
                  <a:pt x="2156" y="5227"/>
                  <a:pt x="2049" y="5227"/>
                </a:cubicBezTo>
                <a:lnTo>
                  <a:pt x="358" y="5227"/>
                </a:lnTo>
                <a:lnTo>
                  <a:pt x="358" y="822"/>
                </a:lnTo>
                <a:cubicBezTo>
                  <a:pt x="358" y="536"/>
                  <a:pt x="596" y="298"/>
                  <a:pt x="882" y="298"/>
                </a:cubicBezTo>
                <a:lnTo>
                  <a:pt x="5287" y="298"/>
                </a:lnTo>
                <a:lnTo>
                  <a:pt x="5287" y="476"/>
                </a:lnTo>
                <a:cubicBezTo>
                  <a:pt x="5287" y="572"/>
                  <a:pt x="5359" y="643"/>
                  <a:pt x="5442" y="643"/>
                </a:cubicBezTo>
                <a:cubicBezTo>
                  <a:pt x="5537" y="643"/>
                  <a:pt x="5609" y="572"/>
                  <a:pt x="5609" y="476"/>
                </a:cubicBezTo>
                <a:lnTo>
                  <a:pt x="5609" y="298"/>
                </a:lnTo>
                <a:close/>
                <a:moveTo>
                  <a:pt x="834" y="0"/>
                </a:moveTo>
                <a:cubicBezTo>
                  <a:pt x="370" y="0"/>
                  <a:pt x="1" y="381"/>
                  <a:pt x="1" y="834"/>
                </a:cubicBezTo>
                <a:lnTo>
                  <a:pt x="1" y="9977"/>
                </a:lnTo>
                <a:cubicBezTo>
                  <a:pt x="1" y="10442"/>
                  <a:pt x="370" y="10811"/>
                  <a:pt x="834" y="10811"/>
                </a:cubicBezTo>
                <a:lnTo>
                  <a:pt x="9978" y="10811"/>
                </a:lnTo>
                <a:cubicBezTo>
                  <a:pt x="10431" y="10811"/>
                  <a:pt x="10812" y="10442"/>
                  <a:pt x="10812" y="9977"/>
                </a:cubicBezTo>
                <a:lnTo>
                  <a:pt x="10812" y="834"/>
                </a:lnTo>
                <a:cubicBezTo>
                  <a:pt x="10812" y="381"/>
                  <a:pt x="10431" y="0"/>
                  <a:pt x="9978" y="0"/>
                </a:cubicBezTo>
                <a:close/>
              </a:path>
            </a:pathLst>
          </a:custGeom>
          <a:solidFill>
            <a:srgbClr val="22202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" name="Google Shape;482;p33"/>
          <p:cNvSpPr/>
          <p:nvPr/>
        </p:nvSpPr>
        <p:spPr>
          <a:xfrm>
            <a:off x="2393229" y="2625822"/>
            <a:ext cx="344097" cy="340033"/>
          </a:xfrm>
          <a:custGeom>
            <a:rect b="b" l="l" r="r" t="t"/>
            <a:pathLst>
              <a:path extrusionOk="0" h="10708" w="10836">
                <a:moveTo>
                  <a:pt x="7677" y="328"/>
                </a:moveTo>
                <a:cubicBezTo>
                  <a:pt x="7821" y="328"/>
                  <a:pt x="7960" y="378"/>
                  <a:pt x="8061" y="480"/>
                </a:cubicBezTo>
                <a:lnTo>
                  <a:pt x="10288" y="2706"/>
                </a:lnTo>
                <a:cubicBezTo>
                  <a:pt x="10502" y="2897"/>
                  <a:pt x="10490" y="3278"/>
                  <a:pt x="10252" y="3516"/>
                </a:cubicBezTo>
                <a:cubicBezTo>
                  <a:pt x="10125" y="3643"/>
                  <a:pt x="9961" y="3709"/>
                  <a:pt x="9802" y="3709"/>
                </a:cubicBezTo>
                <a:cubicBezTo>
                  <a:pt x="9661" y="3709"/>
                  <a:pt x="9524" y="3657"/>
                  <a:pt x="9418" y="3552"/>
                </a:cubicBezTo>
                <a:lnTo>
                  <a:pt x="8264" y="2385"/>
                </a:lnTo>
                <a:cubicBezTo>
                  <a:pt x="8234" y="2355"/>
                  <a:pt x="8195" y="2340"/>
                  <a:pt x="8156" y="2340"/>
                </a:cubicBezTo>
                <a:cubicBezTo>
                  <a:pt x="8118" y="2340"/>
                  <a:pt x="8079" y="2355"/>
                  <a:pt x="8049" y="2385"/>
                </a:cubicBezTo>
                <a:cubicBezTo>
                  <a:pt x="7990" y="2444"/>
                  <a:pt x="7990" y="2540"/>
                  <a:pt x="8049" y="2599"/>
                </a:cubicBezTo>
                <a:lnTo>
                  <a:pt x="8930" y="3480"/>
                </a:lnTo>
                <a:lnTo>
                  <a:pt x="7811" y="4587"/>
                </a:lnTo>
                <a:cubicBezTo>
                  <a:pt x="7549" y="4861"/>
                  <a:pt x="7382" y="5207"/>
                  <a:pt x="7335" y="5564"/>
                </a:cubicBezTo>
                <a:cubicBezTo>
                  <a:pt x="7287" y="5921"/>
                  <a:pt x="7371" y="6290"/>
                  <a:pt x="7561" y="6588"/>
                </a:cubicBezTo>
                <a:cubicBezTo>
                  <a:pt x="7930" y="7171"/>
                  <a:pt x="7859" y="7838"/>
                  <a:pt x="7728" y="8028"/>
                </a:cubicBezTo>
                <a:cubicBezTo>
                  <a:pt x="7644" y="8016"/>
                  <a:pt x="7406" y="7897"/>
                  <a:pt x="6751" y="7350"/>
                </a:cubicBezTo>
                <a:cubicBezTo>
                  <a:pt x="6335" y="6993"/>
                  <a:pt x="5835" y="6528"/>
                  <a:pt x="5311" y="6004"/>
                </a:cubicBezTo>
                <a:lnTo>
                  <a:pt x="5204" y="5897"/>
                </a:lnTo>
                <a:lnTo>
                  <a:pt x="5180" y="5873"/>
                </a:lnTo>
                <a:cubicBezTo>
                  <a:pt x="5085" y="5778"/>
                  <a:pt x="4977" y="5695"/>
                  <a:pt x="4894" y="5588"/>
                </a:cubicBezTo>
                <a:lnTo>
                  <a:pt x="4846" y="5540"/>
                </a:lnTo>
                <a:lnTo>
                  <a:pt x="4739" y="5445"/>
                </a:lnTo>
                <a:cubicBezTo>
                  <a:pt x="4239" y="4921"/>
                  <a:pt x="3763" y="4409"/>
                  <a:pt x="3406" y="3992"/>
                </a:cubicBezTo>
                <a:cubicBezTo>
                  <a:pt x="2858" y="3337"/>
                  <a:pt x="2751" y="3099"/>
                  <a:pt x="2715" y="3028"/>
                </a:cubicBezTo>
                <a:cubicBezTo>
                  <a:pt x="2805" y="2970"/>
                  <a:pt x="2986" y="2926"/>
                  <a:pt x="3210" y="2926"/>
                </a:cubicBezTo>
                <a:cubicBezTo>
                  <a:pt x="3492" y="2926"/>
                  <a:pt x="3843" y="2995"/>
                  <a:pt x="4168" y="3194"/>
                </a:cubicBezTo>
                <a:cubicBezTo>
                  <a:pt x="4416" y="3353"/>
                  <a:pt x="4715" y="3430"/>
                  <a:pt x="5014" y="3430"/>
                </a:cubicBezTo>
                <a:cubicBezTo>
                  <a:pt x="5073" y="3430"/>
                  <a:pt x="5133" y="3427"/>
                  <a:pt x="5192" y="3421"/>
                </a:cubicBezTo>
                <a:cubicBezTo>
                  <a:pt x="5549" y="3373"/>
                  <a:pt x="5894" y="3194"/>
                  <a:pt x="6156" y="2944"/>
                </a:cubicBezTo>
                <a:lnTo>
                  <a:pt x="7275" y="1825"/>
                </a:lnTo>
                <a:lnTo>
                  <a:pt x="7359" y="1909"/>
                </a:lnTo>
                <a:cubicBezTo>
                  <a:pt x="7394" y="1938"/>
                  <a:pt x="7433" y="1953"/>
                  <a:pt x="7470" y="1953"/>
                </a:cubicBezTo>
                <a:cubicBezTo>
                  <a:pt x="7507" y="1953"/>
                  <a:pt x="7543" y="1938"/>
                  <a:pt x="7573" y="1909"/>
                </a:cubicBezTo>
                <a:cubicBezTo>
                  <a:pt x="7633" y="1849"/>
                  <a:pt x="7633" y="1766"/>
                  <a:pt x="7573" y="1706"/>
                </a:cubicBezTo>
                <a:lnTo>
                  <a:pt x="7204" y="1337"/>
                </a:lnTo>
                <a:lnTo>
                  <a:pt x="7192" y="1313"/>
                </a:lnTo>
                <a:cubicBezTo>
                  <a:pt x="7025" y="1123"/>
                  <a:pt x="7013" y="837"/>
                  <a:pt x="7144" y="635"/>
                </a:cubicBezTo>
                <a:cubicBezTo>
                  <a:pt x="7168" y="587"/>
                  <a:pt x="7204" y="539"/>
                  <a:pt x="7228" y="516"/>
                </a:cubicBezTo>
                <a:cubicBezTo>
                  <a:pt x="7353" y="390"/>
                  <a:pt x="7518" y="328"/>
                  <a:pt x="7677" y="328"/>
                </a:cubicBezTo>
                <a:close/>
                <a:moveTo>
                  <a:pt x="7667" y="0"/>
                </a:moveTo>
                <a:cubicBezTo>
                  <a:pt x="7428" y="0"/>
                  <a:pt x="7186" y="93"/>
                  <a:pt x="7001" y="277"/>
                </a:cubicBezTo>
                <a:cubicBezTo>
                  <a:pt x="6644" y="635"/>
                  <a:pt x="6632" y="1194"/>
                  <a:pt x="6978" y="1539"/>
                </a:cubicBezTo>
                <a:lnTo>
                  <a:pt x="7037" y="1599"/>
                </a:lnTo>
                <a:lnTo>
                  <a:pt x="5918" y="2718"/>
                </a:lnTo>
                <a:cubicBezTo>
                  <a:pt x="5651" y="2985"/>
                  <a:pt x="5292" y="3125"/>
                  <a:pt x="4942" y="3125"/>
                </a:cubicBezTo>
                <a:cubicBezTo>
                  <a:pt x="4715" y="3125"/>
                  <a:pt x="4491" y="3066"/>
                  <a:pt x="4299" y="2944"/>
                </a:cubicBezTo>
                <a:cubicBezTo>
                  <a:pt x="3965" y="2730"/>
                  <a:pt x="3596" y="2623"/>
                  <a:pt x="3215" y="2623"/>
                </a:cubicBezTo>
                <a:cubicBezTo>
                  <a:pt x="2882" y="2623"/>
                  <a:pt x="2584" y="2706"/>
                  <a:pt x="2453" y="2849"/>
                </a:cubicBezTo>
                <a:cubicBezTo>
                  <a:pt x="2322" y="2980"/>
                  <a:pt x="2418" y="3194"/>
                  <a:pt x="2525" y="3385"/>
                </a:cubicBezTo>
                <a:cubicBezTo>
                  <a:pt x="2632" y="3564"/>
                  <a:pt x="2810" y="3802"/>
                  <a:pt x="3049" y="4087"/>
                </a:cubicBezTo>
                <a:cubicBezTo>
                  <a:pt x="3394" y="4504"/>
                  <a:pt x="3846" y="5004"/>
                  <a:pt x="4370" y="5540"/>
                </a:cubicBezTo>
                <a:lnTo>
                  <a:pt x="3180" y="6731"/>
                </a:lnTo>
                <a:cubicBezTo>
                  <a:pt x="2763" y="7147"/>
                  <a:pt x="2346" y="7600"/>
                  <a:pt x="1965" y="8064"/>
                </a:cubicBezTo>
                <a:lnTo>
                  <a:pt x="84" y="10291"/>
                </a:lnTo>
                <a:cubicBezTo>
                  <a:pt x="1" y="10398"/>
                  <a:pt x="1" y="10541"/>
                  <a:pt x="84" y="10636"/>
                </a:cubicBezTo>
                <a:cubicBezTo>
                  <a:pt x="132" y="10683"/>
                  <a:pt x="191" y="10707"/>
                  <a:pt x="251" y="10707"/>
                </a:cubicBezTo>
                <a:cubicBezTo>
                  <a:pt x="310" y="10707"/>
                  <a:pt x="370" y="10683"/>
                  <a:pt x="429" y="10636"/>
                </a:cubicBezTo>
                <a:lnTo>
                  <a:pt x="2572" y="8850"/>
                </a:lnTo>
                <a:cubicBezTo>
                  <a:pt x="2632" y="8790"/>
                  <a:pt x="2644" y="8695"/>
                  <a:pt x="2584" y="8636"/>
                </a:cubicBezTo>
                <a:cubicBezTo>
                  <a:pt x="2552" y="8603"/>
                  <a:pt x="2512" y="8585"/>
                  <a:pt x="2472" y="8585"/>
                </a:cubicBezTo>
                <a:cubicBezTo>
                  <a:pt x="2440" y="8585"/>
                  <a:pt x="2409" y="8597"/>
                  <a:pt x="2382" y="8624"/>
                </a:cubicBezTo>
                <a:lnTo>
                  <a:pt x="739" y="9993"/>
                </a:lnTo>
                <a:lnTo>
                  <a:pt x="2191" y="8266"/>
                </a:lnTo>
                <a:cubicBezTo>
                  <a:pt x="2560" y="7826"/>
                  <a:pt x="2965" y="7374"/>
                  <a:pt x="3382" y="6957"/>
                </a:cubicBezTo>
                <a:lnTo>
                  <a:pt x="4573" y="5766"/>
                </a:lnTo>
                <a:lnTo>
                  <a:pt x="4585" y="5778"/>
                </a:lnTo>
                <a:lnTo>
                  <a:pt x="4763" y="5957"/>
                </a:lnTo>
                <a:lnTo>
                  <a:pt x="4942" y="6135"/>
                </a:lnTo>
                <a:lnTo>
                  <a:pt x="4954" y="6159"/>
                </a:lnTo>
                <a:lnTo>
                  <a:pt x="3763" y="7350"/>
                </a:lnTo>
                <a:cubicBezTo>
                  <a:pt x="3537" y="7564"/>
                  <a:pt x="3299" y="7790"/>
                  <a:pt x="3084" y="8005"/>
                </a:cubicBezTo>
                <a:cubicBezTo>
                  <a:pt x="3025" y="8064"/>
                  <a:pt x="3025" y="8147"/>
                  <a:pt x="3061" y="8207"/>
                </a:cubicBezTo>
                <a:cubicBezTo>
                  <a:pt x="3092" y="8238"/>
                  <a:pt x="3133" y="8253"/>
                  <a:pt x="3174" y="8253"/>
                </a:cubicBezTo>
                <a:cubicBezTo>
                  <a:pt x="3211" y="8253"/>
                  <a:pt x="3247" y="8241"/>
                  <a:pt x="3275" y="8219"/>
                </a:cubicBezTo>
                <a:cubicBezTo>
                  <a:pt x="3513" y="8005"/>
                  <a:pt x="3751" y="7778"/>
                  <a:pt x="3977" y="7552"/>
                </a:cubicBezTo>
                <a:lnTo>
                  <a:pt x="5168" y="6361"/>
                </a:lnTo>
                <a:cubicBezTo>
                  <a:pt x="5704" y="6885"/>
                  <a:pt x="6204" y="7350"/>
                  <a:pt x="6620" y="7683"/>
                </a:cubicBezTo>
                <a:cubicBezTo>
                  <a:pt x="6906" y="7921"/>
                  <a:pt x="7144" y="8088"/>
                  <a:pt x="7323" y="8207"/>
                </a:cubicBezTo>
                <a:cubicBezTo>
                  <a:pt x="7442" y="8278"/>
                  <a:pt x="7573" y="8362"/>
                  <a:pt x="7692" y="8362"/>
                </a:cubicBezTo>
                <a:cubicBezTo>
                  <a:pt x="7752" y="8362"/>
                  <a:pt x="7811" y="8338"/>
                  <a:pt x="7859" y="8302"/>
                </a:cubicBezTo>
                <a:cubicBezTo>
                  <a:pt x="7990" y="8159"/>
                  <a:pt x="8073" y="7862"/>
                  <a:pt x="8073" y="7540"/>
                </a:cubicBezTo>
                <a:cubicBezTo>
                  <a:pt x="8073" y="7171"/>
                  <a:pt x="7954" y="6778"/>
                  <a:pt x="7763" y="6457"/>
                </a:cubicBezTo>
                <a:cubicBezTo>
                  <a:pt x="7454" y="5957"/>
                  <a:pt x="7549" y="5278"/>
                  <a:pt x="7990" y="4826"/>
                </a:cubicBezTo>
                <a:lnTo>
                  <a:pt x="9109" y="3718"/>
                </a:lnTo>
                <a:lnTo>
                  <a:pt x="9168" y="3778"/>
                </a:lnTo>
                <a:lnTo>
                  <a:pt x="9192" y="3802"/>
                </a:lnTo>
                <a:lnTo>
                  <a:pt x="9216" y="3814"/>
                </a:lnTo>
                <a:cubicBezTo>
                  <a:pt x="9216" y="3814"/>
                  <a:pt x="9228" y="3837"/>
                  <a:pt x="9240" y="3837"/>
                </a:cubicBezTo>
                <a:cubicBezTo>
                  <a:pt x="9240" y="3837"/>
                  <a:pt x="9252" y="3837"/>
                  <a:pt x="9252" y="3849"/>
                </a:cubicBezTo>
                <a:lnTo>
                  <a:pt x="9264" y="3861"/>
                </a:lnTo>
                <a:cubicBezTo>
                  <a:pt x="9264" y="3861"/>
                  <a:pt x="9287" y="3861"/>
                  <a:pt x="9287" y="3873"/>
                </a:cubicBezTo>
                <a:lnTo>
                  <a:pt x="9299" y="3897"/>
                </a:lnTo>
                <a:cubicBezTo>
                  <a:pt x="9299" y="3897"/>
                  <a:pt x="9311" y="3897"/>
                  <a:pt x="9311" y="3909"/>
                </a:cubicBezTo>
                <a:lnTo>
                  <a:pt x="9323" y="3921"/>
                </a:lnTo>
                <a:cubicBezTo>
                  <a:pt x="9323" y="3921"/>
                  <a:pt x="9347" y="3921"/>
                  <a:pt x="9347" y="3933"/>
                </a:cubicBezTo>
                <a:lnTo>
                  <a:pt x="9359" y="3956"/>
                </a:lnTo>
                <a:cubicBezTo>
                  <a:pt x="9359" y="3956"/>
                  <a:pt x="9371" y="3956"/>
                  <a:pt x="9371" y="3968"/>
                </a:cubicBezTo>
                <a:cubicBezTo>
                  <a:pt x="9371" y="3968"/>
                  <a:pt x="9383" y="3968"/>
                  <a:pt x="9383" y="3980"/>
                </a:cubicBezTo>
                <a:cubicBezTo>
                  <a:pt x="9383" y="3980"/>
                  <a:pt x="9407" y="3980"/>
                  <a:pt x="9407" y="3992"/>
                </a:cubicBezTo>
                <a:cubicBezTo>
                  <a:pt x="9407" y="3992"/>
                  <a:pt x="9418" y="3992"/>
                  <a:pt x="9418" y="4016"/>
                </a:cubicBezTo>
                <a:lnTo>
                  <a:pt x="9430" y="4016"/>
                </a:lnTo>
                <a:cubicBezTo>
                  <a:pt x="9430" y="4016"/>
                  <a:pt x="9442" y="4016"/>
                  <a:pt x="9442" y="4028"/>
                </a:cubicBezTo>
                <a:lnTo>
                  <a:pt x="9942" y="4028"/>
                </a:lnTo>
                <a:cubicBezTo>
                  <a:pt x="9954" y="4028"/>
                  <a:pt x="9954" y="4028"/>
                  <a:pt x="9966" y="4016"/>
                </a:cubicBezTo>
                <a:lnTo>
                  <a:pt x="9978" y="4016"/>
                </a:lnTo>
                <a:cubicBezTo>
                  <a:pt x="10002" y="4016"/>
                  <a:pt x="10002" y="4016"/>
                  <a:pt x="10014" y="3992"/>
                </a:cubicBezTo>
                <a:lnTo>
                  <a:pt x="10026" y="3992"/>
                </a:lnTo>
                <a:cubicBezTo>
                  <a:pt x="10038" y="3992"/>
                  <a:pt x="10038" y="3992"/>
                  <a:pt x="10061" y="3980"/>
                </a:cubicBezTo>
                <a:cubicBezTo>
                  <a:pt x="10061" y="3980"/>
                  <a:pt x="10073" y="3980"/>
                  <a:pt x="10073" y="3968"/>
                </a:cubicBezTo>
                <a:cubicBezTo>
                  <a:pt x="10085" y="3968"/>
                  <a:pt x="10085" y="3956"/>
                  <a:pt x="10097" y="3956"/>
                </a:cubicBezTo>
                <a:cubicBezTo>
                  <a:pt x="10097" y="3956"/>
                  <a:pt x="10121" y="3956"/>
                  <a:pt x="10121" y="3933"/>
                </a:cubicBezTo>
                <a:cubicBezTo>
                  <a:pt x="10133" y="3933"/>
                  <a:pt x="10133" y="3921"/>
                  <a:pt x="10145" y="3921"/>
                </a:cubicBezTo>
                <a:cubicBezTo>
                  <a:pt x="10145" y="3921"/>
                  <a:pt x="10157" y="3921"/>
                  <a:pt x="10157" y="3909"/>
                </a:cubicBezTo>
                <a:cubicBezTo>
                  <a:pt x="10180" y="3909"/>
                  <a:pt x="10180" y="3897"/>
                  <a:pt x="10192" y="3897"/>
                </a:cubicBezTo>
                <a:cubicBezTo>
                  <a:pt x="10192" y="3897"/>
                  <a:pt x="10204" y="3897"/>
                  <a:pt x="10204" y="3873"/>
                </a:cubicBezTo>
                <a:cubicBezTo>
                  <a:pt x="10216" y="3873"/>
                  <a:pt x="10216" y="3861"/>
                  <a:pt x="10240" y="3861"/>
                </a:cubicBezTo>
                <a:cubicBezTo>
                  <a:pt x="10240" y="3861"/>
                  <a:pt x="10252" y="3861"/>
                  <a:pt x="10252" y="3849"/>
                </a:cubicBezTo>
                <a:cubicBezTo>
                  <a:pt x="10264" y="3849"/>
                  <a:pt x="10264" y="3837"/>
                  <a:pt x="10276" y="3837"/>
                </a:cubicBezTo>
                <a:cubicBezTo>
                  <a:pt x="10276" y="3837"/>
                  <a:pt x="10300" y="3837"/>
                  <a:pt x="10300" y="3814"/>
                </a:cubicBezTo>
                <a:cubicBezTo>
                  <a:pt x="10311" y="3814"/>
                  <a:pt x="10311" y="3802"/>
                  <a:pt x="10323" y="3802"/>
                </a:cubicBezTo>
                <a:cubicBezTo>
                  <a:pt x="10323" y="3802"/>
                  <a:pt x="10335" y="3802"/>
                  <a:pt x="10335" y="3790"/>
                </a:cubicBezTo>
                <a:cubicBezTo>
                  <a:pt x="10359" y="3778"/>
                  <a:pt x="10371" y="3778"/>
                  <a:pt x="10371" y="3754"/>
                </a:cubicBezTo>
                <a:cubicBezTo>
                  <a:pt x="10823" y="3373"/>
                  <a:pt x="10835" y="2802"/>
                  <a:pt x="10490" y="2468"/>
                </a:cubicBezTo>
                <a:lnTo>
                  <a:pt x="8275" y="242"/>
                </a:lnTo>
                <a:cubicBezTo>
                  <a:pt x="8109" y="81"/>
                  <a:pt x="7889" y="0"/>
                  <a:pt x="7667" y="0"/>
                </a:cubicBezTo>
                <a:close/>
              </a:path>
            </a:pathLst>
          </a:custGeom>
          <a:solidFill>
            <a:srgbClr val="22202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83" name="Google Shape;483;p33"/>
          <p:cNvGrpSpPr/>
          <p:nvPr/>
        </p:nvGrpSpPr>
        <p:grpSpPr>
          <a:xfrm>
            <a:off x="2378215" y="3699995"/>
            <a:ext cx="374177" cy="374263"/>
            <a:chOff x="775325" y="4143525"/>
            <a:chExt cx="468776" cy="468884"/>
          </a:xfrm>
        </p:grpSpPr>
        <p:sp>
          <p:nvSpPr>
            <p:cNvPr id="484" name="Google Shape;484;p33"/>
            <p:cNvSpPr/>
            <p:nvPr/>
          </p:nvSpPr>
          <p:spPr>
            <a:xfrm>
              <a:off x="851953" y="4143525"/>
              <a:ext cx="392147" cy="390479"/>
            </a:xfrm>
            <a:custGeom>
              <a:rect b="b" l="l" r="r" t="t"/>
              <a:pathLst>
                <a:path extrusionOk="0" h="36273" w="36428">
                  <a:moveTo>
                    <a:pt x="31907" y="5435"/>
                  </a:moveTo>
                  <a:lnTo>
                    <a:pt x="20788" y="22612"/>
                  </a:lnTo>
                  <a:lnTo>
                    <a:pt x="18511" y="26131"/>
                  </a:lnTo>
                  <a:lnTo>
                    <a:pt x="8884" y="28458"/>
                  </a:lnTo>
                  <a:lnTo>
                    <a:pt x="31907" y="5435"/>
                  </a:lnTo>
                  <a:close/>
                  <a:moveTo>
                    <a:pt x="35713" y="94"/>
                  </a:moveTo>
                  <a:cubicBezTo>
                    <a:pt x="35665" y="94"/>
                    <a:pt x="35615" y="100"/>
                    <a:pt x="35565" y="112"/>
                  </a:cubicBezTo>
                  <a:lnTo>
                    <a:pt x="35564" y="112"/>
                  </a:lnTo>
                  <a:cubicBezTo>
                    <a:pt x="35555" y="114"/>
                    <a:pt x="36041" y="1"/>
                    <a:pt x="660" y="8270"/>
                  </a:cubicBezTo>
                  <a:cubicBezTo>
                    <a:pt x="169" y="8385"/>
                    <a:pt x="0" y="8998"/>
                    <a:pt x="362" y="9348"/>
                  </a:cubicBezTo>
                  <a:lnTo>
                    <a:pt x="1592" y="10537"/>
                  </a:lnTo>
                  <a:cubicBezTo>
                    <a:pt x="1716" y="10656"/>
                    <a:pt x="1875" y="10715"/>
                    <a:pt x="2034" y="10715"/>
                  </a:cubicBezTo>
                  <a:cubicBezTo>
                    <a:pt x="2201" y="10715"/>
                    <a:pt x="2368" y="10650"/>
                    <a:pt x="2493" y="10522"/>
                  </a:cubicBezTo>
                  <a:cubicBezTo>
                    <a:pt x="2737" y="10269"/>
                    <a:pt x="2730" y="9866"/>
                    <a:pt x="2477" y="9621"/>
                  </a:cubicBezTo>
                  <a:lnTo>
                    <a:pt x="2087" y="9244"/>
                  </a:lnTo>
                  <a:lnTo>
                    <a:pt x="32295" y="2184"/>
                  </a:lnTo>
                  <a:lnTo>
                    <a:pt x="32295" y="2184"/>
                  </a:lnTo>
                  <a:lnTo>
                    <a:pt x="9830" y="16725"/>
                  </a:lnTo>
                  <a:lnTo>
                    <a:pt x="4431" y="11509"/>
                  </a:lnTo>
                  <a:cubicBezTo>
                    <a:pt x="4307" y="11389"/>
                    <a:pt x="4148" y="11330"/>
                    <a:pt x="3988" y="11330"/>
                  </a:cubicBezTo>
                  <a:cubicBezTo>
                    <a:pt x="3821" y="11330"/>
                    <a:pt x="3655" y="11395"/>
                    <a:pt x="3530" y="11524"/>
                  </a:cubicBezTo>
                  <a:cubicBezTo>
                    <a:pt x="3286" y="11777"/>
                    <a:pt x="3293" y="12180"/>
                    <a:pt x="3546" y="12423"/>
                  </a:cubicBezTo>
                  <a:lnTo>
                    <a:pt x="9046" y="17739"/>
                  </a:lnTo>
                  <a:lnTo>
                    <a:pt x="7766" y="23038"/>
                  </a:lnTo>
                  <a:cubicBezTo>
                    <a:pt x="7683" y="23379"/>
                    <a:pt x="7894" y="23723"/>
                    <a:pt x="8235" y="23806"/>
                  </a:cubicBezTo>
                  <a:cubicBezTo>
                    <a:pt x="8286" y="23818"/>
                    <a:pt x="8336" y="23824"/>
                    <a:pt x="8385" y="23824"/>
                  </a:cubicBezTo>
                  <a:cubicBezTo>
                    <a:pt x="8673" y="23824"/>
                    <a:pt x="8933" y="23628"/>
                    <a:pt x="9004" y="23337"/>
                  </a:cubicBezTo>
                  <a:lnTo>
                    <a:pt x="10311" y="17931"/>
                  </a:lnTo>
                  <a:lnTo>
                    <a:pt x="13829" y="15653"/>
                  </a:lnTo>
                  <a:lnTo>
                    <a:pt x="31005" y="4534"/>
                  </a:lnTo>
                  <a:lnTo>
                    <a:pt x="7983" y="27557"/>
                  </a:lnTo>
                  <a:lnTo>
                    <a:pt x="8365" y="25976"/>
                  </a:lnTo>
                  <a:cubicBezTo>
                    <a:pt x="8448" y="25634"/>
                    <a:pt x="8238" y="25290"/>
                    <a:pt x="7896" y="25208"/>
                  </a:cubicBezTo>
                  <a:cubicBezTo>
                    <a:pt x="7846" y="25195"/>
                    <a:pt x="7795" y="25190"/>
                    <a:pt x="7746" y="25190"/>
                  </a:cubicBezTo>
                  <a:cubicBezTo>
                    <a:pt x="7458" y="25190"/>
                    <a:pt x="7199" y="25385"/>
                    <a:pt x="7128" y="25677"/>
                  </a:cubicBezTo>
                  <a:lnTo>
                    <a:pt x="6213" y="29459"/>
                  </a:lnTo>
                  <a:cubicBezTo>
                    <a:pt x="6114" y="29868"/>
                    <a:pt x="6434" y="30245"/>
                    <a:pt x="6831" y="30245"/>
                  </a:cubicBezTo>
                  <a:cubicBezTo>
                    <a:pt x="6880" y="30245"/>
                    <a:pt x="6931" y="30239"/>
                    <a:pt x="6981" y="30227"/>
                  </a:cubicBezTo>
                  <a:lnTo>
                    <a:pt x="18702" y="27394"/>
                  </a:lnTo>
                  <a:lnTo>
                    <a:pt x="27093" y="36078"/>
                  </a:lnTo>
                  <a:cubicBezTo>
                    <a:pt x="27222" y="36211"/>
                    <a:pt x="27386" y="36272"/>
                    <a:pt x="27548" y="36272"/>
                  </a:cubicBezTo>
                  <a:cubicBezTo>
                    <a:pt x="27827" y="36272"/>
                    <a:pt x="28099" y="36091"/>
                    <a:pt x="28171" y="35781"/>
                  </a:cubicBezTo>
                  <a:lnTo>
                    <a:pt x="33640" y="12387"/>
                  </a:lnTo>
                  <a:cubicBezTo>
                    <a:pt x="33719" y="12044"/>
                    <a:pt x="33506" y="11702"/>
                    <a:pt x="33164" y="11622"/>
                  </a:cubicBezTo>
                  <a:cubicBezTo>
                    <a:pt x="33115" y="11611"/>
                    <a:pt x="33067" y="11605"/>
                    <a:pt x="33018" y="11605"/>
                  </a:cubicBezTo>
                  <a:cubicBezTo>
                    <a:pt x="32729" y="11605"/>
                    <a:pt x="32467" y="11803"/>
                    <a:pt x="32399" y="12097"/>
                  </a:cubicBezTo>
                  <a:lnTo>
                    <a:pt x="27197" y="34353"/>
                  </a:lnTo>
                  <a:lnTo>
                    <a:pt x="19716" y="26610"/>
                  </a:lnTo>
                  <a:lnTo>
                    <a:pt x="34258" y="4147"/>
                  </a:lnTo>
                  <a:lnTo>
                    <a:pt x="33017" y="9453"/>
                  </a:lnTo>
                  <a:cubicBezTo>
                    <a:pt x="32938" y="9796"/>
                    <a:pt x="33150" y="10138"/>
                    <a:pt x="33492" y="10218"/>
                  </a:cubicBezTo>
                  <a:cubicBezTo>
                    <a:pt x="33541" y="10229"/>
                    <a:pt x="33590" y="10235"/>
                    <a:pt x="33638" y="10235"/>
                  </a:cubicBezTo>
                  <a:cubicBezTo>
                    <a:pt x="33927" y="10235"/>
                    <a:pt x="34189" y="10037"/>
                    <a:pt x="34256" y="9743"/>
                  </a:cubicBezTo>
                  <a:lnTo>
                    <a:pt x="36328" y="880"/>
                  </a:lnTo>
                  <a:cubicBezTo>
                    <a:pt x="36427" y="473"/>
                    <a:pt x="36107" y="94"/>
                    <a:pt x="35713" y="94"/>
                  </a:cubicBezTo>
                  <a:close/>
                </a:path>
              </a:pathLst>
            </a:custGeom>
            <a:solidFill>
              <a:srgbClr val="22202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" name="Google Shape;485;p33"/>
            <p:cNvSpPr/>
            <p:nvPr/>
          </p:nvSpPr>
          <p:spPr>
            <a:xfrm>
              <a:off x="775325" y="4505404"/>
              <a:ext cx="108339" cy="107004"/>
            </a:xfrm>
            <a:custGeom>
              <a:rect b="b" l="l" r="r" t="t"/>
              <a:pathLst>
                <a:path extrusionOk="0" h="9940" w="10064">
                  <a:moveTo>
                    <a:pt x="9365" y="0"/>
                  </a:moveTo>
                  <a:cubicBezTo>
                    <a:pt x="9202" y="0"/>
                    <a:pt x="9039" y="63"/>
                    <a:pt x="8915" y="187"/>
                  </a:cubicBezTo>
                  <a:lnTo>
                    <a:pt x="249" y="8852"/>
                  </a:lnTo>
                  <a:cubicBezTo>
                    <a:pt x="0" y="9100"/>
                    <a:pt x="0" y="9503"/>
                    <a:pt x="249" y="9753"/>
                  </a:cubicBezTo>
                  <a:cubicBezTo>
                    <a:pt x="373" y="9877"/>
                    <a:pt x="536" y="9939"/>
                    <a:pt x="699" y="9939"/>
                  </a:cubicBezTo>
                  <a:cubicBezTo>
                    <a:pt x="862" y="9939"/>
                    <a:pt x="1025" y="9877"/>
                    <a:pt x="1149" y="9753"/>
                  </a:cubicBezTo>
                  <a:lnTo>
                    <a:pt x="9816" y="1087"/>
                  </a:lnTo>
                  <a:cubicBezTo>
                    <a:pt x="10064" y="838"/>
                    <a:pt x="10064" y="435"/>
                    <a:pt x="9816" y="187"/>
                  </a:cubicBezTo>
                  <a:cubicBezTo>
                    <a:pt x="9691" y="63"/>
                    <a:pt x="9528" y="0"/>
                    <a:pt x="9365" y="0"/>
                  </a:cubicBezTo>
                  <a:close/>
                </a:path>
              </a:pathLst>
            </a:custGeom>
            <a:solidFill>
              <a:srgbClr val="22202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" name="Google Shape;486;p33"/>
            <p:cNvSpPr/>
            <p:nvPr/>
          </p:nvSpPr>
          <p:spPr>
            <a:xfrm>
              <a:off x="775325" y="4437806"/>
              <a:ext cx="75430" cy="74085"/>
            </a:xfrm>
            <a:custGeom>
              <a:rect b="b" l="l" r="r" t="t"/>
              <a:pathLst>
                <a:path extrusionOk="0" h="6882" w="7007">
                  <a:moveTo>
                    <a:pt x="6307" y="0"/>
                  </a:moveTo>
                  <a:cubicBezTo>
                    <a:pt x="6144" y="0"/>
                    <a:pt x="5981" y="62"/>
                    <a:pt x="5857" y="186"/>
                  </a:cubicBezTo>
                  <a:lnTo>
                    <a:pt x="249" y="5794"/>
                  </a:lnTo>
                  <a:cubicBezTo>
                    <a:pt x="0" y="6044"/>
                    <a:pt x="0" y="6445"/>
                    <a:pt x="249" y="6695"/>
                  </a:cubicBezTo>
                  <a:cubicBezTo>
                    <a:pt x="374" y="6819"/>
                    <a:pt x="537" y="6881"/>
                    <a:pt x="699" y="6881"/>
                  </a:cubicBezTo>
                  <a:cubicBezTo>
                    <a:pt x="862" y="6881"/>
                    <a:pt x="1025" y="6819"/>
                    <a:pt x="1149" y="6695"/>
                  </a:cubicBezTo>
                  <a:lnTo>
                    <a:pt x="6757" y="1087"/>
                  </a:lnTo>
                  <a:cubicBezTo>
                    <a:pt x="7006" y="839"/>
                    <a:pt x="7006" y="436"/>
                    <a:pt x="6757" y="186"/>
                  </a:cubicBezTo>
                  <a:cubicBezTo>
                    <a:pt x="6633" y="62"/>
                    <a:pt x="6470" y="0"/>
                    <a:pt x="6307" y="0"/>
                  </a:cubicBezTo>
                  <a:close/>
                </a:path>
              </a:pathLst>
            </a:custGeom>
            <a:solidFill>
              <a:srgbClr val="22202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" name="Google Shape;487;p33"/>
            <p:cNvSpPr/>
            <p:nvPr/>
          </p:nvSpPr>
          <p:spPr>
            <a:xfrm>
              <a:off x="875829" y="4538289"/>
              <a:ext cx="75409" cy="74085"/>
            </a:xfrm>
            <a:custGeom>
              <a:rect b="b" l="l" r="r" t="t"/>
              <a:pathLst>
                <a:path extrusionOk="0" h="6882" w="7005">
                  <a:moveTo>
                    <a:pt x="6306" y="1"/>
                  </a:moveTo>
                  <a:cubicBezTo>
                    <a:pt x="6143" y="1"/>
                    <a:pt x="5980" y="63"/>
                    <a:pt x="5856" y="188"/>
                  </a:cubicBezTo>
                  <a:lnTo>
                    <a:pt x="248" y="5795"/>
                  </a:lnTo>
                  <a:cubicBezTo>
                    <a:pt x="0" y="6044"/>
                    <a:pt x="0" y="6447"/>
                    <a:pt x="248" y="6695"/>
                  </a:cubicBezTo>
                  <a:cubicBezTo>
                    <a:pt x="372" y="6819"/>
                    <a:pt x="535" y="6882"/>
                    <a:pt x="699" y="6882"/>
                  </a:cubicBezTo>
                  <a:cubicBezTo>
                    <a:pt x="862" y="6882"/>
                    <a:pt x="1025" y="6819"/>
                    <a:pt x="1149" y="6695"/>
                  </a:cubicBezTo>
                  <a:lnTo>
                    <a:pt x="6757" y="1088"/>
                  </a:lnTo>
                  <a:cubicBezTo>
                    <a:pt x="7005" y="839"/>
                    <a:pt x="7005" y="436"/>
                    <a:pt x="6757" y="188"/>
                  </a:cubicBezTo>
                  <a:cubicBezTo>
                    <a:pt x="6632" y="63"/>
                    <a:pt x="6469" y="1"/>
                    <a:pt x="6306" y="1"/>
                  </a:cubicBezTo>
                  <a:close/>
                </a:path>
              </a:pathLst>
            </a:custGeom>
            <a:solidFill>
              <a:srgbClr val="22202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34"/>
          <p:cNvSpPr txBox="1"/>
          <p:nvPr>
            <p:ph idx="4" type="title"/>
          </p:nvPr>
        </p:nvSpPr>
        <p:spPr>
          <a:xfrm>
            <a:off x="720000" y="365760"/>
            <a:ext cx="77040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Flow</a:t>
            </a:r>
            <a:endParaRPr/>
          </a:p>
        </p:txBody>
      </p:sp>
      <p:sp>
        <p:nvSpPr>
          <p:cNvPr id="493" name="Google Shape;493;p34"/>
          <p:cNvSpPr/>
          <p:nvPr/>
        </p:nvSpPr>
        <p:spPr>
          <a:xfrm>
            <a:off x="205900" y="4414313"/>
            <a:ext cx="185100" cy="185100"/>
          </a:xfrm>
          <a:prstGeom prst="bracePair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94" name="Google Shape;49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8725" y="1098800"/>
            <a:ext cx="5546526" cy="3651051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3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35"/>
          <p:cNvSpPr txBox="1"/>
          <p:nvPr>
            <p:ph idx="4" type="title"/>
          </p:nvPr>
        </p:nvSpPr>
        <p:spPr>
          <a:xfrm>
            <a:off x="720000" y="365760"/>
            <a:ext cx="77040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Mechanical</a:t>
            </a:r>
            <a:r>
              <a:rPr lang="en"/>
              <a:t> Design Overview</a:t>
            </a:r>
            <a:endParaRPr/>
          </a:p>
        </p:txBody>
      </p:sp>
      <p:sp>
        <p:nvSpPr>
          <p:cNvPr id="501" name="Google Shape;501;p35"/>
          <p:cNvSpPr/>
          <p:nvPr/>
        </p:nvSpPr>
        <p:spPr>
          <a:xfrm>
            <a:off x="205900" y="4414313"/>
            <a:ext cx="185100" cy="185100"/>
          </a:xfrm>
          <a:prstGeom prst="bracePair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02" name="Google Shape;50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9734" y="1211475"/>
            <a:ext cx="2529991" cy="320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73925" y="1461575"/>
            <a:ext cx="2819400" cy="2952750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35"/>
          <p:cNvSpPr txBox="1"/>
          <p:nvPr/>
        </p:nvSpPr>
        <p:spPr>
          <a:xfrm>
            <a:off x="1015650" y="4474375"/>
            <a:ext cx="7112700" cy="2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Hind"/>
                <a:ea typeface="Hind"/>
                <a:cs typeface="Hind"/>
                <a:sym typeface="Hind"/>
              </a:rPr>
              <a:t>Robotic Movement Scheme Overhead View			 	Robotic Arm Side View</a:t>
            </a:r>
            <a:endParaRPr sz="1200">
              <a:solidFill>
                <a:schemeClr val="lt1"/>
              </a:solidFill>
              <a:latin typeface="Hind"/>
              <a:ea typeface="Hind"/>
              <a:cs typeface="Hind"/>
              <a:sym typeface="Hind"/>
            </a:endParaRPr>
          </a:p>
        </p:txBody>
      </p:sp>
      <p:sp>
        <p:nvSpPr>
          <p:cNvPr id="505" name="Google Shape;505;p3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36"/>
          <p:cNvSpPr txBox="1"/>
          <p:nvPr>
            <p:ph type="title"/>
          </p:nvPr>
        </p:nvSpPr>
        <p:spPr>
          <a:xfrm>
            <a:off x="903488" y="1084913"/>
            <a:ext cx="3534000" cy="36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HSV Algorithm (OpenCV)</a:t>
            </a:r>
            <a:endParaRPr/>
          </a:p>
        </p:txBody>
      </p:sp>
      <p:sp>
        <p:nvSpPr>
          <p:cNvPr id="511" name="Google Shape;511;p36"/>
          <p:cNvSpPr txBox="1"/>
          <p:nvPr>
            <p:ph idx="3" type="subTitle"/>
          </p:nvPr>
        </p:nvSpPr>
        <p:spPr>
          <a:xfrm>
            <a:off x="4727725" y="1693977"/>
            <a:ext cx="3534600" cy="7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2" name="Google Shape;512;p36"/>
          <p:cNvSpPr txBox="1"/>
          <p:nvPr>
            <p:ph idx="4" type="title"/>
          </p:nvPr>
        </p:nvSpPr>
        <p:spPr>
          <a:xfrm>
            <a:off x="720000" y="365760"/>
            <a:ext cx="77040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Software Design Overview</a:t>
            </a:r>
            <a:endParaRPr/>
          </a:p>
        </p:txBody>
      </p:sp>
      <p:sp>
        <p:nvSpPr>
          <p:cNvPr id="513" name="Google Shape;513;p36"/>
          <p:cNvSpPr txBox="1"/>
          <p:nvPr>
            <p:ph type="title"/>
          </p:nvPr>
        </p:nvSpPr>
        <p:spPr>
          <a:xfrm>
            <a:off x="4523050" y="992175"/>
            <a:ext cx="3900900" cy="36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Microcontroller Software (C++)</a:t>
            </a:r>
            <a:endParaRPr/>
          </a:p>
        </p:txBody>
      </p:sp>
      <p:sp>
        <p:nvSpPr>
          <p:cNvPr id="514" name="Google Shape;514;p36"/>
          <p:cNvSpPr txBox="1"/>
          <p:nvPr>
            <p:ph idx="3" type="subTitle"/>
          </p:nvPr>
        </p:nvSpPr>
        <p:spPr>
          <a:xfrm>
            <a:off x="4727725" y="1357880"/>
            <a:ext cx="3534600" cy="266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C++ programmed in the Arduino Uno</a:t>
            </a:r>
            <a:endParaRPr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OpenCV and Python programmed on the Raspberry Pi 4</a:t>
            </a:r>
            <a:endParaRPr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Motor driver takes output (color) from HSV Algorithm</a:t>
            </a:r>
            <a:endParaRPr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Locatize robot arm on startup (limit switches)</a:t>
            </a:r>
            <a:endParaRPr/>
          </a:p>
          <a:p>
            <a:pPr indent="-317500" lvl="0" marL="457200" rtl="0" algn="l">
              <a:spcBef>
                <a:spcPts val="1000"/>
              </a:spcBef>
              <a:spcAft>
                <a:spcPts val="1000"/>
              </a:spcAft>
              <a:buSzPts val="1400"/>
              <a:buChar char="●"/>
            </a:pPr>
            <a:r>
              <a:rPr lang="en"/>
              <a:t>Locate pieces and move to correct ending location(s) based on color input</a:t>
            </a:r>
            <a:endParaRPr/>
          </a:p>
        </p:txBody>
      </p:sp>
      <p:pic>
        <p:nvPicPr>
          <p:cNvPr id="515" name="Google Shape;51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3500" y="1621099"/>
            <a:ext cx="1855093" cy="2499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10993" y="1794250"/>
            <a:ext cx="1664340" cy="2027469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3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37"/>
          <p:cNvSpPr txBox="1"/>
          <p:nvPr>
            <p:ph type="title"/>
          </p:nvPr>
        </p:nvSpPr>
        <p:spPr>
          <a:xfrm>
            <a:off x="720000" y="215860"/>
            <a:ext cx="77040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Block Diagram</a:t>
            </a:r>
            <a:endParaRPr/>
          </a:p>
        </p:txBody>
      </p:sp>
      <p:pic>
        <p:nvPicPr>
          <p:cNvPr id="523" name="Google Shape;52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4062" y="764550"/>
            <a:ext cx="6235873" cy="4051076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p3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Final Year Project Thesis Defense by Slidesgo">
  <a:themeElements>
    <a:clrScheme name="Simple Light">
      <a:dk1>
        <a:srgbClr val="2E125F"/>
      </a:dk1>
      <a:lt1>
        <a:srgbClr val="222020"/>
      </a:lt1>
      <a:dk2>
        <a:srgbClr val="EFEEF3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22202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