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7E7B-7472-494B-9B67-3CE4FCE273B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27A8-BF90-4EA2-A217-AB89A2F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7E7B-7472-494B-9B67-3CE4FCE273B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27A8-BF90-4EA2-A217-AB89A2F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5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7E7B-7472-494B-9B67-3CE4FCE273B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27A8-BF90-4EA2-A217-AB89A2F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4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7E7B-7472-494B-9B67-3CE4FCE273B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27A8-BF90-4EA2-A217-AB89A2F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55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7E7B-7472-494B-9B67-3CE4FCE273B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27A8-BF90-4EA2-A217-AB89A2F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1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7E7B-7472-494B-9B67-3CE4FCE273B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27A8-BF90-4EA2-A217-AB89A2F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126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7E7B-7472-494B-9B67-3CE4FCE273B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27A8-BF90-4EA2-A217-AB89A2F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700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7E7B-7472-494B-9B67-3CE4FCE273B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27A8-BF90-4EA2-A217-AB89A2F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09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7E7B-7472-494B-9B67-3CE4FCE273B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27A8-BF90-4EA2-A217-AB89A2F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70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7E7B-7472-494B-9B67-3CE4FCE273B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27A8-BF90-4EA2-A217-AB89A2F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993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7E7B-7472-494B-9B67-3CE4FCE273B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27A8-BF90-4EA2-A217-AB89A2F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90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27E7B-7472-494B-9B67-3CE4FCE273B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227A8-BF90-4EA2-A217-AB89A2F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90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ECE 329 Exam 1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Nancy Zhao and Shuo Liu</a:t>
            </a:r>
          </a:p>
        </p:txBody>
      </p:sp>
    </p:spTree>
    <p:extLst>
      <p:ext uri="{BB962C8B-B14F-4D97-AF65-F5344CB8AC3E}">
        <p14:creationId xmlns:p14="http://schemas.microsoft.com/office/powerpoint/2010/main" val="3118106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Ampere’s Law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943" y="2370149"/>
            <a:ext cx="1486107" cy="476316"/>
          </a:xfrm>
        </p:spPr>
      </p:pic>
      <p:sp>
        <p:nvSpPr>
          <p:cNvPr id="4" name="TextBox 3"/>
          <p:cNvSpPr txBox="1"/>
          <p:nvPr/>
        </p:nvSpPr>
        <p:spPr>
          <a:xfrm>
            <a:off x="838200" y="1814975"/>
            <a:ext cx="44152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Magnetic force on a moving charge q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97" y="3645595"/>
            <a:ext cx="1667108" cy="6954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3077996"/>
            <a:ext cx="17792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Ampere’s Law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226119"/>
            <a:ext cx="2019582" cy="7621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78" y="4554936"/>
            <a:ext cx="1219370" cy="4572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600" y="3645595"/>
            <a:ext cx="1428949" cy="218152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378" y="2359540"/>
            <a:ext cx="6706536" cy="396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627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59931"/>
            <a:ext cx="6239746" cy="310558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465" y="4662371"/>
            <a:ext cx="2781688" cy="3048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420" y="5551218"/>
            <a:ext cx="4620270" cy="3715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99" y="5149663"/>
            <a:ext cx="2924583" cy="2191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176" y="1848096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 17</a:t>
            </a:r>
          </a:p>
        </p:txBody>
      </p:sp>
    </p:spTree>
    <p:extLst>
      <p:ext uri="{BB962C8B-B14F-4D97-AF65-F5344CB8AC3E}">
        <p14:creationId xmlns:p14="http://schemas.microsoft.com/office/powerpoint/2010/main" val="224510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74" y="1270000"/>
            <a:ext cx="6199129" cy="388143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88" y="5122355"/>
            <a:ext cx="3381847" cy="6096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387" y="5702958"/>
            <a:ext cx="5268060" cy="4001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150" y="12700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 16</a:t>
            </a:r>
          </a:p>
        </p:txBody>
      </p:sp>
    </p:spTree>
    <p:extLst>
      <p:ext uri="{BB962C8B-B14F-4D97-AF65-F5344CB8AC3E}">
        <p14:creationId xmlns:p14="http://schemas.microsoft.com/office/powerpoint/2010/main" val="2514390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74" y="1257742"/>
            <a:ext cx="7211431" cy="343900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79" y="4587639"/>
            <a:ext cx="4820323" cy="543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59" y="5023024"/>
            <a:ext cx="6982799" cy="7621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11" y="5671704"/>
            <a:ext cx="7125694" cy="7240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01" y="6326194"/>
            <a:ext cx="7039957" cy="6858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-35926" y="931465"/>
            <a:ext cx="644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FA12</a:t>
            </a:r>
          </a:p>
        </p:txBody>
      </p:sp>
    </p:spTree>
    <p:extLst>
      <p:ext uri="{BB962C8B-B14F-4D97-AF65-F5344CB8AC3E}">
        <p14:creationId xmlns:p14="http://schemas.microsoft.com/office/powerpoint/2010/main" val="3241569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1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Time: Thursday, 9/27, 7:00 – 8:15pm</a:t>
            </a:r>
          </a:p>
          <a:p>
            <a:r>
              <a:rPr lang="en-US" dirty="0"/>
              <a:t>Location: ECEB 1002</a:t>
            </a:r>
          </a:p>
          <a:p>
            <a:r>
              <a:rPr lang="en-US" dirty="0"/>
              <a:t>Conflict Exam: 5:30 – 6:45pm</a:t>
            </a:r>
          </a:p>
          <a:p>
            <a:r>
              <a:rPr lang="en-US" dirty="0"/>
              <a:t>One 3” x 5” card is allowed</a:t>
            </a:r>
          </a:p>
        </p:txBody>
      </p:sp>
    </p:spTree>
    <p:extLst>
      <p:ext uri="{BB962C8B-B14F-4D97-AF65-F5344CB8AC3E}">
        <p14:creationId xmlns:p14="http://schemas.microsoft.com/office/powerpoint/2010/main" val="4039165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Vector fields and Lorentz force (Lecture 1)</a:t>
            </a:r>
          </a:p>
          <a:p>
            <a:r>
              <a:rPr lang="en-US" dirty="0"/>
              <a:t>Gauss’s Law (Lecture 2-3)</a:t>
            </a:r>
          </a:p>
          <a:p>
            <a:r>
              <a:rPr lang="en-US" dirty="0"/>
              <a:t>Divergence and curl(Lecture 4-5)</a:t>
            </a:r>
          </a:p>
          <a:p>
            <a:r>
              <a:rPr lang="en-US" dirty="0"/>
              <a:t>Boundary condition (Lecture 6)</a:t>
            </a:r>
          </a:p>
          <a:p>
            <a:r>
              <a:rPr lang="en-US" dirty="0"/>
              <a:t>Poisson’s and Laplace’s equations (Lecture 7)</a:t>
            </a:r>
          </a:p>
          <a:p>
            <a:r>
              <a:rPr lang="en-US" dirty="0"/>
              <a:t>Conductors, dielectrics, and polarization (Lecture 8-10)</a:t>
            </a:r>
          </a:p>
          <a:p>
            <a:r>
              <a:rPr lang="en-US" dirty="0"/>
              <a:t>Magnetic force and fields and Ampere’s Law (Lecture 12)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481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Gauss’s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Coulomb’s Law specifies the electric field of a stationary charge Q at the origin as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𝑬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r>
                  <a:rPr lang="en-US" dirty="0"/>
                  <a:t>Gauss’s Law: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270" y="2296081"/>
            <a:ext cx="2095792" cy="17052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22" y="4368994"/>
            <a:ext cx="2396818" cy="9977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00" y="5438660"/>
            <a:ext cx="1008261" cy="3397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811" y="4471750"/>
            <a:ext cx="6720689" cy="147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Models of Gauss’s Law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89" y="1578118"/>
            <a:ext cx="2543530" cy="21815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89" y="3977124"/>
            <a:ext cx="2467319" cy="15337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73" y="5801921"/>
            <a:ext cx="1257475" cy="4096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156" y="1465245"/>
            <a:ext cx="2200582" cy="19814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247" y="3754791"/>
            <a:ext cx="2314898" cy="144800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825" y="5635150"/>
            <a:ext cx="3705742" cy="9335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348" y="417355"/>
            <a:ext cx="2276793" cy="61730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667" y="2219680"/>
            <a:ext cx="3439005" cy="96215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667" y="3701060"/>
            <a:ext cx="3105583" cy="100026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280" y="5742573"/>
            <a:ext cx="4305901" cy="8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034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Divergence and Curl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79" y="1419099"/>
            <a:ext cx="5039428" cy="257210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06" y="4151100"/>
            <a:ext cx="4658375" cy="6668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55" y="4977835"/>
            <a:ext cx="4077269" cy="7240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55" y="5753050"/>
            <a:ext cx="2581635" cy="79068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88910" y="5948337"/>
            <a:ext cx="23467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Divergence Theorem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628" y="1254588"/>
            <a:ext cx="5774087" cy="140100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877628" y="3545057"/>
                <a:ext cx="520238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𝑬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000" dirty="0"/>
                  <a:t>, vector field </a:t>
                </a:r>
                <a:r>
                  <a:rPr lang="en-US" sz="2000" b="1" dirty="0"/>
                  <a:t>E</a:t>
                </a:r>
                <a:r>
                  <a:rPr lang="en-US" sz="2000" dirty="0"/>
                  <a:t> is said to be curl-free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7628" y="3545057"/>
                <a:ext cx="5202386" cy="400110"/>
              </a:xfrm>
              <a:prstGeom prst="rect">
                <a:avLst/>
              </a:prstGeom>
              <a:blipFill rotWithShape="0">
                <a:blip r:embed="rId7"/>
                <a:stretch>
                  <a:fillRect l="-1171" t="-10769" r="-11710" b="-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628" y="2790304"/>
            <a:ext cx="6144482" cy="6096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669" y="4030391"/>
            <a:ext cx="1848108" cy="65731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563" y="4772932"/>
            <a:ext cx="3696216" cy="80021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510" y="5777930"/>
            <a:ext cx="2686425" cy="79068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754855" y="5942440"/>
            <a:ext cx="208024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/>
              <a:t>Stoke’s</a:t>
            </a:r>
            <a:r>
              <a:rPr lang="en-US" sz="2200" dirty="0"/>
              <a:t> Theorem</a:t>
            </a:r>
          </a:p>
        </p:txBody>
      </p:sp>
    </p:spTree>
    <p:extLst>
      <p:ext uri="{BB962C8B-B14F-4D97-AF65-F5344CB8AC3E}">
        <p14:creationId xmlns:p14="http://schemas.microsoft.com/office/powerpoint/2010/main" val="1694726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Boundary Condition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146" y="1701748"/>
            <a:ext cx="3541497" cy="164469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549" y="1803278"/>
            <a:ext cx="2252470" cy="6873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756" y="2490651"/>
            <a:ext cx="2010056" cy="5620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125" y="3447973"/>
            <a:ext cx="6382641" cy="337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109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Poisson’s and Laplace’s Equations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039" y="1667573"/>
            <a:ext cx="1152686" cy="45726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441" y="2277259"/>
            <a:ext cx="2438740" cy="6096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52" y="3016251"/>
            <a:ext cx="4658375" cy="18481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127" y="2124837"/>
            <a:ext cx="6277851" cy="19719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07040" y="5422350"/>
            <a:ext cx="4798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When Poisson’s </a:t>
            </a:r>
            <a:r>
              <a:rPr lang="en-US" sz="2400" dirty="0" err="1"/>
              <a:t>Eqn</a:t>
            </a:r>
            <a:r>
              <a:rPr lang="en-US" sz="2400" dirty="0"/>
              <a:t> cannot be used?</a:t>
            </a:r>
          </a:p>
        </p:txBody>
      </p:sp>
    </p:spTree>
    <p:extLst>
      <p:ext uri="{BB962C8B-B14F-4D97-AF65-F5344CB8AC3E}">
        <p14:creationId xmlns:p14="http://schemas.microsoft.com/office/powerpoint/2010/main" val="2828324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Capacitance and Conductance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551" y="1727263"/>
            <a:ext cx="1448002" cy="51442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773509"/>
            <a:ext cx="1267002" cy="5906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30" y="1690688"/>
            <a:ext cx="1038370" cy="5048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549" y="3735403"/>
            <a:ext cx="1238423" cy="6287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30" y="2947386"/>
            <a:ext cx="6620799" cy="218152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578" y="1817763"/>
            <a:ext cx="781159" cy="33342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38200" y="2947386"/>
            <a:ext cx="3019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Parallel plate capacitor</a:t>
            </a:r>
          </a:p>
        </p:txBody>
      </p:sp>
    </p:spTree>
    <p:extLst>
      <p:ext uri="{BB962C8B-B14F-4D97-AF65-F5344CB8AC3E}">
        <p14:creationId xmlns:p14="http://schemas.microsoft.com/office/powerpoint/2010/main" val="628529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295</TotalTime>
  <Words>192</Words>
  <Application>Microsoft Office PowerPoint</Application>
  <PresentationFormat>Widescreen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宋体</vt:lpstr>
      <vt:lpstr>Arial</vt:lpstr>
      <vt:lpstr>Calibri</vt:lpstr>
      <vt:lpstr>Calibri Light</vt:lpstr>
      <vt:lpstr>Cambria Math</vt:lpstr>
      <vt:lpstr>Office Theme</vt:lpstr>
      <vt:lpstr>ECE 329 Exam 1 Review</vt:lpstr>
      <vt:lpstr>Exam 1 Info</vt:lpstr>
      <vt:lpstr>Concept List</vt:lpstr>
      <vt:lpstr>Gauss’s Law</vt:lpstr>
      <vt:lpstr>Models of Gauss’s Law</vt:lpstr>
      <vt:lpstr>Divergence and Curl</vt:lpstr>
      <vt:lpstr>Boundary Condition</vt:lpstr>
      <vt:lpstr>Poisson’s and Laplace’s Equations</vt:lpstr>
      <vt:lpstr>Capacitance and Conductance</vt:lpstr>
      <vt:lpstr>Ampere’s Law</vt:lpstr>
      <vt:lpstr>Practice Problems</vt:lpstr>
      <vt:lpstr>Practice Problems</vt:lpstr>
      <vt:lpstr>Practice Problems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Shuo Liu</dc:creator>
  <cp:lastModifiedBy>NANCY ZHAO</cp:lastModifiedBy>
  <cp:revision>21</cp:revision>
  <dcterms:created xsi:type="dcterms:W3CDTF">2018-02-13T20:14:31Z</dcterms:created>
  <dcterms:modified xsi:type="dcterms:W3CDTF">2018-09-26T04:56:20Z</dcterms:modified>
</cp:coreProperties>
</file>