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1403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de.google.com/p/googleclusterdata/wiki/ClusterData2011_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sz="2400" dirty="0"/>
              <a:t>Heterogeneity and Dynamicity of Clouds at Scale: Google Trace </a:t>
            </a:r>
            <a:r>
              <a:rPr lang="en-GB" sz="2400" dirty="0" smtClean="0"/>
              <a:t>Analysis [1]</a:t>
            </a:r>
            <a:endParaRPr lang="en-GB" sz="240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1400" dirty="0"/>
              <a:t>4/24/2014</a:t>
            </a:r>
          </a:p>
          <a:p>
            <a:pPr>
              <a:buNone/>
            </a:pPr>
            <a:r>
              <a:rPr lang="en-GB" sz="1400" dirty="0"/>
              <a:t>Presented by: Rakesh </a:t>
            </a:r>
            <a:r>
              <a:rPr lang="en-GB" sz="1400" dirty="0" smtClean="0"/>
              <a:t>Kumar</a:t>
            </a:r>
          </a:p>
        </p:txBody>
      </p:sp>
      <p:pic>
        <p:nvPicPr>
          <p:cNvPr id="3" name="Picture 2" descr="Screen Shot 2014-04-23 at 1.47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98" y="3925856"/>
            <a:ext cx="4929849" cy="940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337" y="3922490"/>
            <a:ext cx="37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Causes: Machine configuration changes and priority.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Failure Rate for low priority jobs: 1 task every 15 minutes.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Evictions within half a second of scheduling of another task of same or higher probability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893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Dynamicity – Evictions</a:t>
            </a:r>
            <a:endParaRPr lang="en-US" sz="2400" dirty="0"/>
          </a:p>
        </p:txBody>
      </p:sp>
      <p:pic>
        <p:nvPicPr>
          <p:cNvPr id="6" name="Picture 5" descr="Screen Shot 2014-04-23 at 8.0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73" y="1200150"/>
            <a:ext cx="395678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Usage Overview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2058" y="4314242"/>
            <a:ext cx="7834059" cy="713792"/>
          </a:xfrm>
        </p:spPr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On average, only 50% of the memory and 60% of CPU is utilized, while much larger share is requested in jobs. Can we do better?</a:t>
            </a:r>
          </a:p>
        </p:txBody>
      </p:sp>
      <p:pic>
        <p:nvPicPr>
          <p:cNvPr id="10" name="Picture 9" descr="Screen Shot 2014-04-23 at 10.0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58" y="955221"/>
            <a:ext cx="3658749" cy="33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Resource Request “Accuracy”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31" y="1200150"/>
            <a:ext cx="4813438" cy="3725680"/>
          </a:xfrm>
        </p:spPr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Using 99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 usage for memory and CPU as maximum.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The maximum task usage is then weighted by product of per-task resource request and number of days on which task is run to determine “</a:t>
            </a:r>
            <a:r>
              <a:rPr lang="en-US" sz="1800" i="1" dirty="0" smtClean="0"/>
              <a:t>requests are </a:t>
            </a:r>
            <a:r>
              <a:rPr lang="en-US" sz="1800" b="1" i="1" dirty="0" smtClean="0"/>
              <a:t>usually</a:t>
            </a:r>
            <a:r>
              <a:rPr lang="en-US" sz="1800" i="1" dirty="0" smtClean="0"/>
              <a:t> too high or too low</a:t>
            </a:r>
            <a:r>
              <a:rPr lang="en-US" sz="1800" dirty="0" smtClean="0"/>
              <a:t>”.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Users seemingly predict maximum memory consumption better than maximum CPU usage.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Design question: Should scheduler trust user input at all?</a:t>
            </a:r>
            <a:endParaRPr lang="en-US" sz="1800" b="1" dirty="0"/>
          </a:p>
        </p:txBody>
      </p:sp>
      <p:pic>
        <p:nvPicPr>
          <p:cNvPr id="6" name="Picture 5" descr="Screen Shot 2014-04-24 at 9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68" y="678340"/>
            <a:ext cx="3952731" cy="41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Usage Stability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653"/>
            <a:ext cx="3994525" cy="3725680"/>
          </a:xfrm>
        </p:spPr>
        <p:txBody>
          <a:bodyPr/>
          <a:lstStyle/>
          <a:p>
            <a:pPr marL="476250" indent="-285750">
              <a:buFont typeface="Arial"/>
              <a:buChar char="•"/>
            </a:pPr>
            <a:endParaRPr lang="en-US" sz="1800" b="1" dirty="0" smtClean="0"/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Machine </a:t>
            </a:r>
            <a:r>
              <a:rPr lang="en-US" sz="1800" dirty="0"/>
              <a:t>utilization is predictable over timescales of </a:t>
            </a:r>
            <a:r>
              <a:rPr lang="en-US" sz="1800" dirty="0" smtClean="0"/>
              <a:t>minutes.</a:t>
            </a:r>
          </a:p>
          <a:p>
            <a:pPr marL="190500" indent="0"/>
            <a:endParaRPr lang="en-US" sz="1800" dirty="0" smtClean="0"/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Design question: Can scheduling scheme utilize this fact and that tasks last multiple minutes to design predictive scheduling?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4-23 at 9.5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20" y="1115441"/>
            <a:ext cx="4476780" cy="3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Task Constraints - I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Hard </a:t>
            </a:r>
            <a:r>
              <a:rPr lang="en-US" sz="1800" dirty="0" err="1" smtClean="0"/>
              <a:t>vs</a:t>
            </a:r>
            <a:r>
              <a:rPr lang="en-US" sz="1800" dirty="0" smtClean="0"/>
              <a:t> Soft constraints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6% of tasks have hard constraints in the trace: Resource attribute based and anti-affinity constraints.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Constraint key ‘o/’ seems to mean “avoid machine with a certain attribute”</a:t>
            </a:r>
          </a:p>
          <a:p>
            <a:pPr marL="476250" indent="-285750"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 descr="Screen Shot 2014-04-24 at 8.5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56" y="927230"/>
            <a:ext cx="4517144" cy="1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Task Constraints - II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/>
              <a:t>Anti-affinity constraints </a:t>
            </a:r>
            <a:r>
              <a:rPr lang="en-US" sz="1800" b="1" dirty="0" smtClean="0"/>
              <a:t>cause scheduling delay.</a:t>
            </a:r>
          </a:p>
          <a:p>
            <a:pPr marL="476250" indent="-285750">
              <a:buFont typeface="Arial"/>
              <a:buChar char="•"/>
            </a:pPr>
            <a:endParaRPr lang="en-US" sz="1800" dirty="0"/>
          </a:p>
          <a:p>
            <a:pPr marL="476250" indent="-285750"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 descr="Screen Shot 2014-04-24 at 8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2662262"/>
            <a:ext cx="4526083" cy="1970910"/>
          </a:xfrm>
          <a:prstGeom prst="rect">
            <a:avLst/>
          </a:prstGeom>
        </p:spPr>
      </p:pic>
      <p:pic>
        <p:nvPicPr>
          <p:cNvPr id="7" name="Picture 6" descr="Screen Shot 2014-04-24 at 8.58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54" y="2248562"/>
            <a:ext cx="3432246" cy="26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Discussion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Question the context: </a:t>
            </a:r>
            <a:r>
              <a:rPr lang="en-US" sz="1800" dirty="0" smtClean="0"/>
              <a:t>How </a:t>
            </a:r>
            <a:r>
              <a:rPr lang="en-US" sz="1800" dirty="0"/>
              <a:t>much is the trace data result of the deployed scheduler and how much is it a function of natural task demands</a:t>
            </a:r>
            <a:r>
              <a:rPr lang="en-US" sz="1800" dirty="0" smtClean="0"/>
              <a:t>?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Waster Work</a:t>
            </a:r>
            <a:r>
              <a:rPr lang="en-US" sz="1800" dirty="0" smtClean="0"/>
              <a:t>: Evictions </a:t>
            </a:r>
            <a:r>
              <a:rPr lang="en-US" sz="1800" dirty="0"/>
              <a:t>appear speculative and not driven by resource monitoring and in some cases unnecessary. Can we do better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How to measure: </a:t>
            </a:r>
            <a:r>
              <a:rPr lang="en-US" sz="1800" dirty="0" smtClean="0"/>
              <a:t>99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percentile sample for estimating maximum usage by a task may not be accurate</a:t>
            </a:r>
            <a:r>
              <a:rPr lang="en-US" sz="1800" dirty="0" smtClean="0"/>
              <a:t>. How would you measure the resource usage by a given task?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Whacky Notions: </a:t>
            </a:r>
            <a:r>
              <a:rPr lang="en-US" sz="1800" dirty="0" smtClean="0"/>
              <a:t>Think </a:t>
            </a:r>
            <a:r>
              <a:rPr lang="en-US" sz="1800" dirty="0"/>
              <a:t>flexible tasks: Can a </a:t>
            </a:r>
            <a:r>
              <a:rPr lang="en-US" sz="1800" dirty="0" smtClean="0"/>
              <a:t>compute framework </a:t>
            </a:r>
            <a:r>
              <a:rPr lang="en-US" sz="1800" dirty="0"/>
              <a:t>be designed which “always” trades-off memory and CPU resource</a:t>
            </a:r>
            <a:r>
              <a:rPr lang="en-US" sz="1800" dirty="0" smtClean="0"/>
              <a:t>? So, the scheduler is then able to adapt tasks to what resources are available instead of other way around.</a:t>
            </a:r>
            <a:endParaRPr lang="en-US" sz="1800" b="1" dirty="0"/>
          </a:p>
          <a:p>
            <a:pPr marL="190500" indent="0"/>
            <a:endParaRPr lang="en-US" sz="1800" dirty="0"/>
          </a:p>
          <a:p>
            <a:pPr marL="190500" indent="0"/>
            <a:endParaRPr lang="en-US" sz="1800" dirty="0" smtClean="0"/>
          </a:p>
          <a:p>
            <a:pPr marL="476250" indent="-285750">
              <a:buFont typeface="Arial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3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sz="2400" dirty="0"/>
              <a:t>Google Trace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sz="1800" dirty="0"/>
              <a:t>Available Online: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u="sng" dirty="0">
                <a:solidFill>
                  <a:schemeClr val="hlink"/>
                </a:solidFill>
                <a:hlinkClick r:id="rId3"/>
              </a:rPr>
              <a:t>https://code.google.com/p/googleclusterdata/wiki/ClusterData2011_1</a:t>
            </a:r>
          </a:p>
          <a:p>
            <a:endParaRPr lang="en-GB" sz="1400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sz="1800" dirty="0"/>
              <a:t>Contains: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Obfuscated IDs for jobs, usernames, machine platforms and configuration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One month activity in a12K machine cluster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O(100,000) jobs, O(1) to O(10,000) tasks per job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Task resource requested: (RAM, CPU) and constraints and actual usage every five minutes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Timestamps for task events (Submission, Machine Assignment, Schedule)</a:t>
            </a:r>
          </a:p>
          <a:p>
            <a:endParaRPr lang="en-GB" sz="1400" dirty="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sz="1800" dirty="0"/>
              <a:t>Does not contain: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1400" dirty="0"/>
              <a:t>Precise purpose of tasks and machine configuration</a:t>
            </a:r>
          </a:p>
          <a:p>
            <a:endParaRPr lang="en-GB" sz="1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Heterogeneity - </a:t>
            </a:r>
            <a:r>
              <a:rPr lang="en-US" sz="2400" dirty="0" smtClean="0"/>
              <a:t>Machines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/>
              <a:t>Machine are heterogeneous </a:t>
            </a:r>
            <a:r>
              <a:rPr lang="en-US" sz="1800" dirty="0" smtClean="0"/>
              <a:t>and lead </a:t>
            </a:r>
            <a:r>
              <a:rPr lang="en-US" sz="1800" dirty="0"/>
              <a:t>to </a:t>
            </a:r>
            <a:r>
              <a:rPr lang="en-US" sz="1800" dirty="0" smtClean="0"/>
              <a:t>scale up </a:t>
            </a:r>
            <a:r>
              <a:rPr lang="en-US" sz="1800" dirty="0"/>
              <a:t>with </a:t>
            </a:r>
            <a:r>
              <a:rPr lang="en-US" sz="1800" dirty="0" smtClean="0"/>
              <a:t>time hypothesis.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Design question: How to allocate units of resources to jobs/tasks in evolving, multi-tenant clusters?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9" name="Picture 8" descr="Screen Shot 2014-04-23 at 2.0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84" y="769314"/>
            <a:ext cx="4217368" cy="37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Heterogeneity - </a:t>
            </a:r>
            <a:r>
              <a:rPr lang="en-US" sz="2400" dirty="0" smtClean="0"/>
              <a:t>Workload types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Jobs are labeled using twelve distinct priorities 0 – 11 and scheduling class.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Some jobs are never evicted due to over-allocation (determined using some other attribute, not priority).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/>
              <a:t>Production priority jobs form 7% of all jobs.</a:t>
            </a:r>
          </a:p>
          <a:p>
            <a:pPr marL="190500" indent="0"/>
            <a:endParaRPr lang="en-US" sz="1800" dirty="0" smtClean="0"/>
          </a:p>
          <a:p>
            <a:pPr marL="190500" indent="0"/>
            <a:endParaRPr lang="en-US" sz="1800" dirty="0" smtClean="0"/>
          </a:p>
          <a:p>
            <a:pPr marL="476250" indent="-285750">
              <a:buFont typeface="Arial"/>
              <a:buChar char="•"/>
            </a:pPr>
            <a:endParaRPr lang="en-US" sz="1800" dirty="0" smtClean="0"/>
          </a:p>
          <a:p>
            <a:pPr marL="476250" indent="-285750">
              <a:buFont typeface="Arial"/>
              <a:buChar char="•"/>
            </a:pPr>
            <a:endParaRPr lang="en-US" sz="1800" dirty="0" smtClean="0"/>
          </a:p>
          <a:p>
            <a:pPr marL="476250" indent="-285750">
              <a:buFont typeface="Arial"/>
              <a:buChar char="•"/>
            </a:pPr>
            <a:endParaRPr lang="en-US" sz="1800" dirty="0"/>
          </a:p>
        </p:txBody>
      </p:sp>
      <p:pic>
        <p:nvPicPr>
          <p:cNvPr id="8" name="Picture 7" descr="Screen Shot 2014-04-23 at 2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73" y="1063228"/>
            <a:ext cx="3708094" cy="38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Heterogeneity - </a:t>
            </a:r>
            <a:r>
              <a:rPr lang="en-US" sz="2400" dirty="0" smtClean="0"/>
              <a:t>Job Durations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Production </a:t>
            </a:r>
            <a:r>
              <a:rPr lang="en-US" sz="1800" dirty="0"/>
              <a:t>priority </a:t>
            </a:r>
            <a:r>
              <a:rPr lang="en-US" sz="1800" dirty="0" smtClean="0"/>
              <a:t>forms a majority of long running jobs.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Scheduling classes evenly distributed across short and long run jobs.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Design Question: Job duration is heavy tailed, even when sliced by priority or scheduling class, but fails to pass fitness test for power-law distributions. Given that, what assumptions should be made about distribution?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4-23 at 2.0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62" y="1200150"/>
            <a:ext cx="3894236" cy="34534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43586">
            <a:off x="7042322" y="2319825"/>
            <a:ext cx="1395870" cy="91323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Heterogeneity - </a:t>
            </a:r>
            <a:r>
              <a:rPr lang="en-US" sz="2400" dirty="0" smtClean="0"/>
              <a:t>Task </a:t>
            </a:r>
            <a:r>
              <a:rPr lang="en-US" sz="2400" i="1" dirty="0" smtClean="0"/>
              <a:t>Shapes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dirty="0" smtClean="0"/>
              <a:t>Resources request per task for both CPU and memory have wide variations.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The CPU and memory request per task has little correlation (R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= 0.14) and CPU : Memory ratio spans two orders of magnitude </a:t>
            </a:r>
          </a:p>
        </p:txBody>
      </p:sp>
      <p:pic>
        <p:nvPicPr>
          <p:cNvPr id="5" name="Picture 4" descr="Screen Shot 2014-04-23 at 2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7" y="1200150"/>
            <a:ext cx="4277163" cy="35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Dynamicity – Machine Churn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306347" cy="3376515"/>
          </a:xfrm>
        </p:spPr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Spread</a:t>
            </a:r>
            <a:r>
              <a:rPr lang="en-US" sz="1800" dirty="0" smtClean="0"/>
              <a:t>: 40% of the all machines are unavailable to the scheduler at once during the 30 day trace.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Period</a:t>
            </a:r>
            <a:r>
              <a:rPr lang="en-US" sz="1800" dirty="0" smtClean="0"/>
              <a:t>: 9.7 losses of availability per machine per year</a:t>
            </a:r>
          </a:p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Availability</a:t>
            </a:r>
            <a:r>
              <a:rPr lang="en-US" sz="1800" dirty="0" smtClean="0"/>
              <a:t>: Over 95% of time, 99% machines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21077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Dynamicity – </a:t>
            </a:r>
            <a:r>
              <a:rPr lang="en-US" sz="2400" dirty="0" smtClean="0"/>
              <a:t>Submissions and Resubmissions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100s of task placement decisions per second, driven by short-duration tasks and resubmission.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14M, 4.5M and 4.1M resubmissions events caused by failed tasks, evictions due machine configuration changes or priority and job kills respectively.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10M resubmissions in three crash looping jobs causing spikes.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4-23 at 7.4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73" y="1200150"/>
            <a:ext cx="4307707" cy="37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250" indent="-285750">
              <a:buFont typeface="Arial"/>
              <a:buChar char="•"/>
            </a:pPr>
            <a:r>
              <a:rPr lang="en-US" sz="1800" b="1" dirty="0" smtClean="0"/>
              <a:t>75% of jobs consists of one task, </a:t>
            </a:r>
            <a:r>
              <a:rPr lang="en-US" sz="1800" b="1" dirty="0"/>
              <a:t>Embarrassingly parallel programs</a:t>
            </a:r>
            <a:r>
              <a:rPr lang="en-US" sz="1800" b="1" dirty="0" smtClean="0"/>
              <a:t>?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50% of jobs run for less than 3 minutes</a:t>
            </a:r>
          </a:p>
          <a:p>
            <a:pPr marL="476250" indent="-285750">
              <a:buFont typeface="Arial"/>
              <a:buChar char="•"/>
            </a:pPr>
            <a:r>
              <a:rPr lang="en-US" sz="1800" dirty="0" smtClean="0"/>
              <a:t>Job submissions are clustered suggesting jobs being part of same larger program.</a:t>
            </a:r>
          </a:p>
          <a:p>
            <a:pPr marL="4762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142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Dynamicity – Small Jobs</a:t>
            </a:r>
            <a:endParaRPr lang="en-US" sz="2400" dirty="0"/>
          </a:p>
        </p:txBody>
      </p:sp>
      <p:pic>
        <p:nvPicPr>
          <p:cNvPr id="6" name="Picture 5" descr="Screen Shot 2014-04-23 at 8.0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07" y="1200150"/>
            <a:ext cx="4692994" cy="35444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321378">
            <a:off x="5382796" y="1962929"/>
            <a:ext cx="1395870" cy="91323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826</Words>
  <Application>Microsoft Macintosh PowerPoint</Application>
  <PresentationFormat>On-screen Show (16:9)</PresentationFormat>
  <Paragraphs>75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</vt:lpstr>
      <vt:lpstr>Heterogeneity and Dynamicity of Clouds at Scale: Google Trace Analysis [1]</vt:lpstr>
      <vt:lpstr>Google Trace</vt:lpstr>
      <vt:lpstr>Heterogeneity - Machines</vt:lpstr>
      <vt:lpstr>Heterogeneity - Workload types</vt:lpstr>
      <vt:lpstr>Heterogeneity - Job Durations </vt:lpstr>
      <vt:lpstr>Heterogeneity - Task Shapes</vt:lpstr>
      <vt:lpstr>Dynamicity – Machine Churn</vt:lpstr>
      <vt:lpstr>Dynamicity – Submissions and Resubmissions</vt:lpstr>
      <vt:lpstr>PowerPoint Presentation</vt:lpstr>
      <vt:lpstr>PowerPoint Presentation</vt:lpstr>
      <vt:lpstr>Usage Overview</vt:lpstr>
      <vt:lpstr>Resource Request “Accuracy”</vt:lpstr>
      <vt:lpstr>Usage Stability</vt:lpstr>
      <vt:lpstr>Task Constraints - I</vt:lpstr>
      <vt:lpstr>Task Constraints - II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Heterogeneity and Dynamicity of Clouds at Scale: Google Trace Analysis</dc:title>
  <cp:lastModifiedBy>Rakesh Kumar</cp:lastModifiedBy>
  <cp:revision>121</cp:revision>
  <dcterms:modified xsi:type="dcterms:W3CDTF">2014-04-24T18:15:44Z</dcterms:modified>
</cp:coreProperties>
</file>