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9363-232C-4944-A54A-F1759B9B86DC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B2633-CE2B-44A8-B43F-25E935060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880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9363-232C-4944-A54A-F1759B9B86DC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B2633-CE2B-44A8-B43F-25E935060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684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9363-232C-4944-A54A-F1759B9B86DC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B2633-CE2B-44A8-B43F-25E935060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091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9363-232C-4944-A54A-F1759B9B86DC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B2633-CE2B-44A8-B43F-25E935060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299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9363-232C-4944-A54A-F1759B9B86DC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B2633-CE2B-44A8-B43F-25E935060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39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9363-232C-4944-A54A-F1759B9B86DC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B2633-CE2B-44A8-B43F-25E935060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537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9363-232C-4944-A54A-F1759B9B86DC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B2633-CE2B-44A8-B43F-25E935060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488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9363-232C-4944-A54A-F1759B9B86DC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B2633-CE2B-44A8-B43F-25E935060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71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9363-232C-4944-A54A-F1759B9B86DC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B2633-CE2B-44A8-B43F-25E935060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820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9363-232C-4944-A54A-F1759B9B86DC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B2633-CE2B-44A8-B43F-25E935060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134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9363-232C-4944-A54A-F1759B9B86DC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B2633-CE2B-44A8-B43F-25E935060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170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59363-232C-4944-A54A-F1759B9B86DC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B2633-CE2B-44A8-B43F-25E935060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192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MARTInkAnnotation0"/>
          <p:cNvSpPr/>
          <p:nvPr/>
        </p:nvSpPr>
        <p:spPr>
          <a:xfrm>
            <a:off x="607219" y="339328"/>
            <a:ext cx="267891" cy="466757"/>
          </a:xfrm>
          <a:custGeom>
            <a:avLst/>
            <a:gdLst/>
            <a:ahLst/>
            <a:cxnLst/>
            <a:rect l="0" t="0" r="0" b="0"/>
            <a:pathLst>
              <a:path w="267891" h="466757">
                <a:moveTo>
                  <a:pt x="0" y="0"/>
                </a:moveTo>
                <a:lnTo>
                  <a:pt x="0" y="12429"/>
                </a:lnTo>
                <a:lnTo>
                  <a:pt x="4740" y="25731"/>
                </a:lnTo>
                <a:lnTo>
                  <a:pt x="7068" y="39217"/>
                </a:lnTo>
                <a:lnTo>
                  <a:pt x="7688" y="46981"/>
                </a:lnTo>
                <a:lnTo>
                  <a:pt x="9094" y="55133"/>
                </a:lnTo>
                <a:lnTo>
                  <a:pt x="11024" y="63545"/>
                </a:lnTo>
                <a:lnTo>
                  <a:pt x="13302" y="72129"/>
                </a:lnTo>
                <a:lnTo>
                  <a:pt x="18480" y="94896"/>
                </a:lnTo>
                <a:lnTo>
                  <a:pt x="29888" y="149934"/>
                </a:lnTo>
                <a:lnTo>
                  <a:pt x="38731" y="198545"/>
                </a:lnTo>
                <a:lnTo>
                  <a:pt x="62509" y="336764"/>
                </a:lnTo>
                <a:lnTo>
                  <a:pt x="65485" y="352502"/>
                </a:lnTo>
                <a:lnTo>
                  <a:pt x="68461" y="365970"/>
                </a:lnTo>
                <a:lnTo>
                  <a:pt x="71438" y="377925"/>
                </a:lnTo>
                <a:lnTo>
                  <a:pt x="80367" y="411619"/>
                </a:lnTo>
                <a:lnTo>
                  <a:pt x="83344" y="423241"/>
                </a:lnTo>
                <a:lnTo>
                  <a:pt x="86320" y="432973"/>
                </a:lnTo>
                <a:lnTo>
                  <a:pt x="89297" y="441445"/>
                </a:lnTo>
                <a:lnTo>
                  <a:pt x="95250" y="455159"/>
                </a:lnTo>
                <a:lnTo>
                  <a:pt x="101203" y="464561"/>
                </a:lnTo>
                <a:lnTo>
                  <a:pt x="103187" y="466473"/>
                </a:lnTo>
                <a:lnTo>
                  <a:pt x="104510" y="466756"/>
                </a:lnTo>
                <a:lnTo>
                  <a:pt x="111664" y="459767"/>
                </a:lnTo>
                <a:lnTo>
                  <a:pt x="116114" y="455339"/>
                </a:lnTo>
                <a:lnTo>
                  <a:pt x="120074" y="448419"/>
                </a:lnTo>
                <a:lnTo>
                  <a:pt x="123705" y="439837"/>
                </a:lnTo>
                <a:lnTo>
                  <a:pt x="127118" y="430146"/>
                </a:lnTo>
                <a:lnTo>
                  <a:pt x="136203" y="400859"/>
                </a:lnTo>
                <a:lnTo>
                  <a:pt x="146855" y="365683"/>
                </a:lnTo>
                <a:lnTo>
                  <a:pt x="164008" y="311418"/>
                </a:lnTo>
                <a:lnTo>
                  <a:pt x="187582" y="234008"/>
                </a:lnTo>
                <a:lnTo>
                  <a:pt x="193515" y="215537"/>
                </a:lnTo>
                <a:lnTo>
                  <a:pt x="198463" y="197269"/>
                </a:lnTo>
                <a:lnTo>
                  <a:pt x="202754" y="179138"/>
                </a:lnTo>
                <a:lnTo>
                  <a:pt x="216770" y="112004"/>
                </a:lnTo>
                <a:lnTo>
                  <a:pt x="220911" y="98482"/>
                </a:lnTo>
                <a:lnTo>
                  <a:pt x="225657" y="86491"/>
                </a:lnTo>
                <a:lnTo>
                  <a:pt x="230805" y="75520"/>
                </a:lnTo>
                <a:lnTo>
                  <a:pt x="234237" y="65229"/>
                </a:lnTo>
                <a:lnTo>
                  <a:pt x="236525" y="55393"/>
                </a:lnTo>
                <a:lnTo>
                  <a:pt x="238051" y="45858"/>
                </a:lnTo>
                <a:lnTo>
                  <a:pt x="242391" y="32618"/>
                </a:lnTo>
                <a:lnTo>
                  <a:pt x="246636" y="23427"/>
                </a:lnTo>
                <a:lnTo>
                  <a:pt x="248522" y="16034"/>
                </a:lnTo>
                <a:lnTo>
                  <a:pt x="250017" y="14658"/>
                </a:lnTo>
                <a:lnTo>
                  <a:pt x="252006" y="14733"/>
                </a:lnTo>
                <a:lnTo>
                  <a:pt x="254324" y="15775"/>
                </a:lnTo>
                <a:lnTo>
                  <a:pt x="255870" y="18454"/>
                </a:lnTo>
                <a:lnTo>
                  <a:pt x="260996" y="39658"/>
                </a:lnTo>
                <a:lnTo>
                  <a:pt x="267890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Annotation1"/>
          <p:cNvSpPr/>
          <p:nvPr/>
        </p:nvSpPr>
        <p:spPr>
          <a:xfrm>
            <a:off x="1053893" y="607219"/>
            <a:ext cx="214124" cy="195507"/>
          </a:xfrm>
          <a:custGeom>
            <a:avLst/>
            <a:gdLst/>
            <a:ahLst/>
            <a:cxnLst/>
            <a:rect l="0" t="0" r="0" b="0"/>
            <a:pathLst>
              <a:path w="214124" h="195507">
                <a:moveTo>
                  <a:pt x="80177" y="0"/>
                </a:moveTo>
                <a:lnTo>
                  <a:pt x="75437" y="0"/>
                </a:lnTo>
                <a:lnTo>
                  <a:pt x="73048" y="992"/>
                </a:lnTo>
                <a:lnTo>
                  <a:pt x="67748" y="4740"/>
                </a:lnTo>
                <a:lnTo>
                  <a:pt x="62085" y="9713"/>
                </a:lnTo>
                <a:lnTo>
                  <a:pt x="59186" y="12429"/>
                </a:lnTo>
                <a:lnTo>
                  <a:pt x="55269" y="15231"/>
                </a:lnTo>
                <a:lnTo>
                  <a:pt x="50673" y="18091"/>
                </a:lnTo>
                <a:lnTo>
                  <a:pt x="45625" y="20991"/>
                </a:lnTo>
                <a:lnTo>
                  <a:pt x="41267" y="25900"/>
                </a:lnTo>
                <a:lnTo>
                  <a:pt x="37370" y="32149"/>
                </a:lnTo>
                <a:lnTo>
                  <a:pt x="33780" y="39292"/>
                </a:lnTo>
                <a:lnTo>
                  <a:pt x="29402" y="47031"/>
                </a:lnTo>
                <a:lnTo>
                  <a:pt x="24499" y="55166"/>
                </a:lnTo>
                <a:lnTo>
                  <a:pt x="19246" y="63567"/>
                </a:lnTo>
                <a:lnTo>
                  <a:pt x="14751" y="72143"/>
                </a:lnTo>
                <a:lnTo>
                  <a:pt x="10763" y="80838"/>
                </a:lnTo>
                <a:lnTo>
                  <a:pt x="7112" y="89610"/>
                </a:lnTo>
                <a:lnTo>
                  <a:pt x="4678" y="98436"/>
                </a:lnTo>
                <a:lnTo>
                  <a:pt x="3055" y="107296"/>
                </a:lnTo>
                <a:lnTo>
                  <a:pt x="1974" y="116179"/>
                </a:lnTo>
                <a:lnTo>
                  <a:pt x="1252" y="125078"/>
                </a:lnTo>
                <a:lnTo>
                  <a:pt x="772" y="133986"/>
                </a:lnTo>
                <a:lnTo>
                  <a:pt x="237" y="150831"/>
                </a:lnTo>
                <a:lnTo>
                  <a:pt x="0" y="164932"/>
                </a:lnTo>
                <a:lnTo>
                  <a:pt x="929" y="171470"/>
                </a:lnTo>
                <a:lnTo>
                  <a:pt x="2540" y="177813"/>
                </a:lnTo>
                <a:lnTo>
                  <a:pt x="4607" y="184027"/>
                </a:lnTo>
                <a:lnTo>
                  <a:pt x="7969" y="188169"/>
                </a:lnTo>
                <a:lnTo>
                  <a:pt x="12195" y="190930"/>
                </a:lnTo>
                <a:lnTo>
                  <a:pt x="16996" y="192771"/>
                </a:lnTo>
                <a:lnTo>
                  <a:pt x="21189" y="193006"/>
                </a:lnTo>
                <a:lnTo>
                  <a:pt x="24977" y="192171"/>
                </a:lnTo>
                <a:lnTo>
                  <a:pt x="28494" y="190622"/>
                </a:lnTo>
                <a:lnTo>
                  <a:pt x="32823" y="186612"/>
                </a:lnTo>
                <a:lnTo>
                  <a:pt x="37694" y="180963"/>
                </a:lnTo>
                <a:lnTo>
                  <a:pt x="42925" y="174220"/>
                </a:lnTo>
                <a:lnTo>
                  <a:pt x="48397" y="166748"/>
                </a:lnTo>
                <a:lnTo>
                  <a:pt x="59769" y="150509"/>
                </a:lnTo>
                <a:lnTo>
                  <a:pt x="64587" y="141019"/>
                </a:lnTo>
                <a:lnTo>
                  <a:pt x="68792" y="130723"/>
                </a:lnTo>
                <a:lnTo>
                  <a:pt x="91940" y="62842"/>
                </a:lnTo>
                <a:lnTo>
                  <a:pt x="93972" y="55785"/>
                </a:lnTo>
                <a:lnTo>
                  <a:pt x="95327" y="50088"/>
                </a:lnTo>
                <a:lnTo>
                  <a:pt x="96230" y="45298"/>
                </a:lnTo>
                <a:lnTo>
                  <a:pt x="96832" y="41113"/>
                </a:lnTo>
                <a:lnTo>
                  <a:pt x="97234" y="37331"/>
                </a:lnTo>
                <a:lnTo>
                  <a:pt x="97878" y="28871"/>
                </a:lnTo>
                <a:lnTo>
                  <a:pt x="98923" y="29169"/>
                </a:lnTo>
                <a:lnTo>
                  <a:pt x="102730" y="32146"/>
                </a:lnTo>
                <a:lnTo>
                  <a:pt x="104142" y="36314"/>
                </a:lnTo>
                <a:lnTo>
                  <a:pt x="105083" y="42068"/>
                </a:lnTo>
                <a:lnTo>
                  <a:pt x="105711" y="48881"/>
                </a:lnTo>
                <a:lnTo>
                  <a:pt x="107122" y="55408"/>
                </a:lnTo>
                <a:lnTo>
                  <a:pt x="109054" y="61743"/>
                </a:lnTo>
                <a:lnTo>
                  <a:pt x="113847" y="75066"/>
                </a:lnTo>
                <a:lnTo>
                  <a:pt x="119285" y="90910"/>
                </a:lnTo>
                <a:lnTo>
                  <a:pt x="122124" y="98309"/>
                </a:lnTo>
                <a:lnTo>
                  <a:pt x="125009" y="105227"/>
                </a:lnTo>
                <a:lnTo>
                  <a:pt x="127924" y="111823"/>
                </a:lnTo>
                <a:lnTo>
                  <a:pt x="129868" y="119197"/>
                </a:lnTo>
                <a:lnTo>
                  <a:pt x="131164" y="127090"/>
                </a:lnTo>
                <a:lnTo>
                  <a:pt x="132028" y="135328"/>
                </a:lnTo>
                <a:lnTo>
                  <a:pt x="133596" y="142805"/>
                </a:lnTo>
                <a:lnTo>
                  <a:pt x="135633" y="149773"/>
                </a:lnTo>
                <a:lnTo>
                  <a:pt x="137984" y="156404"/>
                </a:lnTo>
                <a:lnTo>
                  <a:pt x="140543" y="161816"/>
                </a:lnTo>
                <a:lnTo>
                  <a:pt x="143241" y="166416"/>
                </a:lnTo>
                <a:lnTo>
                  <a:pt x="146033" y="170475"/>
                </a:lnTo>
                <a:lnTo>
                  <a:pt x="148886" y="175166"/>
                </a:lnTo>
                <a:lnTo>
                  <a:pt x="151780" y="180277"/>
                </a:lnTo>
                <a:lnTo>
                  <a:pt x="154701" y="185669"/>
                </a:lnTo>
                <a:lnTo>
                  <a:pt x="157641" y="189264"/>
                </a:lnTo>
                <a:lnTo>
                  <a:pt x="160593" y="191660"/>
                </a:lnTo>
                <a:lnTo>
                  <a:pt x="163554" y="193258"/>
                </a:lnTo>
                <a:lnTo>
                  <a:pt x="169489" y="195033"/>
                </a:lnTo>
                <a:lnTo>
                  <a:pt x="172460" y="195506"/>
                </a:lnTo>
                <a:lnTo>
                  <a:pt x="175434" y="194830"/>
                </a:lnTo>
                <a:lnTo>
                  <a:pt x="181383" y="191432"/>
                </a:lnTo>
                <a:lnTo>
                  <a:pt x="184359" y="188145"/>
                </a:lnTo>
                <a:lnTo>
                  <a:pt x="187335" y="183969"/>
                </a:lnTo>
                <a:lnTo>
                  <a:pt x="190311" y="179201"/>
                </a:lnTo>
                <a:lnTo>
                  <a:pt x="214123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Annotation2"/>
          <p:cNvSpPr/>
          <p:nvPr/>
        </p:nvSpPr>
        <p:spPr>
          <a:xfrm>
            <a:off x="1366242" y="357188"/>
            <a:ext cx="71439" cy="425064"/>
          </a:xfrm>
          <a:custGeom>
            <a:avLst/>
            <a:gdLst/>
            <a:ahLst/>
            <a:cxnLst/>
            <a:rect l="0" t="0" r="0" b="0"/>
            <a:pathLst>
              <a:path w="71439" h="425064">
                <a:moveTo>
                  <a:pt x="0" y="0"/>
                </a:moveTo>
                <a:lnTo>
                  <a:pt x="0" y="189516"/>
                </a:lnTo>
                <a:lnTo>
                  <a:pt x="992" y="206711"/>
                </a:lnTo>
                <a:lnTo>
                  <a:pt x="2646" y="224127"/>
                </a:lnTo>
                <a:lnTo>
                  <a:pt x="4741" y="241692"/>
                </a:lnTo>
                <a:lnTo>
                  <a:pt x="7129" y="258362"/>
                </a:lnTo>
                <a:lnTo>
                  <a:pt x="12429" y="290114"/>
                </a:lnTo>
                <a:lnTo>
                  <a:pt x="14239" y="304534"/>
                </a:lnTo>
                <a:lnTo>
                  <a:pt x="15446" y="318116"/>
                </a:lnTo>
                <a:lnTo>
                  <a:pt x="16251" y="331140"/>
                </a:lnTo>
                <a:lnTo>
                  <a:pt x="17779" y="343791"/>
                </a:lnTo>
                <a:lnTo>
                  <a:pt x="19790" y="356194"/>
                </a:lnTo>
                <a:lnTo>
                  <a:pt x="22123" y="368431"/>
                </a:lnTo>
                <a:lnTo>
                  <a:pt x="24671" y="378574"/>
                </a:lnTo>
                <a:lnTo>
                  <a:pt x="27361" y="387320"/>
                </a:lnTo>
                <a:lnTo>
                  <a:pt x="30147" y="395135"/>
                </a:lnTo>
                <a:lnTo>
                  <a:pt x="32997" y="402329"/>
                </a:lnTo>
                <a:lnTo>
                  <a:pt x="35889" y="409110"/>
                </a:lnTo>
                <a:lnTo>
                  <a:pt x="38808" y="415615"/>
                </a:lnTo>
                <a:lnTo>
                  <a:pt x="42739" y="419951"/>
                </a:lnTo>
                <a:lnTo>
                  <a:pt x="47345" y="422842"/>
                </a:lnTo>
                <a:lnTo>
                  <a:pt x="52399" y="424770"/>
                </a:lnTo>
                <a:lnTo>
                  <a:pt x="56761" y="425063"/>
                </a:lnTo>
                <a:lnTo>
                  <a:pt x="60661" y="424266"/>
                </a:lnTo>
                <a:lnTo>
                  <a:pt x="71438" y="41969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Annotation3"/>
          <p:cNvSpPr/>
          <p:nvPr/>
        </p:nvSpPr>
        <p:spPr>
          <a:xfrm>
            <a:off x="1562695" y="582878"/>
            <a:ext cx="187525" cy="157102"/>
          </a:xfrm>
          <a:custGeom>
            <a:avLst/>
            <a:gdLst/>
            <a:ahLst/>
            <a:cxnLst/>
            <a:rect l="0" t="0" r="0" b="0"/>
            <a:pathLst>
              <a:path w="187525" h="157102">
                <a:moveTo>
                  <a:pt x="0" y="42200"/>
                </a:moveTo>
                <a:lnTo>
                  <a:pt x="0" y="46941"/>
                </a:lnTo>
                <a:lnTo>
                  <a:pt x="992" y="50321"/>
                </a:lnTo>
                <a:lnTo>
                  <a:pt x="2646" y="54560"/>
                </a:lnTo>
                <a:lnTo>
                  <a:pt x="4741" y="59369"/>
                </a:lnTo>
                <a:lnTo>
                  <a:pt x="6137" y="64560"/>
                </a:lnTo>
                <a:lnTo>
                  <a:pt x="7068" y="70005"/>
                </a:lnTo>
                <a:lnTo>
                  <a:pt x="7689" y="75620"/>
                </a:lnTo>
                <a:lnTo>
                  <a:pt x="9095" y="82339"/>
                </a:lnTo>
                <a:lnTo>
                  <a:pt x="11024" y="89796"/>
                </a:lnTo>
                <a:lnTo>
                  <a:pt x="13303" y="97743"/>
                </a:lnTo>
                <a:lnTo>
                  <a:pt x="18480" y="114511"/>
                </a:lnTo>
                <a:lnTo>
                  <a:pt x="21250" y="123149"/>
                </a:lnTo>
                <a:lnTo>
                  <a:pt x="24089" y="130893"/>
                </a:lnTo>
                <a:lnTo>
                  <a:pt x="26973" y="138040"/>
                </a:lnTo>
                <a:lnTo>
                  <a:pt x="29889" y="144788"/>
                </a:lnTo>
                <a:lnTo>
                  <a:pt x="32824" y="149288"/>
                </a:lnTo>
                <a:lnTo>
                  <a:pt x="35774" y="152287"/>
                </a:lnTo>
                <a:lnTo>
                  <a:pt x="38732" y="154287"/>
                </a:lnTo>
                <a:lnTo>
                  <a:pt x="42689" y="155620"/>
                </a:lnTo>
                <a:lnTo>
                  <a:pt x="47311" y="156509"/>
                </a:lnTo>
                <a:lnTo>
                  <a:pt x="52377" y="157101"/>
                </a:lnTo>
                <a:lnTo>
                  <a:pt x="56746" y="156504"/>
                </a:lnTo>
                <a:lnTo>
                  <a:pt x="60651" y="155114"/>
                </a:lnTo>
                <a:lnTo>
                  <a:pt x="68628" y="150923"/>
                </a:lnTo>
                <a:lnTo>
                  <a:pt x="78788" y="145753"/>
                </a:lnTo>
                <a:lnTo>
                  <a:pt x="84275" y="141001"/>
                </a:lnTo>
                <a:lnTo>
                  <a:pt x="89918" y="134856"/>
                </a:lnTo>
                <a:lnTo>
                  <a:pt x="95664" y="127784"/>
                </a:lnTo>
                <a:lnTo>
                  <a:pt x="100487" y="119100"/>
                </a:lnTo>
                <a:lnTo>
                  <a:pt x="104695" y="109341"/>
                </a:lnTo>
                <a:lnTo>
                  <a:pt x="108492" y="98867"/>
                </a:lnTo>
                <a:lnTo>
                  <a:pt x="113008" y="88908"/>
                </a:lnTo>
                <a:lnTo>
                  <a:pt x="118003" y="79292"/>
                </a:lnTo>
                <a:lnTo>
                  <a:pt x="123317" y="69904"/>
                </a:lnTo>
                <a:lnTo>
                  <a:pt x="127852" y="60670"/>
                </a:lnTo>
                <a:lnTo>
                  <a:pt x="131867" y="51537"/>
                </a:lnTo>
                <a:lnTo>
                  <a:pt x="135537" y="42471"/>
                </a:lnTo>
                <a:lnTo>
                  <a:pt x="137983" y="34443"/>
                </a:lnTo>
                <a:lnTo>
                  <a:pt x="139614" y="27107"/>
                </a:lnTo>
                <a:lnTo>
                  <a:pt x="140701" y="20232"/>
                </a:lnTo>
                <a:lnTo>
                  <a:pt x="141426" y="14656"/>
                </a:lnTo>
                <a:lnTo>
                  <a:pt x="141909" y="9947"/>
                </a:lnTo>
                <a:lnTo>
                  <a:pt x="142684" y="0"/>
                </a:lnTo>
                <a:lnTo>
                  <a:pt x="142748" y="176"/>
                </a:lnTo>
                <a:lnTo>
                  <a:pt x="142819" y="3018"/>
                </a:lnTo>
                <a:lnTo>
                  <a:pt x="142859" y="10195"/>
                </a:lnTo>
                <a:lnTo>
                  <a:pt x="143856" y="13918"/>
                </a:lnTo>
                <a:lnTo>
                  <a:pt x="145514" y="18385"/>
                </a:lnTo>
                <a:lnTo>
                  <a:pt x="147611" y="23347"/>
                </a:lnTo>
                <a:lnTo>
                  <a:pt x="148017" y="28639"/>
                </a:lnTo>
                <a:lnTo>
                  <a:pt x="147295" y="34151"/>
                </a:lnTo>
                <a:lnTo>
                  <a:pt x="145822" y="39811"/>
                </a:lnTo>
                <a:lnTo>
                  <a:pt x="145832" y="46560"/>
                </a:lnTo>
                <a:lnTo>
                  <a:pt x="146831" y="54037"/>
                </a:lnTo>
                <a:lnTo>
                  <a:pt x="148489" y="61997"/>
                </a:lnTo>
                <a:lnTo>
                  <a:pt x="149594" y="69289"/>
                </a:lnTo>
                <a:lnTo>
                  <a:pt x="150331" y="76134"/>
                </a:lnTo>
                <a:lnTo>
                  <a:pt x="150822" y="82682"/>
                </a:lnTo>
                <a:lnTo>
                  <a:pt x="152142" y="89032"/>
                </a:lnTo>
                <a:lnTo>
                  <a:pt x="154014" y="95250"/>
                </a:lnTo>
                <a:lnTo>
                  <a:pt x="156254" y="101379"/>
                </a:lnTo>
                <a:lnTo>
                  <a:pt x="157748" y="107450"/>
                </a:lnTo>
                <a:lnTo>
                  <a:pt x="158744" y="113481"/>
                </a:lnTo>
                <a:lnTo>
                  <a:pt x="159407" y="119486"/>
                </a:lnTo>
                <a:lnTo>
                  <a:pt x="160842" y="124482"/>
                </a:lnTo>
                <a:lnTo>
                  <a:pt x="162791" y="128805"/>
                </a:lnTo>
                <a:lnTo>
                  <a:pt x="165082" y="132679"/>
                </a:lnTo>
                <a:lnTo>
                  <a:pt x="167602" y="135261"/>
                </a:lnTo>
                <a:lnTo>
                  <a:pt x="170273" y="136983"/>
                </a:lnTo>
                <a:lnTo>
                  <a:pt x="176951" y="139746"/>
                </a:lnTo>
                <a:lnTo>
                  <a:pt x="178490" y="138981"/>
                </a:lnTo>
                <a:lnTo>
                  <a:pt x="180509" y="137479"/>
                </a:lnTo>
                <a:lnTo>
                  <a:pt x="187524" y="1314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Annotation4"/>
          <p:cNvSpPr/>
          <p:nvPr/>
        </p:nvSpPr>
        <p:spPr>
          <a:xfrm>
            <a:off x="1919883" y="528652"/>
            <a:ext cx="205384" cy="193596"/>
          </a:xfrm>
          <a:custGeom>
            <a:avLst/>
            <a:gdLst/>
            <a:ahLst/>
            <a:cxnLst/>
            <a:rect l="0" t="0" r="0" b="0"/>
            <a:pathLst>
              <a:path w="205384" h="193596">
                <a:moveTo>
                  <a:pt x="0" y="114286"/>
                </a:moveTo>
                <a:lnTo>
                  <a:pt x="0" y="119026"/>
                </a:lnTo>
                <a:lnTo>
                  <a:pt x="992" y="120422"/>
                </a:lnTo>
                <a:lnTo>
                  <a:pt x="2646" y="121353"/>
                </a:lnTo>
                <a:lnTo>
                  <a:pt x="4740" y="121974"/>
                </a:lnTo>
                <a:lnTo>
                  <a:pt x="8121" y="122388"/>
                </a:lnTo>
                <a:lnTo>
                  <a:pt x="12359" y="122664"/>
                </a:lnTo>
                <a:lnTo>
                  <a:pt x="17169" y="122847"/>
                </a:lnTo>
                <a:lnTo>
                  <a:pt x="33419" y="123106"/>
                </a:lnTo>
                <a:lnTo>
                  <a:pt x="39147" y="122150"/>
                </a:lnTo>
                <a:lnTo>
                  <a:pt x="44949" y="120521"/>
                </a:lnTo>
                <a:lnTo>
                  <a:pt x="65243" y="113487"/>
                </a:lnTo>
                <a:lnTo>
                  <a:pt x="73261" y="110777"/>
                </a:lnTo>
                <a:lnTo>
                  <a:pt x="81583" y="106985"/>
                </a:lnTo>
                <a:lnTo>
                  <a:pt x="90107" y="102474"/>
                </a:lnTo>
                <a:lnTo>
                  <a:pt x="98767" y="97481"/>
                </a:lnTo>
                <a:lnTo>
                  <a:pt x="107516" y="92169"/>
                </a:lnTo>
                <a:lnTo>
                  <a:pt x="125176" y="80974"/>
                </a:lnTo>
                <a:lnTo>
                  <a:pt x="151852" y="63515"/>
                </a:lnTo>
                <a:lnTo>
                  <a:pt x="158781" y="58611"/>
                </a:lnTo>
                <a:lnTo>
                  <a:pt x="164393" y="54349"/>
                </a:lnTo>
                <a:lnTo>
                  <a:pt x="169127" y="50515"/>
                </a:lnTo>
                <a:lnTo>
                  <a:pt x="173274" y="45975"/>
                </a:lnTo>
                <a:lnTo>
                  <a:pt x="177032" y="40964"/>
                </a:lnTo>
                <a:lnTo>
                  <a:pt x="180529" y="35639"/>
                </a:lnTo>
                <a:lnTo>
                  <a:pt x="182861" y="31097"/>
                </a:lnTo>
                <a:lnTo>
                  <a:pt x="184415" y="27076"/>
                </a:lnTo>
                <a:lnTo>
                  <a:pt x="185451" y="23404"/>
                </a:lnTo>
                <a:lnTo>
                  <a:pt x="185150" y="19963"/>
                </a:lnTo>
                <a:lnTo>
                  <a:pt x="183956" y="16678"/>
                </a:lnTo>
                <a:lnTo>
                  <a:pt x="182169" y="13495"/>
                </a:lnTo>
                <a:lnTo>
                  <a:pt x="178993" y="10381"/>
                </a:lnTo>
                <a:lnTo>
                  <a:pt x="174891" y="7313"/>
                </a:lnTo>
                <a:lnTo>
                  <a:pt x="170172" y="4275"/>
                </a:lnTo>
                <a:lnTo>
                  <a:pt x="165042" y="2250"/>
                </a:lnTo>
                <a:lnTo>
                  <a:pt x="159637" y="900"/>
                </a:lnTo>
                <a:lnTo>
                  <a:pt x="154050" y="0"/>
                </a:lnTo>
                <a:lnTo>
                  <a:pt x="148340" y="392"/>
                </a:lnTo>
                <a:lnTo>
                  <a:pt x="142550" y="1646"/>
                </a:lnTo>
                <a:lnTo>
                  <a:pt x="122273" y="8150"/>
                </a:lnTo>
                <a:lnTo>
                  <a:pt x="114258" y="10787"/>
                </a:lnTo>
                <a:lnTo>
                  <a:pt x="106930" y="13536"/>
                </a:lnTo>
                <a:lnTo>
                  <a:pt x="100060" y="16362"/>
                </a:lnTo>
                <a:lnTo>
                  <a:pt x="93495" y="19237"/>
                </a:lnTo>
                <a:lnTo>
                  <a:pt x="87135" y="23139"/>
                </a:lnTo>
                <a:lnTo>
                  <a:pt x="80910" y="27724"/>
                </a:lnTo>
                <a:lnTo>
                  <a:pt x="74776" y="32766"/>
                </a:lnTo>
                <a:lnTo>
                  <a:pt x="68702" y="39103"/>
                </a:lnTo>
                <a:lnTo>
                  <a:pt x="62668" y="46305"/>
                </a:lnTo>
                <a:lnTo>
                  <a:pt x="56662" y="54082"/>
                </a:lnTo>
                <a:lnTo>
                  <a:pt x="51665" y="61252"/>
                </a:lnTo>
                <a:lnTo>
                  <a:pt x="47342" y="68015"/>
                </a:lnTo>
                <a:lnTo>
                  <a:pt x="43467" y="74509"/>
                </a:lnTo>
                <a:lnTo>
                  <a:pt x="40884" y="81815"/>
                </a:lnTo>
                <a:lnTo>
                  <a:pt x="39163" y="89662"/>
                </a:lnTo>
                <a:lnTo>
                  <a:pt x="38014" y="97870"/>
                </a:lnTo>
                <a:lnTo>
                  <a:pt x="37249" y="106318"/>
                </a:lnTo>
                <a:lnTo>
                  <a:pt x="36739" y="114927"/>
                </a:lnTo>
                <a:lnTo>
                  <a:pt x="36399" y="123643"/>
                </a:lnTo>
                <a:lnTo>
                  <a:pt x="37164" y="131438"/>
                </a:lnTo>
                <a:lnTo>
                  <a:pt x="38667" y="138619"/>
                </a:lnTo>
                <a:lnTo>
                  <a:pt x="40661" y="145391"/>
                </a:lnTo>
                <a:lnTo>
                  <a:pt x="43974" y="151889"/>
                </a:lnTo>
                <a:lnTo>
                  <a:pt x="48168" y="158206"/>
                </a:lnTo>
                <a:lnTo>
                  <a:pt x="52948" y="164402"/>
                </a:lnTo>
                <a:lnTo>
                  <a:pt x="58119" y="170517"/>
                </a:lnTo>
                <a:lnTo>
                  <a:pt x="63550" y="176578"/>
                </a:lnTo>
                <a:lnTo>
                  <a:pt x="69156" y="182603"/>
                </a:lnTo>
                <a:lnTo>
                  <a:pt x="74877" y="186619"/>
                </a:lnTo>
                <a:lnTo>
                  <a:pt x="80676" y="189297"/>
                </a:lnTo>
                <a:lnTo>
                  <a:pt x="86526" y="191082"/>
                </a:lnTo>
                <a:lnTo>
                  <a:pt x="93403" y="192272"/>
                </a:lnTo>
                <a:lnTo>
                  <a:pt x="100964" y="193066"/>
                </a:lnTo>
                <a:lnTo>
                  <a:pt x="108981" y="193595"/>
                </a:lnTo>
                <a:lnTo>
                  <a:pt x="116310" y="192955"/>
                </a:lnTo>
                <a:lnTo>
                  <a:pt x="123181" y="191537"/>
                </a:lnTo>
                <a:lnTo>
                  <a:pt x="129745" y="189599"/>
                </a:lnTo>
                <a:lnTo>
                  <a:pt x="147623" y="184800"/>
                </a:lnTo>
                <a:lnTo>
                  <a:pt x="157946" y="182131"/>
                </a:lnTo>
                <a:lnTo>
                  <a:pt x="167805" y="177375"/>
                </a:lnTo>
                <a:lnTo>
                  <a:pt x="177354" y="171228"/>
                </a:lnTo>
                <a:lnTo>
                  <a:pt x="205383" y="15000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Annotation5"/>
          <p:cNvSpPr/>
          <p:nvPr/>
        </p:nvSpPr>
        <p:spPr>
          <a:xfrm>
            <a:off x="2207501" y="500063"/>
            <a:ext cx="147867" cy="176785"/>
          </a:xfrm>
          <a:custGeom>
            <a:avLst/>
            <a:gdLst/>
            <a:ahLst/>
            <a:cxnLst/>
            <a:rect l="0" t="0" r="0" b="0"/>
            <a:pathLst>
              <a:path w="147867" h="176785">
                <a:moveTo>
                  <a:pt x="51710" y="0"/>
                </a:moveTo>
                <a:lnTo>
                  <a:pt x="4439" y="47270"/>
                </a:lnTo>
                <a:lnTo>
                  <a:pt x="2337" y="50365"/>
                </a:lnTo>
                <a:lnTo>
                  <a:pt x="935" y="53420"/>
                </a:lnTo>
                <a:lnTo>
                  <a:pt x="0" y="56449"/>
                </a:lnTo>
                <a:lnTo>
                  <a:pt x="370" y="58469"/>
                </a:lnTo>
                <a:lnTo>
                  <a:pt x="1608" y="59815"/>
                </a:lnTo>
                <a:lnTo>
                  <a:pt x="3426" y="60712"/>
                </a:lnTo>
                <a:lnTo>
                  <a:pt x="7615" y="62303"/>
                </a:lnTo>
                <a:lnTo>
                  <a:pt x="20206" y="66716"/>
                </a:lnTo>
                <a:lnTo>
                  <a:pt x="26738" y="68290"/>
                </a:lnTo>
                <a:lnTo>
                  <a:pt x="33078" y="69339"/>
                </a:lnTo>
                <a:lnTo>
                  <a:pt x="39289" y="70038"/>
                </a:lnTo>
                <a:lnTo>
                  <a:pt x="46406" y="70504"/>
                </a:lnTo>
                <a:lnTo>
                  <a:pt x="54127" y="70815"/>
                </a:lnTo>
                <a:lnTo>
                  <a:pt x="70643" y="71161"/>
                </a:lnTo>
                <a:lnTo>
                  <a:pt x="87906" y="71314"/>
                </a:lnTo>
                <a:lnTo>
                  <a:pt x="96677" y="70363"/>
                </a:lnTo>
                <a:lnTo>
                  <a:pt x="105500" y="68737"/>
                </a:lnTo>
                <a:lnTo>
                  <a:pt x="114359" y="66660"/>
                </a:lnTo>
                <a:lnTo>
                  <a:pt x="121257" y="65276"/>
                </a:lnTo>
                <a:lnTo>
                  <a:pt x="126848" y="64353"/>
                </a:lnTo>
                <a:lnTo>
                  <a:pt x="131568" y="63738"/>
                </a:lnTo>
                <a:lnTo>
                  <a:pt x="135706" y="64320"/>
                </a:lnTo>
                <a:lnTo>
                  <a:pt x="139458" y="65700"/>
                </a:lnTo>
                <a:lnTo>
                  <a:pt x="142950" y="67612"/>
                </a:lnTo>
                <a:lnTo>
                  <a:pt x="145279" y="69879"/>
                </a:lnTo>
                <a:lnTo>
                  <a:pt x="146831" y="72383"/>
                </a:lnTo>
                <a:lnTo>
                  <a:pt x="147866" y="75044"/>
                </a:lnTo>
                <a:lnTo>
                  <a:pt x="147564" y="78803"/>
                </a:lnTo>
                <a:lnTo>
                  <a:pt x="146370" y="83293"/>
                </a:lnTo>
                <a:lnTo>
                  <a:pt x="144582" y="88271"/>
                </a:lnTo>
                <a:lnTo>
                  <a:pt x="141406" y="93573"/>
                </a:lnTo>
                <a:lnTo>
                  <a:pt x="137304" y="99093"/>
                </a:lnTo>
                <a:lnTo>
                  <a:pt x="132585" y="104757"/>
                </a:lnTo>
                <a:lnTo>
                  <a:pt x="127455" y="110518"/>
                </a:lnTo>
                <a:lnTo>
                  <a:pt x="116463" y="122210"/>
                </a:lnTo>
                <a:lnTo>
                  <a:pt x="82609" y="156591"/>
                </a:lnTo>
                <a:lnTo>
                  <a:pt x="66742" y="172487"/>
                </a:lnTo>
                <a:lnTo>
                  <a:pt x="65700" y="174522"/>
                </a:lnTo>
                <a:lnTo>
                  <a:pt x="65997" y="175879"/>
                </a:lnTo>
                <a:lnTo>
                  <a:pt x="67188" y="176784"/>
                </a:lnTo>
                <a:lnTo>
                  <a:pt x="67982" y="176395"/>
                </a:lnTo>
                <a:lnTo>
                  <a:pt x="68511" y="175143"/>
                </a:lnTo>
                <a:lnTo>
                  <a:pt x="68864" y="173317"/>
                </a:lnTo>
                <a:lnTo>
                  <a:pt x="71083" y="170114"/>
                </a:lnTo>
                <a:lnTo>
                  <a:pt x="74547" y="165995"/>
                </a:lnTo>
                <a:lnTo>
                  <a:pt x="87429" y="15180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ARTInkAnnotation6"/>
          <p:cNvSpPr/>
          <p:nvPr/>
        </p:nvSpPr>
        <p:spPr>
          <a:xfrm>
            <a:off x="2536031" y="188000"/>
            <a:ext cx="35720" cy="228207"/>
          </a:xfrm>
          <a:custGeom>
            <a:avLst/>
            <a:gdLst/>
            <a:ahLst/>
            <a:cxnLst/>
            <a:rect l="0" t="0" r="0" b="0"/>
            <a:pathLst>
              <a:path w="35720" h="228207">
                <a:moveTo>
                  <a:pt x="0" y="17383"/>
                </a:moveTo>
                <a:lnTo>
                  <a:pt x="0" y="0"/>
                </a:lnTo>
                <a:lnTo>
                  <a:pt x="0" y="58687"/>
                </a:lnTo>
                <a:lnTo>
                  <a:pt x="992" y="71708"/>
                </a:lnTo>
                <a:lnTo>
                  <a:pt x="2646" y="86342"/>
                </a:lnTo>
                <a:lnTo>
                  <a:pt x="4741" y="102051"/>
                </a:lnTo>
                <a:lnTo>
                  <a:pt x="6137" y="116492"/>
                </a:lnTo>
                <a:lnTo>
                  <a:pt x="7068" y="130089"/>
                </a:lnTo>
                <a:lnTo>
                  <a:pt x="7689" y="143122"/>
                </a:lnTo>
                <a:lnTo>
                  <a:pt x="9094" y="154787"/>
                </a:lnTo>
                <a:lnTo>
                  <a:pt x="11024" y="165540"/>
                </a:lnTo>
                <a:lnTo>
                  <a:pt x="13303" y="175686"/>
                </a:lnTo>
                <a:lnTo>
                  <a:pt x="15814" y="184434"/>
                </a:lnTo>
                <a:lnTo>
                  <a:pt x="18480" y="192250"/>
                </a:lnTo>
                <a:lnTo>
                  <a:pt x="21250" y="199445"/>
                </a:lnTo>
                <a:lnTo>
                  <a:pt x="23096" y="206227"/>
                </a:lnTo>
                <a:lnTo>
                  <a:pt x="24327" y="212732"/>
                </a:lnTo>
                <a:lnTo>
                  <a:pt x="25148" y="219053"/>
                </a:lnTo>
                <a:lnTo>
                  <a:pt x="26687" y="223267"/>
                </a:lnTo>
                <a:lnTo>
                  <a:pt x="28705" y="226077"/>
                </a:lnTo>
                <a:lnTo>
                  <a:pt x="31044" y="227949"/>
                </a:lnTo>
                <a:lnTo>
                  <a:pt x="32602" y="228206"/>
                </a:lnTo>
                <a:lnTo>
                  <a:pt x="33641" y="227385"/>
                </a:lnTo>
                <a:lnTo>
                  <a:pt x="34333" y="225845"/>
                </a:lnTo>
                <a:lnTo>
                  <a:pt x="35103" y="218843"/>
                </a:lnTo>
                <a:lnTo>
                  <a:pt x="35719" y="2049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Annotation7"/>
          <p:cNvSpPr/>
          <p:nvPr/>
        </p:nvSpPr>
        <p:spPr>
          <a:xfrm>
            <a:off x="2419945" y="303609"/>
            <a:ext cx="169665" cy="23005"/>
          </a:xfrm>
          <a:custGeom>
            <a:avLst/>
            <a:gdLst/>
            <a:ahLst/>
            <a:cxnLst/>
            <a:rect l="0" t="0" r="0" b="0"/>
            <a:pathLst>
              <a:path w="169665" h="23005">
                <a:moveTo>
                  <a:pt x="0" y="17860"/>
                </a:moveTo>
                <a:lnTo>
                  <a:pt x="4741" y="17860"/>
                </a:lnTo>
                <a:lnTo>
                  <a:pt x="8122" y="18852"/>
                </a:lnTo>
                <a:lnTo>
                  <a:pt x="12360" y="20506"/>
                </a:lnTo>
                <a:lnTo>
                  <a:pt x="17170" y="22600"/>
                </a:lnTo>
                <a:lnTo>
                  <a:pt x="22360" y="23004"/>
                </a:lnTo>
                <a:lnTo>
                  <a:pt x="27805" y="22282"/>
                </a:lnTo>
                <a:lnTo>
                  <a:pt x="33420" y="20808"/>
                </a:lnTo>
                <a:lnTo>
                  <a:pt x="40140" y="19825"/>
                </a:lnTo>
                <a:lnTo>
                  <a:pt x="47596" y="19170"/>
                </a:lnTo>
                <a:lnTo>
                  <a:pt x="55543" y="18733"/>
                </a:lnTo>
                <a:lnTo>
                  <a:pt x="72311" y="18248"/>
                </a:lnTo>
                <a:lnTo>
                  <a:pt x="80950" y="18119"/>
                </a:lnTo>
                <a:lnTo>
                  <a:pt x="89685" y="17040"/>
                </a:lnTo>
                <a:lnTo>
                  <a:pt x="98486" y="15329"/>
                </a:lnTo>
                <a:lnTo>
                  <a:pt x="107329" y="13196"/>
                </a:lnTo>
                <a:lnTo>
                  <a:pt x="116201" y="11774"/>
                </a:lnTo>
                <a:lnTo>
                  <a:pt x="125092" y="10826"/>
                </a:lnTo>
                <a:lnTo>
                  <a:pt x="133997" y="10194"/>
                </a:lnTo>
                <a:lnTo>
                  <a:pt x="141917" y="8780"/>
                </a:lnTo>
                <a:lnTo>
                  <a:pt x="149182" y="6846"/>
                </a:lnTo>
                <a:lnTo>
                  <a:pt x="16966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InkAnnotation8"/>
          <p:cNvSpPr/>
          <p:nvPr/>
        </p:nvSpPr>
        <p:spPr>
          <a:xfrm>
            <a:off x="2714625" y="214313"/>
            <a:ext cx="35608" cy="194530"/>
          </a:xfrm>
          <a:custGeom>
            <a:avLst/>
            <a:gdLst/>
            <a:ahLst/>
            <a:cxnLst/>
            <a:rect l="0" t="0" r="0" b="0"/>
            <a:pathLst>
              <a:path w="35608" h="194530">
                <a:moveTo>
                  <a:pt x="17859" y="0"/>
                </a:moveTo>
                <a:lnTo>
                  <a:pt x="22600" y="9480"/>
                </a:lnTo>
                <a:lnTo>
                  <a:pt x="23996" y="14258"/>
                </a:lnTo>
                <a:lnTo>
                  <a:pt x="24927" y="19427"/>
                </a:lnTo>
                <a:lnTo>
                  <a:pt x="25548" y="24857"/>
                </a:lnTo>
                <a:lnTo>
                  <a:pt x="25962" y="31454"/>
                </a:lnTo>
                <a:lnTo>
                  <a:pt x="26422" y="46722"/>
                </a:lnTo>
                <a:lnTo>
                  <a:pt x="27536" y="55952"/>
                </a:lnTo>
                <a:lnTo>
                  <a:pt x="29271" y="66075"/>
                </a:lnTo>
                <a:lnTo>
                  <a:pt x="31421" y="76792"/>
                </a:lnTo>
                <a:lnTo>
                  <a:pt x="32853" y="86913"/>
                </a:lnTo>
                <a:lnTo>
                  <a:pt x="33808" y="96637"/>
                </a:lnTo>
                <a:lnTo>
                  <a:pt x="34445" y="106097"/>
                </a:lnTo>
                <a:lnTo>
                  <a:pt x="35153" y="121899"/>
                </a:lnTo>
                <a:lnTo>
                  <a:pt x="35551" y="141951"/>
                </a:lnTo>
                <a:lnTo>
                  <a:pt x="35607" y="148212"/>
                </a:lnTo>
                <a:lnTo>
                  <a:pt x="34652" y="154370"/>
                </a:lnTo>
                <a:lnTo>
                  <a:pt x="33023" y="160460"/>
                </a:lnTo>
                <a:lnTo>
                  <a:pt x="30945" y="166505"/>
                </a:lnTo>
                <a:lnTo>
                  <a:pt x="29560" y="171526"/>
                </a:lnTo>
                <a:lnTo>
                  <a:pt x="28636" y="175866"/>
                </a:lnTo>
                <a:lnTo>
                  <a:pt x="28021" y="179752"/>
                </a:lnTo>
                <a:lnTo>
                  <a:pt x="26618" y="183335"/>
                </a:lnTo>
                <a:lnTo>
                  <a:pt x="24691" y="186715"/>
                </a:lnTo>
                <a:lnTo>
                  <a:pt x="22414" y="189961"/>
                </a:lnTo>
                <a:lnTo>
                  <a:pt x="19903" y="192125"/>
                </a:lnTo>
                <a:lnTo>
                  <a:pt x="17237" y="193568"/>
                </a:lnTo>
                <a:lnTo>
                  <a:pt x="14468" y="194529"/>
                </a:lnTo>
                <a:lnTo>
                  <a:pt x="11630" y="194178"/>
                </a:lnTo>
                <a:lnTo>
                  <a:pt x="8745" y="192952"/>
                </a:lnTo>
                <a:lnTo>
                  <a:pt x="0" y="18752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Annotation9"/>
          <p:cNvSpPr/>
          <p:nvPr/>
        </p:nvSpPr>
        <p:spPr>
          <a:xfrm>
            <a:off x="2652117" y="312539"/>
            <a:ext cx="187525" cy="35720"/>
          </a:xfrm>
          <a:custGeom>
            <a:avLst/>
            <a:gdLst/>
            <a:ahLst/>
            <a:cxnLst/>
            <a:rect l="0" t="0" r="0" b="0"/>
            <a:pathLst>
              <a:path w="187525" h="35720">
                <a:moveTo>
                  <a:pt x="0" y="35719"/>
                </a:moveTo>
                <a:lnTo>
                  <a:pt x="4741" y="30978"/>
                </a:lnTo>
                <a:lnTo>
                  <a:pt x="7130" y="29582"/>
                </a:lnTo>
                <a:lnTo>
                  <a:pt x="9714" y="28651"/>
                </a:lnTo>
                <a:lnTo>
                  <a:pt x="12429" y="28030"/>
                </a:lnTo>
                <a:lnTo>
                  <a:pt x="15231" y="26624"/>
                </a:lnTo>
                <a:lnTo>
                  <a:pt x="18092" y="24695"/>
                </a:lnTo>
                <a:lnTo>
                  <a:pt x="20991" y="22416"/>
                </a:lnTo>
                <a:lnTo>
                  <a:pt x="24908" y="20897"/>
                </a:lnTo>
                <a:lnTo>
                  <a:pt x="29504" y="19885"/>
                </a:lnTo>
                <a:lnTo>
                  <a:pt x="34552" y="19210"/>
                </a:lnTo>
                <a:lnTo>
                  <a:pt x="40894" y="18760"/>
                </a:lnTo>
                <a:lnTo>
                  <a:pt x="48099" y="18460"/>
                </a:lnTo>
                <a:lnTo>
                  <a:pt x="64041" y="18126"/>
                </a:lnTo>
                <a:lnTo>
                  <a:pt x="81049" y="17978"/>
                </a:lnTo>
                <a:lnTo>
                  <a:pt x="90743" y="16946"/>
                </a:lnTo>
                <a:lnTo>
                  <a:pt x="101175" y="15266"/>
                </a:lnTo>
                <a:lnTo>
                  <a:pt x="112099" y="13154"/>
                </a:lnTo>
                <a:lnTo>
                  <a:pt x="123349" y="11746"/>
                </a:lnTo>
                <a:lnTo>
                  <a:pt x="134819" y="10807"/>
                </a:lnTo>
                <a:lnTo>
                  <a:pt x="146434" y="10181"/>
                </a:lnTo>
                <a:lnTo>
                  <a:pt x="156162" y="8772"/>
                </a:lnTo>
                <a:lnTo>
                  <a:pt x="164632" y="6840"/>
                </a:lnTo>
                <a:lnTo>
                  <a:pt x="18752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MARTInkAnnotation10"/>
          <p:cNvSpPr/>
          <p:nvPr/>
        </p:nvSpPr>
        <p:spPr>
          <a:xfrm>
            <a:off x="3152180" y="571500"/>
            <a:ext cx="196454" cy="44649"/>
          </a:xfrm>
          <a:custGeom>
            <a:avLst/>
            <a:gdLst/>
            <a:ahLst/>
            <a:cxnLst/>
            <a:rect l="0" t="0" r="0" b="0"/>
            <a:pathLst>
              <a:path w="196454" h="44649">
                <a:moveTo>
                  <a:pt x="0" y="0"/>
                </a:moveTo>
                <a:lnTo>
                  <a:pt x="12428" y="0"/>
                </a:lnTo>
                <a:lnTo>
                  <a:pt x="16223" y="992"/>
                </a:lnTo>
                <a:lnTo>
                  <a:pt x="20737" y="2646"/>
                </a:lnTo>
                <a:lnTo>
                  <a:pt x="25731" y="4741"/>
                </a:lnTo>
                <a:lnTo>
                  <a:pt x="31044" y="6137"/>
                </a:lnTo>
                <a:lnTo>
                  <a:pt x="36571" y="7068"/>
                </a:lnTo>
                <a:lnTo>
                  <a:pt x="42240" y="7689"/>
                </a:lnTo>
                <a:lnTo>
                  <a:pt x="48996" y="9094"/>
                </a:lnTo>
                <a:lnTo>
                  <a:pt x="56476" y="11024"/>
                </a:lnTo>
                <a:lnTo>
                  <a:pt x="64440" y="13302"/>
                </a:lnTo>
                <a:lnTo>
                  <a:pt x="71733" y="14821"/>
                </a:lnTo>
                <a:lnTo>
                  <a:pt x="78580" y="15834"/>
                </a:lnTo>
                <a:lnTo>
                  <a:pt x="85129" y="16509"/>
                </a:lnTo>
                <a:lnTo>
                  <a:pt x="92471" y="16959"/>
                </a:lnTo>
                <a:lnTo>
                  <a:pt x="108567" y="17459"/>
                </a:lnTo>
                <a:lnTo>
                  <a:pt x="117026" y="18585"/>
                </a:lnTo>
                <a:lnTo>
                  <a:pt x="125642" y="20327"/>
                </a:lnTo>
                <a:lnTo>
                  <a:pt x="134363" y="22481"/>
                </a:lnTo>
                <a:lnTo>
                  <a:pt x="143153" y="23917"/>
                </a:lnTo>
                <a:lnTo>
                  <a:pt x="151990" y="24875"/>
                </a:lnTo>
                <a:lnTo>
                  <a:pt x="160858" y="25513"/>
                </a:lnTo>
                <a:lnTo>
                  <a:pt x="167762" y="26930"/>
                </a:lnTo>
                <a:lnTo>
                  <a:pt x="173357" y="28868"/>
                </a:lnTo>
                <a:lnTo>
                  <a:pt x="178079" y="31151"/>
                </a:lnTo>
                <a:lnTo>
                  <a:pt x="182219" y="33666"/>
                </a:lnTo>
                <a:lnTo>
                  <a:pt x="185972" y="36335"/>
                </a:lnTo>
                <a:lnTo>
                  <a:pt x="196453" y="446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ARTInkAnnotation11"/>
          <p:cNvSpPr/>
          <p:nvPr/>
        </p:nvSpPr>
        <p:spPr>
          <a:xfrm>
            <a:off x="3170039" y="705445"/>
            <a:ext cx="160735" cy="44650"/>
          </a:xfrm>
          <a:custGeom>
            <a:avLst/>
            <a:gdLst/>
            <a:ahLst/>
            <a:cxnLst/>
            <a:rect l="0" t="0" r="0" b="0"/>
            <a:pathLst>
              <a:path w="160735" h="44650">
                <a:moveTo>
                  <a:pt x="0" y="44649"/>
                </a:moveTo>
                <a:lnTo>
                  <a:pt x="17169" y="44649"/>
                </a:lnTo>
                <a:lnTo>
                  <a:pt x="23353" y="43657"/>
                </a:lnTo>
                <a:lnTo>
                  <a:pt x="30451" y="42003"/>
                </a:lnTo>
                <a:lnTo>
                  <a:pt x="38160" y="39908"/>
                </a:lnTo>
                <a:lnTo>
                  <a:pt x="54663" y="34935"/>
                </a:lnTo>
                <a:lnTo>
                  <a:pt x="63231" y="32220"/>
                </a:lnTo>
                <a:lnTo>
                  <a:pt x="83335" y="26557"/>
                </a:lnTo>
                <a:lnTo>
                  <a:pt x="94252" y="23658"/>
                </a:lnTo>
                <a:lnTo>
                  <a:pt x="106491" y="19741"/>
                </a:lnTo>
                <a:lnTo>
                  <a:pt x="119611" y="15145"/>
                </a:lnTo>
                <a:lnTo>
                  <a:pt x="16073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ARTInkAnnotation12"/>
          <p:cNvSpPr/>
          <p:nvPr/>
        </p:nvSpPr>
        <p:spPr>
          <a:xfrm>
            <a:off x="3687961" y="375047"/>
            <a:ext cx="241103" cy="380222"/>
          </a:xfrm>
          <a:custGeom>
            <a:avLst/>
            <a:gdLst/>
            <a:ahLst/>
            <a:cxnLst/>
            <a:rect l="0" t="0" r="0" b="0"/>
            <a:pathLst>
              <a:path w="241103" h="380222">
                <a:moveTo>
                  <a:pt x="0" y="0"/>
                </a:moveTo>
                <a:lnTo>
                  <a:pt x="0" y="55329"/>
                </a:lnTo>
                <a:lnTo>
                  <a:pt x="992" y="67644"/>
                </a:lnTo>
                <a:lnTo>
                  <a:pt x="2646" y="79823"/>
                </a:lnTo>
                <a:lnTo>
                  <a:pt x="26858" y="221047"/>
                </a:lnTo>
                <a:lnTo>
                  <a:pt x="29811" y="236661"/>
                </a:lnTo>
                <a:lnTo>
                  <a:pt x="33765" y="252032"/>
                </a:lnTo>
                <a:lnTo>
                  <a:pt x="38385" y="267240"/>
                </a:lnTo>
                <a:lnTo>
                  <a:pt x="55317" y="317812"/>
                </a:lnTo>
                <a:lnTo>
                  <a:pt x="59699" y="327961"/>
                </a:lnTo>
                <a:lnTo>
                  <a:pt x="64604" y="337703"/>
                </a:lnTo>
                <a:lnTo>
                  <a:pt x="74353" y="355473"/>
                </a:lnTo>
                <a:lnTo>
                  <a:pt x="81994" y="369985"/>
                </a:lnTo>
                <a:lnTo>
                  <a:pt x="85420" y="374649"/>
                </a:lnTo>
                <a:lnTo>
                  <a:pt x="88697" y="377758"/>
                </a:lnTo>
                <a:lnTo>
                  <a:pt x="91873" y="379831"/>
                </a:lnTo>
                <a:lnTo>
                  <a:pt x="95975" y="380221"/>
                </a:lnTo>
                <a:lnTo>
                  <a:pt x="100695" y="379488"/>
                </a:lnTo>
                <a:lnTo>
                  <a:pt x="105825" y="378008"/>
                </a:lnTo>
                <a:lnTo>
                  <a:pt x="110237" y="374044"/>
                </a:lnTo>
                <a:lnTo>
                  <a:pt x="114171" y="368425"/>
                </a:lnTo>
                <a:lnTo>
                  <a:pt x="117786" y="361703"/>
                </a:lnTo>
                <a:lnTo>
                  <a:pt x="122180" y="354245"/>
                </a:lnTo>
                <a:lnTo>
                  <a:pt x="132354" y="338020"/>
                </a:lnTo>
                <a:lnTo>
                  <a:pt x="136853" y="327542"/>
                </a:lnTo>
                <a:lnTo>
                  <a:pt x="140845" y="315596"/>
                </a:lnTo>
                <a:lnTo>
                  <a:pt x="144498" y="302670"/>
                </a:lnTo>
                <a:lnTo>
                  <a:pt x="148918" y="289093"/>
                </a:lnTo>
                <a:lnTo>
                  <a:pt x="153849" y="275080"/>
                </a:lnTo>
                <a:lnTo>
                  <a:pt x="159121" y="260777"/>
                </a:lnTo>
                <a:lnTo>
                  <a:pt x="163627" y="245289"/>
                </a:lnTo>
                <a:lnTo>
                  <a:pt x="167624" y="229010"/>
                </a:lnTo>
                <a:lnTo>
                  <a:pt x="171280" y="212205"/>
                </a:lnTo>
                <a:lnTo>
                  <a:pt x="175702" y="196040"/>
                </a:lnTo>
                <a:lnTo>
                  <a:pt x="180635" y="180303"/>
                </a:lnTo>
                <a:lnTo>
                  <a:pt x="185908" y="164850"/>
                </a:lnTo>
                <a:lnTo>
                  <a:pt x="190415" y="150580"/>
                </a:lnTo>
                <a:lnTo>
                  <a:pt x="198068" y="124140"/>
                </a:lnTo>
                <a:lnTo>
                  <a:pt x="201499" y="113518"/>
                </a:lnTo>
                <a:lnTo>
                  <a:pt x="204778" y="104452"/>
                </a:lnTo>
                <a:lnTo>
                  <a:pt x="207956" y="96424"/>
                </a:lnTo>
                <a:lnTo>
                  <a:pt x="211067" y="89087"/>
                </a:lnTo>
                <a:lnTo>
                  <a:pt x="217169" y="75644"/>
                </a:lnTo>
                <a:lnTo>
                  <a:pt x="220186" y="71265"/>
                </a:lnTo>
                <a:lnTo>
                  <a:pt x="223189" y="68346"/>
                </a:lnTo>
                <a:lnTo>
                  <a:pt x="226183" y="66400"/>
                </a:lnTo>
                <a:lnTo>
                  <a:pt x="228179" y="67087"/>
                </a:lnTo>
                <a:lnTo>
                  <a:pt x="229510" y="69529"/>
                </a:lnTo>
                <a:lnTo>
                  <a:pt x="231981" y="77535"/>
                </a:lnTo>
                <a:lnTo>
                  <a:pt x="234029" y="82448"/>
                </a:lnTo>
                <a:lnTo>
                  <a:pt x="241102" y="9822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ARTInkAnnotation13"/>
          <p:cNvSpPr/>
          <p:nvPr/>
        </p:nvSpPr>
        <p:spPr>
          <a:xfrm>
            <a:off x="4010821" y="660797"/>
            <a:ext cx="168274" cy="140923"/>
          </a:xfrm>
          <a:custGeom>
            <a:avLst/>
            <a:gdLst/>
            <a:ahLst/>
            <a:cxnLst/>
            <a:rect l="0" t="0" r="0" b="0"/>
            <a:pathLst>
              <a:path w="168274" h="140923">
                <a:moveTo>
                  <a:pt x="34327" y="0"/>
                </a:moveTo>
                <a:lnTo>
                  <a:pt x="34327" y="4740"/>
                </a:lnTo>
                <a:lnTo>
                  <a:pt x="33335" y="7129"/>
                </a:lnTo>
                <a:lnTo>
                  <a:pt x="31681" y="9714"/>
                </a:lnTo>
                <a:lnTo>
                  <a:pt x="29587" y="12429"/>
                </a:lnTo>
                <a:lnTo>
                  <a:pt x="27198" y="16223"/>
                </a:lnTo>
                <a:lnTo>
                  <a:pt x="24614" y="20737"/>
                </a:lnTo>
                <a:lnTo>
                  <a:pt x="21898" y="25731"/>
                </a:lnTo>
                <a:lnTo>
                  <a:pt x="19096" y="32037"/>
                </a:lnTo>
                <a:lnTo>
                  <a:pt x="16236" y="39217"/>
                </a:lnTo>
                <a:lnTo>
                  <a:pt x="13336" y="46981"/>
                </a:lnTo>
                <a:lnTo>
                  <a:pt x="11404" y="54141"/>
                </a:lnTo>
                <a:lnTo>
                  <a:pt x="10115" y="60899"/>
                </a:lnTo>
                <a:lnTo>
                  <a:pt x="9256" y="67388"/>
                </a:lnTo>
                <a:lnTo>
                  <a:pt x="7691" y="74691"/>
                </a:lnTo>
                <a:lnTo>
                  <a:pt x="5656" y="82536"/>
                </a:lnTo>
                <a:lnTo>
                  <a:pt x="3307" y="90743"/>
                </a:lnTo>
                <a:lnTo>
                  <a:pt x="1741" y="98198"/>
                </a:lnTo>
                <a:lnTo>
                  <a:pt x="697" y="105153"/>
                </a:lnTo>
                <a:lnTo>
                  <a:pt x="0" y="111774"/>
                </a:lnTo>
                <a:lnTo>
                  <a:pt x="529" y="117180"/>
                </a:lnTo>
                <a:lnTo>
                  <a:pt x="1873" y="121776"/>
                </a:lnTo>
                <a:lnTo>
                  <a:pt x="3761" y="125833"/>
                </a:lnTo>
                <a:lnTo>
                  <a:pt x="6013" y="129529"/>
                </a:lnTo>
                <a:lnTo>
                  <a:pt x="8505" y="132986"/>
                </a:lnTo>
                <a:lnTo>
                  <a:pt x="11159" y="136282"/>
                </a:lnTo>
                <a:lnTo>
                  <a:pt x="13921" y="138480"/>
                </a:lnTo>
                <a:lnTo>
                  <a:pt x="16754" y="139945"/>
                </a:lnTo>
                <a:lnTo>
                  <a:pt x="19636" y="140922"/>
                </a:lnTo>
                <a:lnTo>
                  <a:pt x="22548" y="140580"/>
                </a:lnTo>
                <a:lnTo>
                  <a:pt x="25483" y="139361"/>
                </a:lnTo>
                <a:lnTo>
                  <a:pt x="28431" y="137556"/>
                </a:lnTo>
                <a:lnTo>
                  <a:pt x="31388" y="134368"/>
                </a:lnTo>
                <a:lnTo>
                  <a:pt x="34352" y="130258"/>
                </a:lnTo>
                <a:lnTo>
                  <a:pt x="37320" y="125534"/>
                </a:lnTo>
                <a:lnTo>
                  <a:pt x="41284" y="120400"/>
                </a:lnTo>
                <a:lnTo>
                  <a:pt x="45910" y="114993"/>
                </a:lnTo>
                <a:lnTo>
                  <a:pt x="50979" y="109404"/>
                </a:lnTo>
                <a:lnTo>
                  <a:pt x="55350" y="102702"/>
                </a:lnTo>
                <a:lnTo>
                  <a:pt x="59257" y="95257"/>
                </a:lnTo>
                <a:lnTo>
                  <a:pt x="62853" y="87317"/>
                </a:lnTo>
                <a:lnTo>
                  <a:pt x="66243" y="81032"/>
                </a:lnTo>
                <a:lnTo>
                  <a:pt x="69495" y="75849"/>
                </a:lnTo>
                <a:lnTo>
                  <a:pt x="72655" y="71402"/>
                </a:lnTo>
                <a:lnTo>
                  <a:pt x="74762" y="66453"/>
                </a:lnTo>
                <a:lnTo>
                  <a:pt x="76167" y="61169"/>
                </a:lnTo>
                <a:lnTo>
                  <a:pt x="78811" y="45615"/>
                </a:lnTo>
                <a:lnTo>
                  <a:pt x="79859" y="45293"/>
                </a:lnTo>
                <a:lnTo>
                  <a:pt x="83668" y="44935"/>
                </a:lnTo>
                <a:lnTo>
                  <a:pt x="85080" y="45832"/>
                </a:lnTo>
                <a:lnTo>
                  <a:pt x="86022" y="47421"/>
                </a:lnTo>
                <a:lnTo>
                  <a:pt x="86650" y="49474"/>
                </a:lnTo>
                <a:lnTo>
                  <a:pt x="88061" y="52826"/>
                </a:lnTo>
                <a:lnTo>
                  <a:pt x="89993" y="57046"/>
                </a:lnTo>
                <a:lnTo>
                  <a:pt x="92274" y="61843"/>
                </a:lnTo>
                <a:lnTo>
                  <a:pt x="93794" y="67025"/>
                </a:lnTo>
                <a:lnTo>
                  <a:pt x="94808" y="72465"/>
                </a:lnTo>
                <a:lnTo>
                  <a:pt x="95483" y="78076"/>
                </a:lnTo>
                <a:lnTo>
                  <a:pt x="96926" y="83800"/>
                </a:lnTo>
                <a:lnTo>
                  <a:pt x="98880" y="89601"/>
                </a:lnTo>
                <a:lnTo>
                  <a:pt x="101175" y="95453"/>
                </a:lnTo>
                <a:lnTo>
                  <a:pt x="102705" y="101338"/>
                </a:lnTo>
                <a:lnTo>
                  <a:pt x="103725" y="107246"/>
                </a:lnTo>
                <a:lnTo>
                  <a:pt x="104405" y="113169"/>
                </a:lnTo>
                <a:lnTo>
                  <a:pt x="105850" y="118110"/>
                </a:lnTo>
                <a:lnTo>
                  <a:pt x="107807" y="122397"/>
                </a:lnTo>
                <a:lnTo>
                  <a:pt x="110102" y="126246"/>
                </a:lnTo>
                <a:lnTo>
                  <a:pt x="112625" y="129805"/>
                </a:lnTo>
                <a:lnTo>
                  <a:pt x="115300" y="133169"/>
                </a:lnTo>
                <a:lnTo>
                  <a:pt x="118074" y="136405"/>
                </a:lnTo>
                <a:lnTo>
                  <a:pt x="121909" y="137569"/>
                </a:lnTo>
                <a:lnTo>
                  <a:pt x="126449" y="137353"/>
                </a:lnTo>
                <a:lnTo>
                  <a:pt x="131461" y="136217"/>
                </a:lnTo>
                <a:lnTo>
                  <a:pt x="135794" y="134468"/>
                </a:lnTo>
                <a:lnTo>
                  <a:pt x="139675" y="132309"/>
                </a:lnTo>
                <a:lnTo>
                  <a:pt x="143254" y="129878"/>
                </a:lnTo>
                <a:lnTo>
                  <a:pt x="147625" y="126273"/>
                </a:lnTo>
                <a:lnTo>
                  <a:pt x="152523" y="121885"/>
                </a:lnTo>
                <a:lnTo>
                  <a:pt x="168273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InkAnnotation14"/>
          <p:cNvSpPr/>
          <p:nvPr/>
        </p:nvSpPr>
        <p:spPr>
          <a:xfrm>
            <a:off x="4313081" y="455414"/>
            <a:ext cx="62467" cy="333610"/>
          </a:xfrm>
          <a:custGeom>
            <a:avLst/>
            <a:gdLst/>
            <a:ahLst/>
            <a:cxnLst/>
            <a:rect l="0" t="0" r="0" b="0"/>
            <a:pathLst>
              <a:path w="62467" h="333610">
                <a:moveTo>
                  <a:pt x="17817" y="0"/>
                </a:moveTo>
                <a:lnTo>
                  <a:pt x="17817" y="9481"/>
                </a:lnTo>
                <a:lnTo>
                  <a:pt x="16825" y="15250"/>
                </a:lnTo>
                <a:lnTo>
                  <a:pt x="15172" y="22073"/>
                </a:lnTo>
                <a:lnTo>
                  <a:pt x="13077" y="29598"/>
                </a:lnTo>
                <a:lnTo>
                  <a:pt x="10688" y="39576"/>
                </a:lnTo>
                <a:lnTo>
                  <a:pt x="5389" y="63891"/>
                </a:lnTo>
                <a:lnTo>
                  <a:pt x="3578" y="77321"/>
                </a:lnTo>
                <a:lnTo>
                  <a:pt x="2372" y="91235"/>
                </a:lnTo>
                <a:lnTo>
                  <a:pt x="1567" y="105472"/>
                </a:lnTo>
                <a:lnTo>
                  <a:pt x="674" y="134520"/>
                </a:lnTo>
                <a:lnTo>
                  <a:pt x="20" y="223293"/>
                </a:lnTo>
                <a:lnTo>
                  <a:pt x="0" y="238159"/>
                </a:lnTo>
                <a:lnTo>
                  <a:pt x="978" y="251046"/>
                </a:lnTo>
                <a:lnTo>
                  <a:pt x="2623" y="262614"/>
                </a:lnTo>
                <a:lnTo>
                  <a:pt x="4711" y="273302"/>
                </a:lnTo>
                <a:lnTo>
                  <a:pt x="6103" y="283405"/>
                </a:lnTo>
                <a:lnTo>
                  <a:pt x="7032" y="293116"/>
                </a:lnTo>
                <a:lnTo>
                  <a:pt x="7650" y="302567"/>
                </a:lnTo>
                <a:lnTo>
                  <a:pt x="9055" y="309860"/>
                </a:lnTo>
                <a:lnTo>
                  <a:pt x="10983" y="315714"/>
                </a:lnTo>
                <a:lnTo>
                  <a:pt x="13262" y="320609"/>
                </a:lnTo>
                <a:lnTo>
                  <a:pt x="16764" y="324864"/>
                </a:lnTo>
                <a:lnTo>
                  <a:pt x="21084" y="328693"/>
                </a:lnTo>
                <a:lnTo>
                  <a:pt x="25948" y="332238"/>
                </a:lnTo>
                <a:lnTo>
                  <a:pt x="30184" y="333609"/>
                </a:lnTo>
                <a:lnTo>
                  <a:pt x="33999" y="333531"/>
                </a:lnTo>
                <a:lnTo>
                  <a:pt x="37535" y="332487"/>
                </a:lnTo>
                <a:lnTo>
                  <a:pt x="41876" y="330799"/>
                </a:lnTo>
                <a:lnTo>
                  <a:pt x="46755" y="328681"/>
                </a:lnTo>
                <a:lnTo>
                  <a:pt x="62466" y="32146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InkAnnotation15"/>
          <p:cNvSpPr/>
          <p:nvPr/>
        </p:nvSpPr>
        <p:spPr>
          <a:xfrm>
            <a:off x="4518432" y="660797"/>
            <a:ext cx="187514" cy="119780"/>
          </a:xfrm>
          <a:custGeom>
            <a:avLst/>
            <a:gdLst/>
            <a:ahLst/>
            <a:cxnLst/>
            <a:rect l="0" t="0" r="0" b="0"/>
            <a:pathLst>
              <a:path w="187514" h="119780">
                <a:moveTo>
                  <a:pt x="8920" y="0"/>
                </a:moveTo>
                <a:lnTo>
                  <a:pt x="8920" y="4740"/>
                </a:lnTo>
                <a:lnTo>
                  <a:pt x="7927" y="7129"/>
                </a:lnTo>
                <a:lnTo>
                  <a:pt x="6274" y="9714"/>
                </a:lnTo>
                <a:lnTo>
                  <a:pt x="4179" y="12429"/>
                </a:lnTo>
                <a:lnTo>
                  <a:pt x="2783" y="15231"/>
                </a:lnTo>
                <a:lnTo>
                  <a:pt x="1851" y="18092"/>
                </a:lnTo>
                <a:lnTo>
                  <a:pt x="1231" y="20991"/>
                </a:lnTo>
                <a:lnTo>
                  <a:pt x="817" y="24908"/>
                </a:lnTo>
                <a:lnTo>
                  <a:pt x="541" y="29504"/>
                </a:lnTo>
                <a:lnTo>
                  <a:pt x="235" y="39902"/>
                </a:lnTo>
                <a:lnTo>
                  <a:pt x="0" y="81627"/>
                </a:lnTo>
                <a:lnTo>
                  <a:pt x="988" y="86168"/>
                </a:lnTo>
                <a:lnTo>
                  <a:pt x="2639" y="91179"/>
                </a:lnTo>
                <a:lnTo>
                  <a:pt x="4733" y="96505"/>
                </a:lnTo>
                <a:lnTo>
                  <a:pt x="7120" y="101047"/>
                </a:lnTo>
                <a:lnTo>
                  <a:pt x="9705" y="105068"/>
                </a:lnTo>
                <a:lnTo>
                  <a:pt x="12419" y="108741"/>
                </a:lnTo>
                <a:lnTo>
                  <a:pt x="15222" y="112181"/>
                </a:lnTo>
                <a:lnTo>
                  <a:pt x="18082" y="115467"/>
                </a:lnTo>
                <a:lnTo>
                  <a:pt x="20981" y="118650"/>
                </a:lnTo>
                <a:lnTo>
                  <a:pt x="24898" y="119779"/>
                </a:lnTo>
                <a:lnTo>
                  <a:pt x="29494" y="119540"/>
                </a:lnTo>
                <a:lnTo>
                  <a:pt x="34542" y="118389"/>
                </a:lnTo>
                <a:lnTo>
                  <a:pt x="38900" y="117621"/>
                </a:lnTo>
                <a:lnTo>
                  <a:pt x="42797" y="117109"/>
                </a:lnTo>
                <a:lnTo>
                  <a:pt x="46387" y="116768"/>
                </a:lnTo>
                <a:lnTo>
                  <a:pt x="49773" y="114556"/>
                </a:lnTo>
                <a:lnTo>
                  <a:pt x="53022" y="111097"/>
                </a:lnTo>
                <a:lnTo>
                  <a:pt x="56181" y="106807"/>
                </a:lnTo>
                <a:lnTo>
                  <a:pt x="60271" y="101962"/>
                </a:lnTo>
                <a:lnTo>
                  <a:pt x="64982" y="96748"/>
                </a:lnTo>
                <a:lnTo>
                  <a:pt x="70107" y="91288"/>
                </a:lnTo>
                <a:lnTo>
                  <a:pt x="74516" y="84671"/>
                </a:lnTo>
                <a:lnTo>
                  <a:pt x="78447" y="77283"/>
                </a:lnTo>
                <a:lnTo>
                  <a:pt x="85461" y="62129"/>
                </a:lnTo>
                <a:lnTo>
                  <a:pt x="101081" y="30108"/>
                </a:lnTo>
                <a:lnTo>
                  <a:pt x="104095" y="25033"/>
                </a:lnTo>
                <a:lnTo>
                  <a:pt x="107096" y="20657"/>
                </a:lnTo>
                <a:lnTo>
                  <a:pt x="115550" y="9616"/>
                </a:lnTo>
                <a:lnTo>
                  <a:pt x="120661" y="9133"/>
                </a:lnTo>
                <a:lnTo>
                  <a:pt x="122109" y="11049"/>
                </a:lnTo>
                <a:lnTo>
                  <a:pt x="123075" y="14312"/>
                </a:lnTo>
                <a:lnTo>
                  <a:pt x="123718" y="18471"/>
                </a:lnTo>
                <a:lnTo>
                  <a:pt x="124147" y="22236"/>
                </a:lnTo>
                <a:lnTo>
                  <a:pt x="124433" y="25738"/>
                </a:lnTo>
                <a:lnTo>
                  <a:pt x="124624" y="29065"/>
                </a:lnTo>
                <a:lnTo>
                  <a:pt x="124836" y="38053"/>
                </a:lnTo>
                <a:lnTo>
                  <a:pt x="124996" y="77527"/>
                </a:lnTo>
                <a:lnTo>
                  <a:pt x="125991" y="82442"/>
                </a:lnTo>
                <a:lnTo>
                  <a:pt x="127647" y="86712"/>
                </a:lnTo>
                <a:lnTo>
                  <a:pt x="129742" y="90550"/>
                </a:lnTo>
                <a:lnTo>
                  <a:pt x="131140" y="94101"/>
                </a:lnTo>
                <a:lnTo>
                  <a:pt x="132072" y="97460"/>
                </a:lnTo>
                <a:lnTo>
                  <a:pt x="132693" y="100692"/>
                </a:lnTo>
                <a:lnTo>
                  <a:pt x="134099" y="102847"/>
                </a:lnTo>
                <a:lnTo>
                  <a:pt x="136029" y="104283"/>
                </a:lnTo>
                <a:lnTo>
                  <a:pt x="138308" y="105241"/>
                </a:lnTo>
                <a:lnTo>
                  <a:pt x="141811" y="105879"/>
                </a:lnTo>
                <a:lnTo>
                  <a:pt x="146131" y="106305"/>
                </a:lnTo>
                <a:lnTo>
                  <a:pt x="150995" y="106589"/>
                </a:lnTo>
                <a:lnTo>
                  <a:pt x="155230" y="105785"/>
                </a:lnTo>
                <a:lnTo>
                  <a:pt x="159046" y="104258"/>
                </a:lnTo>
                <a:lnTo>
                  <a:pt x="162582" y="102247"/>
                </a:lnTo>
                <a:lnTo>
                  <a:pt x="171802" y="97368"/>
                </a:lnTo>
                <a:lnTo>
                  <a:pt x="187513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ARTInkAnnotation16"/>
          <p:cNvSpPr/>
          <p:nvPr/>
        </p:nvSpPr>
        <p:spPr>
          <a:xfrm>
            <a:off x="4742723" y="634530"/>
            <a:ext cx="181399" cy="132379"/>
          </a:xfrm>
          <a:custGeom>
            <a:avLst/>
            <a:gdLst/>
            <a:ahLst/>
            <a:cxnLst/>
            <a:rect l="0" t="0" r="0" b="0"/>
            <a:pathLst>
              <a:path w="181399" h="132379">
                <a:moveTo>
                  <a:pt x="34660" y="53056"/>
                </a:moveTo>
                <a:lnTo>
                  <a:pt x="34660" y="57796"/>
                </a:lnTo>
                <a:lnTo>
                  <a:pt x="35652" y="59193"/>
                </a:lnTo>
                <a:lnTo>
                  <a:pt x="37305" y="60124"/>
                </a:lnTo>
                <a:lnTo>
                  <a:pt x="39400" y="60744"/>
                </a:lnTo>
                <a:lnTo>
                  <a:pt x="42781" y="61158"/>
                </a:lnTo>
                <a:lnTo>
                  <a:pt x="47019" y="61434"/>
                </a:lnTo>
                <a:lnTo>
                  <a:pt x="51829" y="61618"/>
                </a:lnTo>
                <a:lnTo>
                  <a:pt x="68079" y="61877"/>
                </a:lnTo>
                <a:lnTo>
                  <a:pt x="74798" y="60921"/>
                </a:lnTo>
                <a:lnTo>
                  <a:pt x="82255" y="59291"/>
                </a:lnTo>
                <a:lnTo>
                  <a:pt x="90203" y="57213"/>
                </a:lnTo>
                <a:lnTo>
                  <a:pt x="97485" y="55827"/>
                </a:lnTo>
                <a:lnTo>
                  <a:pt x="104325" y="54903"/>
                </a:lnTo>
                <a:lnTo>
                  <a:pt x="110868" y="54288"/>
                </a:lnTo>
                <a:lnTo>
                  <a:pt x="117216" y="52885"/>
                </a:lnTo>
                <a:lnTo>
                  <a:pt x="123431" y="50958"/>
                </a:lnTo>
                <a:lnTo>
                  <a:pt x="129559" y="48681"/>
                </a:lnTo>
                <a:lnTo>
                  <a:pt x="135630" y="46170"/>
                </a:lnTo>
                <a:lnTo>
                  <a:pt x="141661" y="43505"/>
                </a:lnTo>
                <a:lnTo>
                  <a:pt x="147665" y="40735"/>
                </a:lnTo>
                <a:lnTo>
                  <a:pt x="152661" y="37897"/>
                </a:lnTo>
                <a:lnTo>
                  <a:pt x="156983" y="35012"/>
                </a:lnTo>
                <a:lnTo>
                  <a:pt x="160858" y="32097"/>
                </a:lnTo>
                <a:lnTo>
                  <a:pt x="164433" y="29162"/>
                </a:lnTo>
                <a:lnTo>
                  <a:pt x="167807" y="26212"/>
                </a:lnTo>
                <a:lnTo>
                  <a:pt x="171050" y="23254"/>
                </a:lnTo>
                <a:lnTo>
                  <a:pt x="177298" y="17321"/>
                </a:lnTo>
                <a:lnTo>
                  <a:pt x="180354" y="14350"/>
                </a:lnTo>
                <a:lnTo>
                  <a:pt x="181398" y="11377"/>
                </a:lnTo>
                <a:lnTo>
                  <a:pt x="181103" y="8403"/>
                </a:lnTo>
                <a:lnTo>
                  <a:pt x="179913" y="5428"/>
                </a:lnTo>
                <a:lnTo>
                  <a:pt x="177136" y="3444"/>
                </a:lnTo>
                <a:lnTo>
                  <a:pt x="173300" y="2122"/>
                </a:lnTo>
                <a:lnTo>
                  <a:pt x="168759" y="1241"/>
                </a:lnTo>
                <a:lnTo>
                  <a:pt x="162754" y="653"/>
                </a:lnTo>
                <a:lnTo>
                  <a:pt x="155775" y="261"/>
                </a:lnTo>
                <a:lnTo>
                  <a:pt x="148146" y="0"/>
                </a:lnTo>
                <a:lnTo>
                  <a:pt x="140082" y="818"/>
                </a:lnTo>
                <a:lnTo>
                  <a:pt x="131731" y="2356"/>
                </a:lnTo>
                <a:lnTo>
                  <a:pt x="123187" y="4373"/>
                </a:lnTo>
                <a:lnTo>
                  <a:pt x="114513" y="6710"/>
                </a:lnTo>
                <a:lnTo>
                  <a:pt x="96939" y="11953"/>
                </a:lnTo>
                <a:lnTo>
                  <a:pt x="70311" y="20482"/>
                </a:lnTo>
                <a:lnTo>
                  <a:pt x="62396" y="24395"/>
                </a:lnTo>
                <a:lnTo>
                  <a:pt x="55135" y="28988"/>
                </a:lnTo>
                <a:lnTo>
                  <a:pt x="48310" y="34034"/>
                </a:lnTo>
                <a:lnTo>
                  <a:pt x="41776" y="39382"/>
                </a:lnTo>
                <a:lnTo>
                  <a:pt x="35435" y="44932"/>
                </a:lnTo>
                <a:lnTo>
                  <a:pt x="29223" y="50617"/>
                </a:lnTo>
                <a:lnTo>
                  <a:pt x="17030" y="62225"/>
                </a:lnTo>
                <a:lnTo>
                  <a:pt x="11000" y="68098"/>
                </a:lnTo>
                <a:lnTo>
                  <a:pt x="6980" y="73998"/>
                </a:lnTo>
                <a:lnTo>
                  <a:pt x="4301" y="79916"/>
                </a:lnTo>
                <a:lnTo>
                  <a:pt x="2514" y="85845"/>
                </a:lnTo>
                <a:lnTo>
                  <a:pt x="1323" y="91783"/>
                </a:lnTo>
                <a:lnTo>
                  <a:pt x="529" y="97725"/>
                </a:lnTo>
                <a:lnTo>
                  <a:pt x="0" y="103672"/>
                </a:lnTo>
                <a:lnTo>
                  <a:pt x="639" y="109620"/>
                </a:lnTo>
                <a:lnTo>
                  <a:pt x="2058" y="115570"/>
                </a:lnTo>
                <a:lnTo>
                  <a:pt x="3995" y="121521"/>
                </a:lnTo>
                <a:lnTo>
                  <a:pt x="8264" y="125488"/>
                </a:lnTo>
                <a:lnTo>
                  <a:pt x="14086" y="128133"/>
                </a:lnTo>
                <a:lnTo>
                  <a:pt x="20944" y="129897"/>
                </a:lnTo>
                <a:lnTo>
                  <a:pt x="27500" y="131072"/>
                </a:lnTo>
                <a:lnTo>
                  <a:pt x="33856" y="131856"/>
                </a:lnTo>
                <a:lnTo>
                  <a:pt x="40077" y="132378"/>
                </a:lnTo>
                <a:lnTo>
                  <a:pt x="47201" y="131734"/>
                </a:lnTo>
                <a:lnTo>
                  <a:pt x="54926" y="130313"/>
                </a:lnTo>
                <a:lnTo>
                  <a:pt x="63054" y="128373"/>
                </a:lnTo>
                <a:lnTo>
                  <a:pt x="72441" y="125096"/>
                </a:lnTo>
                <a:lnTo>
                  <a:pt x="82668" y="120926"/>
                </a:lnTo>
                <a:lnTo>
                  <a:pt x="93454" y="116162"/>
                </a:lnTo>
                <a:lnTo>
                  <a:pt x="116023" y="105577"/>
                </a:lnTo>
                <a:lnTo>
                  <a:pt x="150746" y="887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ARTInkAnnotation17"/>
          <p:cNvSpPr/>
          <p:nvPr/>
        </p:nvSpPr>
        <p:spPr>
          <a:xfrm>
            <a:off x="4987142" y="598289"/>
            <a:ext cx="136578" cy="196454"/>
          </a:xfrm>
          <a:custGeom>
            <a:avLst/>
            <a:gdLst/>
            <a:ahLst/>
            <a:cxnLst/>
            <a:rect l="0" t="0" r="0" b="0"/>
            <a:pathLst>
              <a:path w="136578" h="196454">
                <a:moveTo>
                  <a:pt x="49202" y="0"/>
                </a:moveTo>
                <a:lnTo>
                  <a:pt x="36773" y="0"/>
                </a:lnTo>
                <a:lnTo>
                  <a:pt x="33971" y="992"/>
                </a:lnTo>
                <a:lnTo>
                  <a:pt x="31110" y="2646"/>
                </a:lnTo>
                <a:lnTo>
                  <a:pt x="28211" y="4741"/>
                </a:lnTo>
                <a:lnTo>
                  <a:pt x="24294" y="7129"/>
                </a:lnTo>
                <a:lnTo>
                  <a:pt x="19699" y="9714"/>
                </a:lnTo>
                <a:lnTo>
                  <a:pt x="14650" y="12429"/>
                </a:lnTo>
                <a:lnTo>
                  <a:pt x="11284" y="15231"/>
                </a:lnTo>
                <a:lnTo>
                  <a:pt x="9041" y="18092"/>
                </a:lnTo>
                <a:lnTo>
                  <a:pt x="5556" y="23916"/>
                </a:lnTo>
                <a:lnTo>
                  <a:pt x="3237" y="26858"/>
                </a:lnTo>
                <a:lnTo>
                  <a:pt x="699" y="29812"/>
                </a:lnTo>
                <a:lnTo>
                  <a:pt x="0" y="32773"/>
                </a:lnTo>
                <a:lnTo>
                  <a:pt x="526" y="35739"/>
                </a:lnTo>
                <a:lnTo>
                  <a:pt x="2763" y="41681"/>
                </a:lnTo>
                <a:lnTo>
                  <a:pt x="3758" y="47629"/>
                </a:lnTo>
                <a:lnTo>
                  <a:pt x="5015" y="50604"/>
                </a:lnTo>
                <a:lnTo>
                  <a:pt x="9058" y="56556"/>
                </a:lnTo>
                <a:lnTo>
                  <a:pt x="11525" y="59532"/>
                </a:lnTo>
                <a:lnTo>
                  <a:pt x="14162" y="62508"/>
                </a:lnTo>
                <a:lnTo>
                  <a:pt x="16912" y="65485"/>
                </a:lnTo>
                <a:lnTo>
                  <a:pt x="20730" y="68461"/>
                </a:lnTo>
                <a:lnTo>
                  <a:pt x="25260" y="71438"/>
                </a:lnTo>
                <a:lnTo>
                  <a:pt x="30264" y="74414"/>
                </a:lnTo>
                <a:lnTo>
                  <a:pt x="36577" y="77391"/>
                </a:lnTo>
                <a:lnTo>
                  <a:pt x="43762" y="80367"/>
                </a:lnTo>
                <a:lnTo>
                  <a:pt x="51528" y="83344"/>
                </a:lnTo>
                <a:lnTo>
                  <a:pt x="58690" y="86320"/>
                </a:lnTo>
                <a:lnTo>
                  <a:pt x="65449" y="89297"/>
                </a:lnTo>
                <a:lnTo>
                  <a:pt x="71940" y="92274"/>
                </a:lnTo>
                <a:lnTo>
                  <a:pt x="78251" y="94258"/>
                </a:lnTo>
                <a:lnTo>
                  <a:pt x="84443" y="95581"/>
                </a:lnTo>
                <a:lnTo>
                  <a:pt x="90555" y="96463"/>
                </a:lnTo>
                <a:lnTo>
                  <a:pt x="96614" y="97051"/>
                </a:lnTo>
                <a:lnTo>
                  <a:pt x="102638" y="97443"/>
                </a:lnTo>
                <a:lnTo>
                  <a:pt x="108638" y="97704"/>
                </a:lnTo>
                <a:lnTo>
                  <a:pt x="113631" y="98870"/>
                </a:lnTo>
                <a:lnTo>
                  <a:pt x="117951" y="100640"/>
                </a:lnTo>
                <a:lnTo>
                  <a:pt x="121824" y="102812"/>
                </a:lnTo>
                <a:lnTo>
                  <a:pt x="125398" y="105253"/>
                </a:lnTo>
                <a:lnTo>
                  <a:pt x="128773" y="107871"/>
                </a:lnTo>
                <a:lnTo>
                  <a:pt x="132015" y="110610"/>
                </a:lnTo>
                <a:lnTo>
                  <a:pt x="134176" y="113427"/>
                </a:lnTo>
                <a:lnTo>
                  <a:pt x="136577" y="119204"/>
                </a:lnTo>
                <a:lnTo>
                  <a:pt x="136226" y="122133"/>
                </a:lnTo>
                <a:lnTo>
                  <a:pt x="134999" y="125078"/>
                </a:lnTo>
                <a:lnTo>
                  <a:pt x="133189" y="128034"/>
                </a:lnTo>
                <a:lnTo>
                  <a:pt x="129998" y="130997"/>
                </a:lnTo>
                <a:lnTo>
                  <a:pt x="125886" y="133964"/>
                </a:lnTo>
                <a:lnTo>
                  <a:pt x="121160" y="136934"/>
                </a:lnTo>
                <a:lnTo>
                  <a:pt x="117018" y="140899"/>
                </a:lnTo>
                <a:lnTo>
                  <a:pt x="113264" y="145526"/>
                </a:lnTo>
                <a:lnTo>
                  <a:pt x="109769" y="150596"/>
                </a:lnTo>
                <a:lnTo>
                  <a:pt x="105455" y="155960"/>
                </a:lnTo>
                <a:lnTo>
                  <a:pt x="100594" y="161520"/>
                </a:lnTo>
                <a:lnTo>
                  <a:pt x="90894" y="171998"/>
                </a:lnTo>
                <a:lnTo>
                  <a:pt x="79856" y="183474"/>
                </a:lnTo>
                <a:lnTo>
                  <a:pt x="73409" y="190023"/>
                </a:lnTo>
                <a:lnTo>
                  <a:pt x="70300" y="192167"/>
                </a:lnTo>
                <a:lnTo>
                  <a:pt x="67236" y="193595"/>
                </a:lnTo>
                <a:lnTo>
                  <a:pt x="58131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ARTInkAnnotation18"/>
          <p:cNvSpPr/>
          <p:nvPr/>
        </p:nvSpPr>
        <p:spPr>
          <a:xfrm>
            <a:off x="5491758" y="564128"/>
            <a:ext cx="169665" cy="211701"/>
          </a:xfrm>
          <a:custGeom>
            <a:avLst/>
            <a:gdLst/>
            <a:ahLst/>
            <a:cxnLst/>
            <a:rect l="0" t="0" r="0" b="0"/>
            <a:pathLst>
              <a:path w="169665" h="211701">
                <a:moveTo>
                  <a:pt x="0" y="60950"/>
                </a:moveTo>
                <a:lnTo>
                  <a:pt x="0" y="103190"/>
                </a:lnTo>
                <a:lnTo>
                  <a:pt x="992" y="108954"/>
                </a:lnTo>
                <a:lnTo>
                  <a:pt x="2645" y="114781"/>
                </a:lnTo>
                <a:lnTo>
                  <a:pt x="4740" y="120650"/>
                </a:lnTo>
                <a:lnTo>
                  <a:pt x="6137" y="127539"/>
                </a:lnTo>
                <a:lnTo>
                  <a:pt x="7068" y="135108"/>
                </a:lnTo>
                <a:lnTo>
                  <a:pt x="7688" y="143131"/>
                </a:lnTo>
                <a:lnTo>
                  <a:pt x="9094" y="150464"/>
                </a:lnTo>
                <a:lnTo>
                  <a:pt x="11024" y="157337"/>
                </a:lnTo>
                <a:lnTo>
                  <a:pt x="13302" y="163903"/>
                </a:lnTo>
                <a:lnTo>
                  <a:pt x="15814" y="170265"/>
                </a:lnTo>
                <a:lnTo>
                  <a:pt x="18480" y="176491"/>
                </a:lnTo>
                <a:lnTo>
                  <a:pt x="21249" y="182626"/>
                </a:lnTo>
                <a:lnTo>
                  <a:pt x="25080" y="188700"/>
                </a:lnTo>
                <a:lnTo>
                  <a:pt x="29619" y="194734"/>
                </a:lnTo>
                <a:lnTo>
                  <a:pt x="34628" y="200741"/>
                </a:lnTo>
                <a:lnTo>
                  <a:pt x="38960" y="204746"/>
                </a:lnTo>
                <a:lnTo>
                  <a:pt x="42841" y="207415"/>
                </a:lnTo>
                <a:lnTo>
                  <a:pt x="46419" y="209195"/>
                </a:lnTo>
                <a:lnTo>
                  <a:pt x="50790" y="210382"/>
                </a:lnTo>
                <a:lnTo>
                  <a:pt x="55688" y="211173"/>
                </a:lnTo>
                <a:lnTo>
                  <a:pt x="60938" y="211700"/>
                </a:lnTo>
                <a:lnTo>
                  <a:pt x="66422" y="211059"/>
                </a:lnTo>
                <a:lnTo>
                  <a:pt x="72063" y="209640"/>
                </a:lnTo>
                <a:lnTo>
                  <a:pt x="77807" y="207702"/>
                </a:lnTo>
                <a:lnTo>
                  <a:pt x="83621" y="204425"/>
                </a:lnTo>
                <a:lnTo>
                  <a:pt x="89482" y="200256"/>
                </a:lnTo>
                <a:lnTo>
                  <a:pt x="95373" y="195493"/>
                </a:lnTo>
                <a:lnTo>
                  <a:pt x="101286" y="189341"/>
                </a:lnTo>
                <a:lnTo>
                  <a:pt x="107210" y="182263"/>
                </a:lnTo>
                <a:lnTo>
                  <a:pt x="113146" y="174567"/>
                </a:lnTo>
                <a:lnTo>
                  <a:pt x="118095" y="165468"/>
                </a:lnTo>
                <a:lnTo>
                  <a:pt x="122385" y="155434"/>
                </a:lnTo>
                <a:lnTo>
                  <a:pt x="126239" y="144775"/>
                </a:lnTo>
                <a:lnTo>
                  <a:pt x="130792" y="134693"/>
                </a:lnTo>
                <a:lnTo>
                  <a:pt x="135812" y="124995"/>
                </a:lnTo>
                <a:lnTo>
                  <a:pt x="141142" y="115553"/>
                </a:lnTo>
                <a:lnTo>
                  <a:pt x="144696" y="105289"/>
                </a:lnTo>
                <a:lnTo>
                  <a:pt x="147066" y="94478"/>
                </a:lnTo>
                <a:lnTo>
                  <a:pt x="148646" y="83302"/>
                </a:lnTo>
                <a:lnTo>
                  <a:pt x="150690" y="73867"/>
                </a:lnTo>
                <a:lnTo>
                  <a:pt x="153046" y="65593"/>
                </a:lnTo>
                <a:lnTo>
                  <a:pt x="155609" y="58092"/>
                </a:lnTo>
                <a:lnTo>
                  <a:pt x="157317" y="51107"/>
                </a:lnTo>
                <a:lnTo>
                  <a:pt x="158456" y="44466"/>
                </a:lnTo>
                <a:lnTo>
                  <a:pt x="159216" y="38055"/>
                </a:lnTo>
                <a:lnTo>
                  <a:pt x="159721" y="31796"/>
                </a:lnTo>
                <a:lnTo>
                  <a:pt x="160059" y="25639"/>
                </a:lnTo>
                <a:lnTo>
                  <a:pt x="160600" y="10980"/>
                </a:lnTo>
                <a:lnTo>
                  <a:pt x="160723" y="0"/>
                </a:lnTo>
                <a:lnTo>
                  <a:pt x="161718" y="473"/>
                </a:lnTo>
                <a:lnTo>
                  <a:pt x="163375" y="1781"/>
                </a:lnTo>
                <a:lnTo>
                  <a:pt x="169664" y="73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ARTInkAnnotation19"/>
          <p:cNvSpPr/>
          <p:nvPr/>
        </p:nvSpPr>
        <p:spPr>
          <a:xfrm>
            <a:off x="5872163" y="277188"/>
            <a:ext cx="244674" cy="690707"/>
          </a:xfrm>
          <a:custGeom>
            <a:avLst/>
            <a:gdLst/>
            <a:ahLst/>
            <a:cxnLst/>
            <a:rect l="0" t="0" r="0" b="0"/>
            <a:pathLst>
              <a:path w="244674" h="690707">
                <a:moveTo>
                  <a:pt x="244673" y="8562"/>
                </a:moveTo>
                <a:lnTo>
                  <a:pt x="239933" y="3822"/>
                </a:lnTo>
                <a:lnTo>
                  <a:pt x="237544" y="2425"/>
                </a:lnTo>
                <a:lnTo>
                  <a:pt x="232244" y="874"/>
                </a:lnTo>
                <a:lnTo>
                  <a:pt x="226581" y="184"/>
                </a:lnTo>
                <a:lnTo>
                  <a:pt x="223682" y="0"/>
                </a:lnTo>
                <a:lnTo>
                  <a:pt x="218773" y="870"/>
                </a:lnTo>
                <a:lnTo>
                  <a:pt x="212523" y="2442"/>
                </a:lnTo>
                <a:lnTo>
                  <a:pt x="205380" y="4482"/>
                </a:lnTo>
                <a:lnTo>
                  <a:pt x="197642" y="7826"/>
                </a:lnTo>
                <a:lnTo>
                  <a:pt x="189506" y="12040"/>
                </a:lnTo>
                <a:lnTo>
                  <a:pt x="181106" y="16834"/>
                </a:lnTo>
                <a:lnTo>
                  <a:pt x="172529" y="22014"/>
                </a:lnTo>
                <a:lnTo>
                  <a:pt x="155062" y="33062"/>
                </a:lnTo>
                <a:lnTo>
                  <a:pt x="128494" y="50437"/>
                </a:lnTo>
                <a:lnTo>
                  <a:pt x="121579" y="56323"/>
                </a:lnTo>
                <a:lnTo>
                  <a:pt x="115978" y="62231"/>
                </a:lnTo>
                <a:lnTo>
                  <a:pt x="111252" y="68154"/>
                </a:lnTo>
                <a:lnTo>
                  <a:pt x="107108" y="74087"/>
                </a:lnTo>
                <a:lnTo>
                  <a:pt x="99858" y="85971"/>
                </a:lnTo>
                <a:lnTo>
                  <a:pt x="95975" y="95221"/>
                </a:lnTo>
                <a:lnTo>
                  <a:pt x="94939" y="99077"/>
                </a:lnTo>
                <a:lnTo>
                  <a:pt x="95241" y="103632"/>
                </a:lnTo>
                <a:lnTo>
                  <a:pt x="98222" y="113985"/>
                </a:lnTo>
                <a:lnTo>
                  <a:pt x="102855" y="122555"/>
                </a:lnTo>
                <a:lnTo>
                  <a:pt x="105479" y="126229"/>
                </a:lnTo>
                <a:lnTo>
                  <a:pt x="109213" y="129671"/>
                </a:lnTo>
                <a:lnTo>
                  <a:pt x="113686" y="132957"/>
                </a:lnTo>
                <a:lnTo>
                  <a:pt x="118653" y="136141"/>
                </a:lnTo>
                <a:lnTo>
                  <a:pt x="123949" y="139255"/>
                </a:lnTo>
                <a:lnTo>
                  <a:pt x="129464" y="142324"/>
                </a:lnTo>
                <a:lnTo>
                  <a:pt x="135124" y="145361"/>
                </a:lnTo>
                <a:lnTo>
                  <a:pt x="139891" y="148379"/>
                </a:lnTo>
                <a:lnTo>
                  <a:pt x="144060" y="151383"/>
                </a:lnTo>
                <a:lnTo>
                  <a:pt x="151339" y="157366"/>
                </a:lnTo>
                <a:lnTo>
                  <a:pt x="157881" y="163332"/>
                </a:lnTo>
                <a:lnTo>
                  <a:pt x="160023" y="166313"/>
                </a:lnTo>
                <a:lnTo>
                  <a:pt x="162402" y="172270"/>
                </a:lnTo>
                <a:lnTo>
                  <a:pt x="163741" y="181202"/>
                </a:lnTo>
                <a:lnTo>
                  <a:pt x="161409" y="189801"/>
                </a:lnTo>
                <a:lnTo>
                  <a:pt x="154518" y="205799"/>
                </a:lnTo>
                <a:lnTo>
                  <a:pt x="149042" y="216278"/>
                </a:lnTo>
                <a:lnTo>
                  <a:pt x="143300" y="224242"/>
                </a:lnTo>
                <a:lnTo>
                  <a:pt x="137441" y="236381"/>
                </a:lnTo>
                <a:lnTo>
                  <a:pt x="131531" y="249713"/>
                </a:lnTo>
                <a:lnTo>
                  <a:pt x="122623" y="263789"/>
                </a:lnTo>
                <a:lnTo>
                  <a:pt x="116676" y="274462"/>
                </a:lnTo>
                <a:lnTo>
                  <a:pt x="107749" y="291628"/>
                </a:lnTo>
                <a:lnTo>
                  <a:pt x="98821" y="309281"/>
                </a:lnTo>
                <a:lnTo>
                  <a:pt x="92868" y="318494"/>
                </a:lnTo>
                <a:lnTo>
                  <a:pt x="89892" y="322339"/>
                </a:lnTo>
                <a:lnTo>
                  <a:pt x="86585" y="329258"/>
                </a:lnTo>
                <a:lnTo>
                  <a:pt x="82076" y="341377"/>
                </a:lnTo>
                <a:lnTo>
                  <a:pt x="79721" y="346525"/>
                </a:lnTo>
                <a:lnTo>
                  <a:pt x="79142" y="350949"/>
                </a:lnTo>
                <a:lnTo>
                  <a:pt x="79749" y="354890"/>
                </a:lnTo>
                <a:lnTo>
                  <a:pt x="82076" y="361915"/>
                </a:lnTo>
                <a:lnTo>
                  <a:pt x="83111" y="368345"/>
                </a:lnTo>
                <a:lnTo>
                  <a:pt x="84379" y="371449"/>
                </a:lnTo>
                <a:lnTo>
                  <a:pt x="89912" y="380557"/>
                </a:lnTo>
                <a:lnTo>
                  <a:pt x="91554" y="386552"/>
                </a:lnTo>
                <a:lnTo>
                  <a:pt x="92984" y="388547"/>
                </a:lnTo>
                <a:lnTo>
                  <a:pt x="94930" y="389878"/>
                </a:lnTo>
                <a:lnTo>
                  <a:pt x="100441" y="392013"/>
                </a:lnTo>
                <a:lnTo>
                  <a:pt x="100894" y="393180"/>
                </a:lnTo>
                <a:lnTo>
                  <a:pt x="101679" y="400181"/>
                </a:lnTo>
                <a:lnTo>
                  <a:pt x="99098" y="403542"/>
                </a:lnTo>
                <a:lnTo>
                  <a:pt x="94645" y="409335"/>
                </a:lnTo>
                <a:lnTo>
                  <a:pt x="89358" y="418524"/>
                </a:lnTo>
                <a:lnTo>
                  <a:pt x="83702" y="429223"/>
                </a:lnTo>
                <a:lnTo>
                  <a:pt x="76889" y="441585"/>
                </a:lnTo>
                <a:lnTo>
                  <a:pt x="67245" y="457001"/>
                </a:lnTo>
                <a:lnTo>
                  <a:pt x="33178" y="508796"/>
                </a:lnTo>
                <a:lnTo>
                  <a:pt x="28270" y="518661"/>
                </a:lnTo>
                <a:lnTo>
                  <a:pt x="24006" y="529206"/>
                </a:lnTo>
                <a:lnTo>
                  <a:pt x="20172" y="540205"/>
                </a:lnTo>
                <a:lnTo>
                  <a:pt x="16623" y="551506"/>
                </a:lnTo>
                <a:lnTo>
                  <a:pt x="10033" y="574646"/>
                </a:lnTo>
                <a:lnTo>
                  <a:pt x="745" y="609987"/>
                </a:lnTo>
                <a:lnTo>
                  <a:pt x="0" y="631065"/>
                </a:lnTo>
                <a:lnTo>
                  <a:pt x="2976" y="649363"/>
                </a:lnTo>
                <a:lnTo>
                  <a:pt x="7606" y="664110"/>
                </a:lnTo>
                <a:lnTo>
                  <a:pt x="11222" y="669828"/>
                </a:lnTo>
                <a:lnTo>
                  <a:pt x="15617" y="674633"/>
                </a:lnTo>
                <a:lnTo>
                  <a:pt x="20532" y="678828"/>
                </a:lnTo>
                <a:lnTo>
                  <a:pt x="26784" y="682617"/>
                </a:lnTo>
                <a:lnTo>
                  <a:pt x="33930" y="686135"/>
                </a:lnTo>
                <a:lnTo>
                  <a:pt x="41669" y="689473"/>
                </a:lnTo>
                <a:lnTo>
                  <a:pt x="50798" y="690706"/>
                </a:lnTo>
                <a:lnTo>
                  <a:pt x="60853" y="690535"/>
                </a:lnTo>
                <a:lnTo>
                  <a:pt x="71525" y="689430"/>
                </a:lnTo>
                <a:lnTo>
                  <a:pt x="81615" y="686708"/>
                </a:lnTo>
                <a:lnTo>
                  <a:pt x="91320" y="682909"/>
                </a:lnTo>
                <a:lnTo>
                  <a:pt x="100765" y="678393"/>
                </a:lnTo>
                <a:lnTo>
                  <a:pt x="111032" y="672405"/>
                </a:lnTo>
                <a:lnTo>
                  <a:pt x="121844" y="665436"/>
                </a:lnTo>
                <a:lnTo>
                  <a:pt x="155376" y="64257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ARTInkAnnotation20"/>
          <p:cNvSpPr/>
          <p:nvPr/>
        </p:nvSpPr>
        <p:spPr>
          <a:xfrm>
            <a:off x="6241852" y="438831"/>
            <a:ext cx="44649" cy="382701"/>
          </a:xfrm>
          <a:custGeom>
            <a:avLst/>
            <a:gdLst/>
            <a:ahLst/>
            <a:cxnLst/>
            <a:rect l="0" t="0" r="0" b="0"/>
            <a:pathLst>
              <a:path w="44649" h="382701">
                <a:moveTo>
                  <a:pt x="17859" y="34442"/>
                </a:moveTo>
                <a:lnTo>
                  <a:pt x="25548" y="26754"/>
                </a:lnTo>
                <a:lnTo>
                  <a:pt x="26237" y="23419"/>
                </a:lnTo>
                <a:lnTo>
                  <a:pt x="26421" y="21140"/>
                </a:lnTo>
                <a:lnTo>
                  <a:pt x="27535" y="19621"/>
                </a:lnTo>
                <a:lnTo>
                  <a:pt x="29271" y="18608"/>
                </a:lnTo>
                <a:lnTo>
                  <a:pt x="31421" y="17933"/>
                </a:lnTo>
                <a:lnTo>
                  <a:pt x="33845" y="16491"/>
                </a:lnTo>
                <a:lnTo>
                  <a:pt x="36454" y="14537"/>
                </a:lnTo>
                <a:lnTo>
                  <a:pt x="44169" y="8056"/>
                </a:lnTo>
                <a:lnTo>
                  <a:pt x="44607" y="0"/>
                </a:lnTo>
                <a:lnTo>
                  <a:pt x="44645" y="11265"/>
                </a:lnTo>
                <a:lnTo>
                  <a:pt x="44648" y="38026"/>
                </a:lnTo>
                <a:lnTo>
                  <a:pt x="43656" y="45761"/>
                </a:lnTo>
                <a:lnTo>
                  <a:pt x="42002" y="53894"/>
                </a:lnTo>
                <a:lnTo>
                  <a:pt x="39907" y="62293"/>
                </a:lnTo>
                <a:lnTo>
                  <a:pt x="38511" y="71861"/>
                </a:lnTo>
                <a:lnTo>
                  <a:pt x="37580" y="82209"/>
                </a:lnTo>
                <a:lnTo>
                  <a:pt x="36960" y="93076"/>
                </a:lnTo>
                <a:lnTo>
                  <a:pt x="36270" y="115733"/>
                </a:lnTo>
                <a:lnTo>
                  <a:pt x="36087" y="127332"/>
                </a:lnTo>
                <a:lnTo>
                  <a:pt x="34971" y="140025"/>
                </a:lnTo>
                <a:lnTo>
                  <a:pt x="33236" y="153448"/>
                </a:lnTo>
                <a:lnTo>
                  <a:pt x="31087" y="167358"/>
                </a:lnTo>
                <a:lnTo>
                  <a:pt x="29654" y="180599"/>
                </a:lnTo>
                <a:lnTo>
                  <a:pt x="28699" y="193396"/>
                </a:lnTo>
                <a:lnTo>
                  <a:pt x="28063" y="205896"/>
                </a:lnTo>
                <a:lnTo>
                  <a:pt x="26646" y="218198"/>
                </a:lnTo>
                <a:lnTo>
                  <a:pt x="24709" y="230368"/>
                </a:lnTo>
                <a:lnTo>
                  <a:pt x="22426" y="242450"/>
                </a:lnTo>
                <a:lnTo>
                  <a:pt x="20904" y="254474"/>
                </a:lnTo>
                <a:lnTo>
                  <a:pt x="19889" y="266458"/>
                </a:lnTo>
                <a:lnTo>
                  <a:pt x="19212" y="278416"/>
                </a:lnTo>
                <a:lnTo>
                  <a:pt x="18460" y="299641"/>
                </a:lnTo>
                <a:lnTo>
                  <a:pt x="17978" y="332780"/>
                </a:lnTo>
                <a:lnTo>
                  <a:pt x="16946" y="339498"/>
                </a:lnTo>
                <a:lnTo>
                  <a:pt x="15266" y="345961"/>
                </a:lnTo>
                <a:lnTo>
                  <a:pt x="13154" y="352254"/>
                </a:lnTo>
                <a:lnTo>
                  <a:pt x="11745" y="357442"/>
                </a:lnTo>
                <a:lnTo>
                  <a:pt x="10807" y="361893"/>
                </a:lnTo>
                <a:lnTo>
                  <a:pt x="9299" y="371424"/>
                </a:lnTo>
                <a:lnTo>
                  <a:pt x="8930" y="382663"/>
                </a:lnTo>
                <a:lnTo>
                  <a:pt x="0" y="3827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ARTInkAnnotation21"/>
          <p:cNvSpPr/>
          <p:nvPr/>
        </p:nvSpPr>
        <p:spPr>
          <a:xfrm>
            <a:off x="6072188" y="812602"/>
            <a:ext cx="348258" cy="53579"/>
          </a:xfrm>
          <a:custGeom>
            <a:avLst/>
            <a:gdLst/>
            <a:ahLst/>
            <a:cxnLst/>
            <a:rect l="0" t="0" r="0" b="0"/>
            <a:pathLst>
              <a:path w="348258" h="53579">
                <a:moveTo>
                  <a:pt x="0" y="53578"/>
                </a:moveTo>
                <a:lnTo>
                  <a:pt x="0" y="48837"/>
                </a:lnTo>
                <a:lnTo>
                  <a:pt x="991" y="47441"/>
                </a:lnTo>
                <a:lnTo>
                  <a:pt x="2645" y="46510"/>
                </a:lnTo>
                <a:lnTo>
                  <a:pt x="4739" y="45889"/>
                </a:lnTo>
                <a:lnTo>
                  <a:pt x="12358" y="45200"/>
                </a:lnTo>
                <a:lnTo>
                  <a:pt x="17169" y="45016"/>
                </a:lnTo>
                <a:lnTo>
                  <a:pt x="22360" y="45885"/>
                </a:lnTo>
                <a:lnTo>
                  <a:pt x="27804" y="47457"/>
                </a:lnTo>
                <a:lnTo>
                  <a:pt x="33419" y="49497"/>
                </a:lnTo>
                <a:lnTo>
                  <a:pt x="39146" y="50858"/>
                </a:lnTo>
                <a:lnTo>
                  <a:pt x="44949" y="51764"/>
                </a:lnTo>
                <a:lnTo>
                  <a:pt x="50801" y="52369"/>
                </a:lnTo>
                <a:lnTo>
                  <a:pt x="58672" y="52772"/>
                </a:lnTo>
                <a:lnTo>
                  <a:pt x="78001" y="53219"/>
                </a:lnTo>
                <a:lnTo>
                  <a:pt x="186403" y="53568"/>
                </a:lnTo>
                <a:lnTo>
                  <a:pt x="199674" y="52579"/>
                </a:lnTo>
                <a:lnTo>
                  <a:pt x="212491" y="50928"/>
                </a:lnTo>
                <a:lnTo>
                  <a:pt x="225004" y="48834"/>
                </a:lnTo>
                <a:lnTo>
                  <a:pt x="236323" y="47439"/>
                </a:lnTo>
                <a:lnTo>
                  <a:pt x="246845" y="46509"/>
                </a:lnTo>
                <a:lnTo>
                  <a:pt x="256837" y="45888"/>
                </a:lnTo>
                <a:lnTo>
                  <a:pt x="275876" y="45199"/>
                </a:lnTo>
                <a:lnTo>
                  <a:pt x="313223" y="44720"/>
                </a:lnTo>
                <a:lnTo>
                  <a:pt x="330182" y="44649"/>
                </a:lnTo>
                <a:lnTo>
                  <a:pt x="331247" y="43656"/>
                </a:lnTo>
                <a:lnTo>
                  <a:pt x="338068" y="36960"/>
                </a:lnTo>
                <a:lnTo>
                  <a:pt x="338487" y="35554"/>
                </a:lnTo>
                <a:lnTo>
                  <a:pt x="338767" y="33624"/>
                </a:lnTo>
                <a:lnTo>
                  <a:pt x="338954" y="31346"/>
                </a:lnTo>
                <a:lnTo>
                  <a:pt x="340071" y="28834"/>
                </a:lnTo>
                <a:lnTo>
                  <a:pt x="341808" y="26168"/>
                </a:lnTo>
                <a:lnTo>
                  <a:pt x="343957" y="23398"/>
                </a:lnTo>
                <a:lnTo>
                  <a:pt x="345390" y="19567"/>
                </a:lnTo>
                <a:lnTo>
                  <a:pt x="346346" y="15029"/>
                </a:lnTo>
                <a:lnTo>
                  <a:pt x="34825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ARTInkAnnotation22"/>
          <p:cNvSpPr/>
          <p:nvPr/>
        </p:nvSpPr>
        <p:spPr>
          <a:xfrm>
            <a:off x="6411516" y="385228"/>
            <a:ext cx="230373" cy="569672"/>
          </a:xfrm>
          <a:custGeom>
            <a:avLst/>
            <a:gdLst/>
            <a:ahLst/>
            <a:cxnLst/>
            <a:rect l="0" t="0" r="0" b="0"/>
            <a:pathLst>
              <a:path w="230373" h="569672">
                <a:moveTo>
                  <a:pt x="0" y="16608"/>
                </a:moveTo>
                <a:lnTo>
                  <a:pt x="0" y="24297"/>
                </a:lnTo>
                <a:lnTo>
                  <a:pt x="0" y="20430"/>
                </a:lnTo>
                <a:lnTo>
                  <a:pt x="991" y="19156"/>
                </a:lnTo>
                <a:lnTo>
                  <a:pt x="2646" y="18307"/>
                </a:lnTo>
                <a:lnTo>
                  <a:pt x="4739" y="17740"/>
                </a:lnTo>
                <a:lnTo>
                  <a:pt x="9713" y="14465"/>
                </a:lnTo>
                <a:lnTo>
                  <a:pt x="12428" y="12203"/>
                </a:lnTo>
                <a:lnTo>
                  <a:pt x="16223" y="10695"/>
                </a:lnTo>
                <a:lnTo>
                  <a:pt x="20738" y="9689"/>
                </a:lnTo>
                <a:lnTo>
                  <a:pt x="25731" y="9019"/>
                </a:lnTo>
                <a:lnTo>
                  <a:pt x="31044" y="8572"/>
                </a:lnTo>
                <a:lnTo>
                  <a:pt x="36571" y="8274"/>
                </a:lnTo>
                <a:lnTo>
                  <a:pt x="48003" y="7943"/>
                </a:lnTo>
                <a:lnTo>
                  <a:pt x="59699" y="7796"/>
                </a:lnTo>
                <a:lnTo>
                  <a:pt x="66588" y="6765"/>
                </a:lnTo>
                <a:lnTo>
                  <a:pt x="74158" y="5085"/>
                </a:lnTo>
                <a:lnTo>
                  <a:pt x="82181" y="2973"/>
                </a:lnTo>
                <a:lnTo>
                  <a:pt x="89513" y="1565"/>
                </a:lnTo>
                <a:lnTo>
                  <a:pt x="96387" y="626"/>
                </a:lnTo>
                <a:lnTo>
                  <a:pt x="102953" y="0"/>
                </a:lnTo>
                <a:lnTo>
                  <a:pt x="109315" y="575"/>
                </a:lnTo>
                <a:lnTo>
                  <a:pt x="115540" y="1951"/>
                </a:lnTo>
                <a:lnTo>
                  <a:pt x="121675" y="3860"/>
                </a:lnTo>
                <a:lnTo>
                  <a:pt x="126757" y="5133"/>
                </a:lnTo>
                <a:lnTo>
                  <a:pt x="131137" y="5981"/>
                </a:lnTo>
                <a:lnTo>
                  <a:pt x="135050" y="6547"/>
                </a:lnTo>
                <a:lnTo>
                  <a:pt x="138650" y="7916"/>
                </a:lnTo>
                <a:lnTo>
                  <a:pt x="145296" y="12084"/>
                </a:lnTo>
                <a:lnTo>
                  <a:pt x="151557" y="17243"/>
                </a:lnTo>
                <a:lnTo>
                  <a:pt x="154617" y="20008"/>
                </a:lnTo>
                <a:lnTo>
                  <a:pt x="156655" y="23836"/>
                </a:lnTo>
                <a:lnTo>
                  <a:pt x="158921" y="33380"/>
                </a:lnTo>
                <a:lnTo>
                  <a:pt x="160197" y="49910"/>
                </a:lnTo>
                <a:lnTo>
                  <a:pt x="160575" y="67375"/>
                </a:lnTo>
                <a:lnTo>
                  <a:pt x="160687" y="85118"/>
                </a:lnTo>
                <a:lnTo>
                  <a:pt x="158067" y="96997"/>
                </a:lnTo>
                <a:lnTo>
                  <a:pt x="154587" y="108891"/>
                </a:lnTo>
                <a:lnTo>
                  <a:pt x="153041" y="120792"/>
                </a:lnTo>
                <a:lnTo>
                  <a:pt x="149708" y="132696"/>
                </a:lnTo>
                <a:lnTo>
                  <a:pt x="145911" y="144601"/>
                </a:lnTo>
                <a:lnTo>
                  <a:pt x="144224" y="156507"/>
                </a:lnTo>
                <a:lnTo>
                  <a:pt x="144766" y="161468"/>
                </a:lnTo>
                <a:lnTo>
                  <a:pt x="146121" y="165767"/>
                </a:lnTo>
                <a:lnTo>
                  <a:pt x="149277" y="173190"/>
                </a:lnTo>
                <a:lnTo>
                  <a:pt x="150681" y="179796"/>
                </a:lnTo>
                <a:lnTo>
                  <a:pt x="153951" y="186040"/>
                </a:lnTo>
                <a:lnTo>
                  <a:pt x="156212" y="189094"/>
                </a:lnTo>
                <a:lnTo>
                  <a:pt x="158724" y="195133"/>
                </a:lnTo>
                <a:lnTo>
                  <a:pt x="159394" y="198132"/>
                </a:lnTo>
                <a:lnTo>
                  <a:pt x="162783" y="204111"/>
                </a:lnTo>
                <a:lnTo>
                  <a:pt x="167599" y="210075"/>
                </a:lnTo>
                <a:lnTo>
                  <a:pt x="173044" y="216034"/>
                </a:lnTo>
                <a:lnTo>
                  <a:pt x="181690" y="224966"/>
                </a:lnTo>
                <a:lnTo>
                  <a:pt x="184626" y="226951"/>
                </a:lnTo>
                <a:lnTo>
                  <a:pt x="190535" y="229156"/>
                </a:lnTo>
                <a:lnTo>
                  <a:pt x="192508" y="230736"/>
                </a:lnTo>
                <a:lnTo>
                  <a:pt x="193822" y="232782"/>
                </a:lnTo>
                <a:lnTo>
                  <a:pt x="195283" y="237701"/>
                </a:lnTo>
                <a:lnTo>
                  <a:pt x="196350" y="254806"/>
                </a:lnTo>
                <a:lnTo>
                  <a:pt x="196407" y="260719"/>
                </a:lnTo>
                <a:lnTo>
                  <a:pt x="193786" y="269299"/>
                </a:lnTo>
                <a:lnTo>
                  <a:pt x="189314" y="278736"/>
                </a:lnTo>
                <a:lnTo>
                  <a:pt x="184019" y="286237"/>
                </a:lnTo>
                <a:lnTo>
                  <a:pt x="178359" y="295524"/>
                </a:lnTo>
                <a:lnTo>
                  <a:pt x="175460" y="300778"/>
                </a:lnTo>
                <a:lnTo>
                  <a:pt x="171543" y="305274"/>
                </a:lnTo>
                <a:lnTo>
                  <a:pt x="166948" y="309263"/>
                </a:lnTo>
                <a:lnTo>
                  <a:pt x="161900" y="312914"/>
                </a:lnTo>
                <a:lnTo>
                  <a:pt x="157543" y="316341"/>
                </a:lnTo>
                <a:lnTo>
                  <a:pt x="153646" y="319617"/>
                </a:lnTo>
                <a:lnTo>
                  <a:pt x="150055" y="322794"/>
                </a:lnTo>
                <a:lnTo>
                  <a:pt x="147661" y="326896"/>
                </a:lnTo>
                <a:lnTo>
                  <a:pt x="143301" y="341158"/>
                </a:lnTo>
                <a:lnTo>
                  <a:pt x="137158" y="352109"/>
                </a:lnTo>
                <a:lnTo>
                  <a:pt x="135372" y="358535"/>
                </a:lnTo>
                <a:lnTo>
                  <a:pt x="134367" y="367730"/>
                </a:lnTo>
                <a:lnTo>
                  <a:pt x="135219" y="369752"/>
                </a:lnTo>
                <a:lnTo>
                  <a:pt x="136778" y="371100"/>
                </a:lnTo>
                <a:lnTo>
                  <a:pt x="138810" y="371999"/>
                </a:lnTo>
                <a:lnTo>
                  <a:pt x="143713" y="372997"/>
                </a:lnTo>
                <a:lnTo>
                  <a:pt x="146410" y="373263"/>
                </a:lnTo>
                <a:lnTo>
                  <a:pt x="149201" y="374433"/>
                </a:lnTo>
                <a:lnTo>
                  <a:pt x="158860" y="380819"/>
                </a:lnTo>
                <a:lnTo>
                  <a:pt x="163452" y="383439"/>
                </a:lnTo>
                <a:lnTo>
                  <a:pt x="168500" y="386178"/>
                </a:lnTo>
                <a:lnTo>
                  <a:pt x="172856" y="388003"/>
                </a:lnTo>
                <a:lnTo>
                  <a:pt x="176753" y="389220"/>
                </a:lnTo>
                <a:lnTo>
                  <a:pt x="180343" y="390032"/>
                </a:lnTo>
                <a:lnTo>
                  <a:pt x="184721" y="391565"/>
                </a:lnTo>
                <a:lnTo>
                  <a:pt x="189624" y="393579"/>
                </a:lnTo>
                <a:lnTo>
                  <a:pt x="194876" y="395914"/>
                </a:lnTo>
                <a:lnTo>
                  <a:pt x="199370" y="398463"/>
                </a:lnTo>
                <a:lnTo>
                  <a:pt x="203358" y="401155"/>
                </a:lnTo>
                <a:lnTo>
                  <a:pt x="210436" y="406791"/>
                </a:lnTo>
                <a:lnTo>
                  <a:pt x="216889" y="412603"/>
                </a:lnTo>
                <a:lnTo>
                  <a:pt x="223064" y="418494"/>
                </a:lnTo>
                <a:lnTo>
                  <a:pt x="226100" y="421454"/>
                </a:lnTo>
                <a:lnTo>
                  <a:pt x="228124" y="424419"/>
                </a:lnTo>
                <a:lnTo>
                  <a:pt x="230372" y="430360"/>
                </a:lnTo>
                <a:lnTo>
                  <a:pt x="229979" y="434326"/>
                </a:lnTo>
                <a:lnTo>
                  <a:pt x="224687" y="449387"/>
                </a:lnTo>
                <a:lnTo>
                  <a:pt x="219585" y="460639"/>
                </a:lnTo>
                <a:lnTo>
                  <a:pt x="211133" y="478130"/>
                </a:lnTo>
                <a:lnTo>
                  <a:pt x="207232" y="484032"/>
                </a:lnTo>
                <a:lnTo>
                  <a:pt x="202647" y="489950"/>
                </a:lnTo>
                <a:lnTo>
                  <a:pt x="197605" y="495881"/>
                </a:lnTo>
                <a:lnTo>
                  <a:pt x="192260" y="502811"/>
                </a:lnTo>
                <a:lnTo>
                  <a:pt x="186712" y="510407"/>
                </a:lnTo>
                <a:lnTo>
                  <a:pt x="181030" y="518448"/>
                </a:lnTo>
                <a:lnTo>
                  <a:pt x="176249" y="525793"/>
                </a:lnTo>
                <a:lnTo>
                  <a:pt x="172069" y="532674"/>
                </a:lnTo>
                <a:lnTo>
                  <a:pt x="168290" y="539246"/>
                </a:lnTo>
                <a:lnTo>
                  <a:pt x="161446" y="549193"/>
                </a:lnTo>
                <a:lnTo>
                  <a:pt x="155097" y="556922"/>
                </a:lnTo>
                <a:lnTo>
                  <a:pt x="148968" y="563664"/>
                </a:lnTo>
                <a:lnTo>
                  <a:pt x="145945" y="565859"/>
                </a:lnTo>
                <a:lnTo>
                  <a:pt x="139939" y="568298"/>
                </a:lnTo>
                <a:lnTo>
                  <a:pt x="135721" y="569671"/>
                </a:lnTo>
                <a:lnTo>
                  <a:pt x="136121" y="568871"/>
                </a:lnTo>
                <a:lnTo>
                  <a:pt x="141424" y="563005"/>
                </a:lnTo>
                <a:lnTo>
                  <a:pt x="151804" y="5523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ARTInkAnnotation23"/>
          <p:cNvSpPr/>
          <p:nvPr/>
        </p:nvSpPr>
        <p:spPr>
          <a:xfrm>
            <a:off x="6920508" y="535781"/>
            <a:ext cx="62313" cy="230598"/>
          </a:xfrm>
          <a:custGeom>
            <a:avLst/>
            <a:gdLst/>
            <a:ahLst/>
            <a:cxnLst/>
            <a:rect l="0" t="0" r="0" b="0"/>
            <a:pathLst>
              <a:path w="62313" h="230598">
                <a:moveTo>
                  <a:pt x="0" y="0"/>
                </a:moveTo>
                <a:lnTo>
                  <a:pt x="0" y="46981"/>
                </a:lnTo>
                <a:lnTo>
                  <a:pt x="991" y="55133"/>
                </a:lnTo>
                <a:lnTo>
                  <a:pt x="2645" y="63545"/>
                </a:lnTo>
                <a:lnTo>
                  <a:pt x="20990" y="137505"/>
                </a:lnTo>
                <a:lnTo>
                  <a:pt x="23915" y="148225"/>
                </a:lnTo>
                <a:lnTo>
                  <a:pt x="29811" y="168073"/>
                </a:lnTo>
                <a:lnTo>
                  <a:pt x="38708" y="195982"/>
                </a:lnTo>
                <a:lnTo>
                  <a:pt x="42672" y="204077"/>
                </a:lnTo>
                <a:lnTo>
                  <a:pt x="47300" y="211457"/>
                </a:lnTo>
                <a:lnTo>
                  <a:pt x="52369" y="218362"/>
                </a:lnTo>
                <a:lnTo>
                  <a:pt x="56741" y="223958"/>
                </a:lnTo>
                <a:lnTo>
                  <a:pt x="60648" y="228680"/>
                </a:lnTo>
                <a:lnTo>
                  <a:pt x="62312" y="2305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ARTInkAnnotation24"/>
          <p:cNvSpPr/>
          <p:nvPr/>
        </p:nvSpPr>
        <p:spPr>
          <a:xfrm>
            <a:off x="7206779" y="401846"/>
            <a:ext cx="222721" cy="641118"/>
          </a:xfrm>
          <a:custGeom>
            <a:avLst/>
            <a:gdLst/>
            <a:ahLst/>
            <a:cxnLst/>
            <a:rect l="0" t="0" r="0" b="0"/>
            <a:pathLst>
              <a:path w="222721" h="641118">
                <a:moveTo>
                  <a:pt x="222720" y="26779"/>
                </a:moveTo>
                <a:lnTo>
                  <a:pt x="222720" y="10270"/>
                </a:lnTo>
                <a:lnTo>
                  <a:pt x="217980" y="4579"/>
                </a:lnTo>
                <a:lnTo>
                  <a:pt x="215591" y="3049"/>
                </a:lnTo>
                <a:lnTo>
                  <a:pt x="210292" y="1350"/>
                </a:lnTo>
                <a:lnTo>
                  <a:pt x="204628" y="594"/>
                </a:lnTo>
                <a:lnTo>
                  <a:pt x="198805" y="258"/>
                </a:lnTo>
                <a:lnTo>
                  <a:pt x="192909" y="109"/>
                </a:lnTo>
                <a:lnTo>
                  <a:pt x="170351" y="0"/>
                </a:lnTo>
                <a:lnTo>
                  <a:pt x="164987" y="1981"/>
                </a:lnTo>
                <a:lnTo>
                  <a:pt x="159426" y="5286"/>
                </a:lnTo>
                <a:lnTo>
                  <a:pt x="153735" y="9474"/>
                </a:lnTo>
                <a:lnTo>
                  <a:pt x="147957" y="13258"/>
                </a:lnTo>
                <a:lnTo>
                  <a:pt x="142120" y="16773"/>
                </a:lnTo>
                <a:lnTo>
                  <a:pt x="136244" y="20108"/>
                </a:lnTo>
                <a:lnTo>
                  <a:pt x="130344" y="24316"/>
                </a:lnTo>
                <a:lnTo>
                  <a:pt x="124424" y="29106"/>
                </a:lnTo>
                <a:lnTo>
                  <a:pt x="118495" y="34283"/>
                </a:lnTo>
                <a:lnTo>
                  <a:pt x="112556" y="38727"/>
                </a:lnTo>
                <a:lnTo>
                  <a:pt x="106614" y="42682"/>
                </a:lnTo>
                <a:lnTo>
                  <a:pt x="100667" y="46311"/>
                </a:lnTo>
                <a:lnTo>
                  <a:pt x="94719" y="50714"/>
                </a:lnTo>
                <a:lnTo>
                  <a:pt x="88769" y="55634"/>
                </a:lnTo>
                <a:lnTo>
                  <a:pt x="82817" y="60898"/>
                </a:lnTo>
                <a:lnTo>
                  <a:pt x="77858" y="66392"/>
                </a:lnTo>
                <a:lnTo>
                  <a:pt x="73560" y="72040"/>
                </a:lnTo>
                <a:lnTo>
                  <a:pt x="69702" y="77789"/>
                </a:lnTo>
                <a:lnTo>
                  <a:pt x="62769" y="89468"/>
                </a:lnTo>
                <a:lnTo>
                  <a:pt x="56381" y="101274"/>
                </a:lnTo>
                <a:lnTo>
                  <a:pt x="41196" y="130969"/>
                </a:lnTo>
                <a:lnTo>
                  <a:pt x="40188" y="135927"/>
                </a:lnTo>
                <a:lnTo>
                  <a:pt x="40509" y="140224"/>
                </a:lnTo>
                <a:lnTo>
                  <a:pt x="42519" y="148636"/>
                </a:lnTo>
                <a:lnTo>
                  <a:pt x="43412" y="158990"/>
                </a:lnTo>
                <a:lnTo>
                  <a:pt x="44642" y="163537"/>
                </a:lnTo>
                <a:lnTo>
                  <a:pt x="48655" y="171235"/>
                </a:lnTo>
                <a:lnTo>
                  <a:pt x="52107" y="174676"/>
                </a:lnTo>
                <a:lnTo>
                  <a:pt x="56391" y="177963"/>
                </a:lnTo>
                <a:lnTo>
                  <a:pt x="61233" y="181147"/>
                </a:lnTo>
                <a:lnTo>
                  <a:pt x="65452" y="184261"/>
                </a:lnTo>
                <a:lnTo>
                  <a:pt x="69258" y="187329"/>
                </a:lnTo>
                <a:lnTo>
                  <a:pt x="76132" y="193385"/>
                </a:lnTo>
                <a:lnTo>
                  <a:pt x="82493" y="199383"/>
                </a:lnTo>
                <a:lnTo>
                  <a:pt x="86572" y="201380"/>
                </a:lnTo>
                <a:lnTo>
                  <a:pt x="91276" y="202711"/>
                </a:lnTo>
                <a:lnTo>
                  <a:pt x="96395" y="203598"/>
                </a:lnTo>
                <a:lnTo>
                  <a:pt x="99808" y="205182"/>
                </a:lnTo>
                <a:lnTo>
                  <a:pt x="102084" y="207230"/>
                </a:lnTo>
                <a:lnTo>
                  <a:pt x="103600" y="209587"/>
                </a:lnTo>
                <a:lnTo>
                  <a:pt x="105604" y="211159"/>
                </a:lnTo>
                <a:lnTo>
                  <a:pt x="107931" y="212207"/>
                </a:lnTo>
                <a:lnTo>
                  <a:pt x="110476" y="212905"/>
                </a:lnTo>
                <a:lnTo>
                  <a:pt x="112171" y="214363"/>
                </a:lnTo>
                <a:lnTo>
                  <a:pt x="113303" y="216327"/>
                </a:lnTo>
                <a:lnTo>
                  <a:pt x="114559" y="221155"/>
                </a:lnTo>
                <a:lnTo>
                  <a:pt x="115431" y="239997"/>
                </a:lnTo>
                <a:lnTo>
                  <a:pt x="114483" y="244331"/>
                </a:lnTo>
                <a:lnTo>
                  <a:pt x="108409" y="256162"/>
                </a:lnTo>
                <a:lnTo>
                  <a:pt x="100325" y="271795"/>
                </a:lnTo>
                <a:lnTo>
                  <a:pt x="85752" y="300746"/>
                </a:lnTo>
                <a:lnTo>
                  <a:pt x="79824" y="315230"/>
                </a:lnTo>
                <a:lnTo>
                  <a:pt x="73883" y="329604"/>
                </a:lnTo>
                <a:lnTo>
                  <a:pt x="67934" y="339300"/>
                </a:lnTo>
                <a:lnTo>
                  <a:pt x="64630" y="349563"/>
                </a:lnTo>
                <a:lnTo>
                  <a:pt x="63748" y="355077"/>
                </a:lnTo>
                <a:lnTo>
                  <a:pt x="60124" y="363851"/>
                </a:lnTo>
                <a:lnTo>
                  <a:pt x="56196" y="371057"/>
                </a:lnTo>
                <a:lnTo>
                  <a:pt x="54452" y="377568"/>
                </a:lnTo>
                <a:lnTo>
                  <a:pt x="53093" y="397102"/>
                </a:lnTo>
                <a:lnTo>
                  <a:pt x="54072" y="399669"/>
                </a:lnTo>
                <a:lnTo>
                  <a:pt x="60748" y="409100"/>
                </a:lnTo>
                <a:lnTo>
                  <a:pt x="61435" y="412665"/>
                </a:lnTo>
                <a:lnTo>
                  <a:pt x="61953" y="431703"/>
                </a:lnTo>
                <a:lnTo>
                  <a:pt x="61976" y="445295"/>
                </a:lnTo>
                <a:lnTo>
                  <a:pt x="59336" y="456203"/>
                </a:lnTo>
                <a:lnTo>
                  <a:pt x="54855" y="467665"/>
                </a:lnTo>
                <a:lnTo>
                  <a:pt x="49556" y="479374"/>
                </a:lnTo>
                <a:lnTo>
                  <a:pt x="43894" y="493839"/>
                </a:lnTo>
                <a:lnTo>
                  <a:pt x="38070" y="509197"/>
                </a:lnTo>
                <a:lnTo>
                  <a:pt x="32174" y="522637"/>
                </a:lnTo>
                <a:lnTo>
                  <a:pt x="26247" y="537871"/>
                </a:lnTo>
                <a:lnTo>
                  <a:pt x="20305" y="553572"/>
                </a:lnTo>
                <a:lnTo>
                  <a:pt x="14357" y="567164"/>
                </a:lnTo>
                <a:lnTo>
                  <a:pt x="8405" y="579820"/>
                </a:lnTo>
                <a:lnTo>
                  <a:pt x="3445" y="592060"/>
                </a:lnTo>
                <a:lnTo>
                  <a:pt x="653" y="609114"/>
                </a:lnTo>
                <a:lnTo>
                  <a:pt x="0" y="617316"/>
                </a:lnTo>
                <a:lnTo>
                  <a:pt x="818" y="620892"/>
                </a:lnTo>
                <a:lnTo>
                  <a:pt x="4373" y="627512"/>
                </a:lnTo>
                <a:lnTo>
                  <a:pt x="9260" y="633761"/>
                </a:lnTo>
                <a:lnTo>
                  <a:pt x="11952" y="636816"/>
                </a:lnTo>
                <a:lnTo>
                  <a:pt x="15731" y="638853"/>
                </a:lnTo>
                <a:lnTo>
                  <a:pt x="20236" y="640211"/>
                </a:lnTo>
                <a:lnTo>
                  <a:pt x="25222" y="641117"/>
                </a:lnTo>
                <a:lnTo>
                  <a:pt x="30531" y="640728"/>
                </a:lnTo>
                <a:lnTo>
                  <a:pt x="36056" y="639477"/>
                </a:lnTo>
                <a:lnTo>
                  <a:pt x="41722" y="637650"/>
                </a:lnTo>
                <a:lnTo>
                  <a:pt x="47485" y="635441"/>
                </a:lnTo>
                <a:lnTo>
                  <a:pt x="53310" y="632975"/>
                </a:lnTo>
                <a:lnTo>
                  <a:pt x="59179" y="630340"/>
                </a:lnTo>
                <a:lnTo>
                  <a:pt x="65076" y="626598"/>
                </a:lnTo>
                <a:lnTo>
                  <a:pt x="70992" y="622119"/>
                </a:lnTo>
                <a:lnTo>
                  <a:pt x="76918" y="617149"/>
                </a:lnTo>
                <a:lnTo>
                  <a:pt x="83847" y="611851"/>
                </a:lnTo>
                <a:lnTo>
                  <a:pt x="91444" y="606335"/>
                </a:lnTo>
                <a:lnTo>
                  <a:pt x="99484" y="600673"/>
                </a:lnTo>
                <a:lnTo>
                  <a:pt x="107819" y="593922"/>
                </a:lnTo>
                <a:lnTo>
                  <a:pt x="116355" y="586445"/>
                </a:lnTo>
                <a:lnTo>
                  <a:pt x="142353" y="5625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ARTInkAnnotation25"/>
          <p:cNvSpPr/>
          <p:nvPr/>
        </p:nvSpPr>
        <p:spPr>
          <a:xfrm>
            <a:off x="7509867" y="571500"/>
            <a:ext cx="258961" cy="17860"/>
          </a:xfrm>
          <a:custGeom>
            <a:avLst/>
            <a:gdLst/>
            <a:ahLst/>
            <a:cxnLst/>
            <a:rect l="0" t="0" r="0" b="0"/>
            <a:pathLst>
              <a:path w="258961" h="17860">
                <a:moveTo>
                  <a:pt x="0" y="0"/>
                </a:moveTo>
                <a:lnTo>
                  <a:pt x="8562" y="0"/>
                </a:lnTo>
                <a:lnTo>
                  <a:pt x="9676" y="992"/>
                </a:lnTo>
                <a:lnTo>
                  <a:pt x="13561" y="4741"/>
                </a:lnTo>
                <a:lnTo>
                  <a:pt x="15986" y="6137"/>
                </a:lnTo>
                <a:lnTo>
                  <a:pt x="18594" y="7068"/>
                </a:lnTo>
                <a:lnTo>
                  <a:pt x="21327" y="7689"/>
                </a:lnTo>
                <a:lnTo>
                  <a:pt x="25132" y="8102"/>
                </a:lnTo>
                <a:lnTo>
                  <a:pt x="29653" y="8378"/>
                </a:lnTo>
                <a:lnTo>
                  <a:pt x="39968" y="8685"/>
                </a:lnTo>
                <a:lnTo>
                  <a:pt x="51168" y="8821"/>
                </a:lnTo>
                <a:lnTo>
                  <a:pt x="57924" y="9849"/>
                </a:lnTo>
                <a:lnTo>
                  <a:pt x="65405" y="11527"/>
                </a:lnTo>
                <a:lnTo>
                  <a:pt x="73369" y="13638"/>
                </a:lnTo>
                <a:lnTo>
                  <a:pt x="81654" y="15045"/>
                </a:lnTo>
                <a:lnTo>
                  <a:pt x="90155" y="15983"/>
                </a:lnTo>
                <a:lnTo>
                  <a:pt x="98799" y="16609"/>
                </a:lnTo>
                <a:lnTo>
                  <a:pt x="107538" y="17026"/>
                </a:lnTo>
                <a:lnTo>
                  <a:pt x="125185" y="17489"/>
                </a:lnTo>
                <a:lnTo>
                  <a:pt x="151854" y="17750"/>
                </a:lnTo>
                <a:lnTo>
                  <a:pt x="160768" y="16794"/>
                </a:lnTo>
                <a:lnTo>
                  <a:pt x="169686" y="15165"/>
                </a:lnTo>
                <a:lnTo>
                  <a:pt x="178608" y="13086"/>
                </a:lnTo>
                <a:lnTo>
                  <a:pt x="186541" y="11701"/>
                </a:lnTo>
                <a:lnTo>
                  <a:pt x="193813" y="10777"/>
                </a:lnTo>
                <a:lnTo>
                  <a:pt x="200647" y="10161"/>
                </a:lnTo>
                <a:lnTo>
                  <a:pt x="207186" y="9751"/>
                </a:lnTo>
                <a:lnTo>
                  <a:pt x="219744" y="9295"/>
                </a:lnTo>
                <a:lnTo>
                  <a:pt x="236845" y="9002"/>
                </a:lnTo>
                <a:lnTo>
                  <a:pt x="258960" y="8930"/>
                </a:lnTo>
                <a:lnTo>
                  <a:pt x="254220" y="13670"/>
                </a:lnTo>
                <a:lnTo>
                  <a:pt x="251831" y="15067"/>
                </a:lnTo>
                <a:lnTo>
                  <a:pt x="249248" y="15998"/>
                </a:lnTo>
                <a:lnTo>
                  <a:pt x="241102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ARTInkAnnotation26"/>
          <p:cNvSpPr/>
          <p:nvPr/>
        </p:nvSpPr>
        <p:spPr>
          <a:xfrm>
            <a:off x="7563555" y="625078"/>
            <a:ext cx="53469" cy="419574"/>
          </a:xfrm>
          <a:custGeom>
            <a:avLst/>
            <a:gdLst/>
            <a:ahLst/>
            <a:cxnLst/>
            <a:rect l="0" t="0" r="0" b="0"/>
            <a:pathLst>
              <a:path w="53469" h="419574">
                <a:moveTo>
                  <a:pt x="53468" y="0"/>
                </a:moveTo>
                <a:lnTo>
                  <a:pt x="48728" y="0"/>
                </a:lnTo>
                <a:lnTo>
                  <a:pt x="47332" y="992"/>
                </a:lnTo>
                <a:lnTo>
                  <a:pt x="46401" y="2646"/>
                </a:lnTo>
                <a:lnTo>
                  <a:pt x="44906" y="7689"/>
                </a:lnTo>
                <a:lnTo>
                  <a:pt x="44553" y="19905"/>
                </a:lnTo>
                <a:lnTo>
                  <a:pt x="44540" y="52401"/>
                </a:lnTo>
                <a:lnTo>
                  <a:pt x="43547" y="57754"/>
                </a:lnTo>
                <a:lnTo>
                  <a:pt x="41892" y="63308"/>
                </a:lnTo>
                <a:lnTo>
                  <a:pt x="39799" y="68994"/>
                </a:lnTo>
                <a:lnTo>
                  <a:pt x="38402" y="74770"/>
                </a:lnTo>
                <a:lnTo>
                  <a:pt x="36850" y="86478"/>
                </a:lnTo>
                <a:lnTo>
                  <a:pt x="35976" y="99486"/>
                </a:lnTo>
                <a:lnTo>
                  <a:pt x="35772" y="109039"/>
                </a:lnTo>
                <a:lnTo>
                  <a:pt x="35641" y="131341"/>
                </a:lnTo>
                <a:lnTo>
                  <a:pt x="34638" y="137170"/>
                </a:lnTo>
                <a:lnTo>
                  <a:pt x="32977" y="143040"/>
                </a:lnTo>
                <a:lnTo>
                  <a:pt x="30878" y="148938"/>
                </a:lnTo>
                <a:lnTo>
                  <a:pt x="29478" y="154855"/>
                </a:lnTo>
                <a:lnTo>
                  <a:pt x="27924" y="166720"/>
                </a:lnTo>
                <a:lnTo>
                  <a:pt x="27509" y="173655"/>
                </a:lnTo>
                <a:lnTo>
                  <a:pt x="27048" y="189297"/>
                </a:lnTo>
                <a:lnTo>
                  <a:pt x="26789" y="214838"/>
                </a:lnTo>
                <a:lnTo>
                  <a:pt x="25760" y="222601"/>
                </a:lnTo>
                <a:lnTo>
                  <a:pt x="24083" y="229760"/>
                </a:lnTo>
                <a:lnTo>
                  <a:pt x="21972" y="236517"/>
                </a:lnTo>
                <a:lnTo>
                  <a:pt x="20563" y="243998"/>
                </a:lnTo>
                <a:lnTo>
                  <a:pt x="19626" y="251963"/>
                </a:lnTo>
                <a:lnTo>
                  <a:pt x="19000" y="260248"/>
                </a:lnTo>
                <a:lnTo>
                  <a:pt x="18583" y="267757"/>
                </a:lnTo>
                <a:lnTo>
                  <a:pt x="18120" y="281391"/>
                </a:lnTo>
                <a:lnTo>
                  <a:pt x="17860" y="300223"/>
                </a:lnTo>
                <a:lnTo>
                  <a:pt x="16830" y="307305"/>
                </a:lnTo>
                <a:lnTo>
                  <a:pt x="15153" y="315003"/>
                </a:lnTo>
                <a:lnTo>
                  <a:pt x="13042" y="323112"/>
                </a:lnTo>
                <a:lnTo>
                  <a:pt x="11634" y="330501"/>
                </a:lnTo>
                <a:lnTo>
                  <a:pt x="10697" y="337412"/>
                </a:lnTo>
                <a:lnTo>
                  <a:pt x="9653" y="349391"/>
                </a:lnTo>
                <a:lnTo>
                  <a:pt x="9191" y="358022"/>
                </a:lnTo>
                <a:lnTo>
                  <a:pt x="8985" y="367811"/>
                </a:lnTo>
                <a:lnTo>
                  <a:pt x="8853" y="385524"/>
                </a:lnTo>
                <a:lnTo>
                  <a:pt x="7849" y="388977"/>
                </a:lnTo>
                <a:lnTo>
                  <a:pt x="6188" y="392271"/>
                </a:lnTo>
                <a:lnTo>
                  <a:pt x="4089" y="395460"/>
                </a:lnTo>
                <a:lnTo>
                  <a:pt x="2689" y="398577"/>
                </a:lnTo>
                <a:lnTo>
                  <a:pt x="1135" y="404687"/>
                </a:lnTo>
                <a:lnTo>
                  <a:pt x="136" y="410557"/>
                </a:lnTo>
                <a:lnTo>
                  <a:pt x="0" y="414973"/>
                </a:lnTo>
                <a:lnTo>
                  <a:pt x="955" y="416547"/>
                </a:lnTo>
                <a:lnTo>
                  <a:pt x="2584" y="417596"/>
                </a:lnTo>
                <a:lnTo>
                  <a:pt x="7588" y="419281"/>
                </a:lnTo>
                <a:lnTo>
                  <a:pt x="7007" y="419419"/>
                </a:lnTo>
                <a:lnTo>
                  <a:pt x="5627" y="419511"/>
                </a:lnTo>
                <a:lnTo>
                  <a:pt x="3715" y="419573"/>
                </a:lnTo>
                <a:lnTo>
                  <a:pt x="2440" y="418621"/>
                </a:lnTo>
                <a:lnTo>
                  <a:pt x="1590" y="416995"/>
                </a:lnTo>
                <a:lnTo>
                  <a:pt x="226" y="411996"/>
                </a:lnTo>
                <a:lnTo>
                  <a:pt x="1107" y="410594"/>
                </a:lnTo>
                <a:lnTo>
                  <a:pt x="2685" y="408667"/>
                </a:lnTo>
                <a:lnTo>
                  <a:pt x="4730" y="406390"/>
                </a:lnTo>
                <a:lnTo>
                  <a:pt x="6093" y="402888"/>
                </a:lnTo>
                <a:lnTo>
                  <a:pt x="7608" y="393704"/>
                </a:lnTo>
                <a:lnTo>
                  <a:pt x="8281" y="383009"/>
                </a:lnTo>
                <a:lnTo>
                  <a:pt x="8460" y="377378"/>
                </a:lnTo>
                <a:lnTo>
                  <a:pt x="10565" y="369656"/>
                </a:lnTo>
                <a:lnTo>
                  <a:pt x="13952" y="360539"/>
                </a:lnTo>
                <a:lnTo>
                  <a:pt x="26679" y="33039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ARTInkAnnotation27"/>
          <p:cNvSpPr/>
          <p:nvPr/>
        </p:nvSpPr>
        <p:spPr>
          <a:xfrm>
            <a:off x="7617023" y="464347"/>
            <a:ext cx="285705" cy="625076"/>
          </a:xfrm>
          <a:custGeom>
            <a:avLst/>
            <a:gdLst/>
            <a:ahLst/>
            <a:cxnLst/>
            <a:rect l="0" t="0" r="0" b="0"/>
            <a:pathLst>
              <a:path w="285705" h="625076">
                <a:moveTo>
                  <a:pt x="133946" y="8926"/>
                </a:moveTo>
                <a:lnTo>
                  <a:pt x="133946" y="4186"/>
                </a:lnTo>
                <a:lnTo>
                  <a:pt x="134937" y="2790"/>
                </a:lnTo>
                <a:lnTo>
                  <a:pt x="136591" y="1859"/>
                </a:lnTo>
                <a:lnTo>
                  <a:pt x="141074" y="824"/>
                </a:lnTo>
                <a:lnTo>
                  <a:pt x="146374" y="364"/>
                </a:lnTo>
                <a:lnTo>
                  <a:pt x="154683" y="160"/>
                </a:lnTo>
                <a:lnTo>
                  <a:pt x="207565" y="0"/>
                </a:lnTo>
                <a:lnTo>
                  <a:pt x="214774" y="991"/>
                </a:lnTo>
                <a:lnTo>
                  <a:pt x="221566" y="2644"/>
                </a:lnTo>
                <a:lnTo>
                  <a:pt x="228078" y="4738"/>
                </a:lnTo>
                <a:lnTo>
                  <a:pt x="234404" y="6134"/>
                </a:lnTo>
                <a:lnTo>
                  <a:pt x="240605" y="7065"/>
                </a:lnTo>
                <a:lnTo>
                  <a:pt x="246723" y="7685"/>
                </a:lnTo>
                <a:lnTo>
                  <a:pt x="252787" y="9091"/>
                </a:lnTo>
                <a:lnTo>
                  <a:pt x="258814" y="11021"/>
                </a:lnTo>
                <a:lnTo>
                  <a:pt x="264816" y="13299"/>
                </a:lnTo>
                <a:lnTo>
                  <a:pt x="269810" y="15810"/>
                </a:lnTo>
                <a:lnTo>
                  <a:pt x="278004" y="21246"/>
                </a:lnTo>
                <a:lnTo>
                  <a:pt x="280586" y="24085"/>
                </a:lnTo>
                <a:lnTo>
                  <a:pt x="282308" y="26970"/>
                </a:lnTo>
                <a:lnTo>
                  <a:pt x="283455" y="29885"/>
                </a:lnTo>
                <a:lnTo>
                  <a:pt x="282085" y="41062"/>
                </a:lnTo>
                <a:lnTo>
                  <a:pt x="278168" y="54959"/>
                </a:lnTo>
                <a:lnTo>
                  <a:pt x="270385" y="73939"/>
                </a:lnTo>
                <a:lnTo>
                  <a:pt x="261795" y="93123"/>
                </a:lnTo>
                <a:lnTo>
                  <a:pt x="255921" y="108855"/>
                </a:lnTo>
                <a:lnTo>
                  <a:pt x="250003" y="123123"/>
                </a:lnTo>
                <a:lnTo>
                  <a:pt x="241093" y="142312"/>
                </a:lnTo>
                <a:lnTo>
                  <a:pt x="229194" y="166574"/>
                </a:lnTo>
                <a:lnTo>
                  <a:pt x="223242" y="175896"/>
                </a:lnTo>
                <a:lnTo>
                  <a:pt x="220265" y="179770"/>
                </a:lnTo>
                <a:lnTo>
                  <a:pt x="218281" y="184338"/>
                </a:lnTo>
                <a:lnTo>
                  <a:pt x="216076" y="194705"/>
                </a:lnTo>
                <a:lnTo>
                  <a:pt x="217741" y="205927"/>
                </a:lnTo>
                <a:lnTo>
                  <a:pt x="221613" y="220755"/>
                </a:lnTo>
                <a:lnTo>
                  <a:pt x="222156" y="224560"/>
                </a:lnTo>
                <a:lnTo>
                  <a:pt x="223510" y="228088"/>
                </a:lnTo>
                <a:lnTo>
                  <a:pt x="227661" y="234655"/>
                </a:lnTo>
                <a:lnTo>
                  <a:pt x="235458" y="240880"/>
                </a:lnTo>
                <a:lnTo>
                  <a:pt x="240316" y="243929"/>
                </a:lnTo>
                <a:lnTo>
                  <a:pt x="248359" y="247317"/>
                </a:lnTo>
                <a:lnTo>
                  <a:pt x="251894" y="248221"/>
                </a:lnTo>
                <a:lnTo>
                  <a:pt x="258466" y="251871"/>
                </a:lnTo>
                <a:lnTo>
                  <a:pt x="261607" y="254233"/>
                </a:lnTo>
                <a:lnTo>
                  <a:pt x="267744" y="256858"/>
                </a:lnTo>
                <a:lnTo>
                  <a:pt x="270769" y="257558"/>
                </a:lnTo>
                <a:lnTo>
                  <a:pt x="276777" y="260981"/>
                </a:lnTo>
                <a:lnTo>
                  <a:pt x="283978" y="266523"/>
                </a:lnTo>
                <a:lnTo>
                  <a:pt x="284568" y="267970"/>
                </a:lnTo>
                <a:lnTo>
                  <a:pt x="285400" y="274747"/>
                </a:lnTo>
                <a:lnTo>
                  <a:pt x="285704" y="288843"/>
                </a:lnTo>
                <a:lnTo>
                  <a:pt x="284727" y="291779"/>
                </a:lnTo>
                <a:lnTo>
                  <a:pt x="276030" y="306268"/>
                </a:lnTo>
                <a:lnTo>
                  <a:pt x="271509" y="315703"/>
                </a:lnTo>
                <a:lnTo>
                  <a:pt x="269499" y="323204"/>
                </a:lnTo>
                <a:lnTo>
                  <a:pt x="263314" y="332491"/>
                </a:lnTo>
                <a:lnTo>
                  <a:pt x="254943" y="343233"/>
                </a:lnTo>
                <a:lnTo>
                  <a:pt x="247914" y="354622"/>
                </a:lnTo>
                <a:lnTo>
                  <a:pt x="241484" y="366298"/>
                </a:lnTo>
                <a:lnTo>
                  <a:pt x="232285" y="384028"/>
                </a:lnTo>
                <a:lnTo>
                  <a:pt x="227262" y="395904"/>
                </a:lnTo>
                <a:lnTo>
                  <a:pt x="223441" y="412754"/>
                </a:lnTo>
                <a:lnTo>
                  <a:pt x="216410" y="427839"/>
                </a:lnTo>
                <a:lnTo>
                  <a:pt x="214727" y="440373"/>
                </a:lnTo>
                <a:lnTo>
                  <a:pt x="215581" y="443402"/>
                </a:lnTo>
                <a:lnTo>
                  <a:pt x="219176" y="449412"/>
                </a:lnTo>
                <a:lnTo>
                  <a:pt x="222516" y="451411"/>
                </a:lnTo>
                <a:lnTo>
                  <a:pt x="226726" y="452745"/>
                </a:lnTo>
                <a:lnTo>
                  <a:pt x="231519" y="453633"/>
                </a:lnTo>
                <a:lnTo>
                  <a:pt x="239488" y="454621"/>
                </a:lnTo>
                <a:lnTo>
                  <a:pt x="243003" y="454884"/>
                </a:lnTo>
                <a:lnTo>
                  <a:pt x="246338" y="456052"/>
                </a:lnTo>
                <a:lnTo>
                  <a:pt x="252690" y="459995"/>
                </a:lnTo>
                <a:lnTo>
                  <a:pt x="258820" y="462409"/>
                </a:lnTo>
                <a:lnTo>
                  <a:pt x="261843" y="463053"/>
                </a:lnTo>
                <a:lnTo>
                  <a:pt x="267848" y="466414"/>
                </a:lnTo>
                <a:lnTo>
                  <a:pt x="270840" y="468699"/>
                </a:lnTo>
                <a:lnTo>
                  <a:pt x="272833" y="471215"/>
                </a:lnTo>
                <a:lnTo>
                  <a:pt x="274162" y="473884"/>
                </a:lnTo>
                <a:lnTo>
                  <a:pt x="275639" y="479496"/>
                </a:lnTo>
                <a:lnTo>
                  <a:pt x="276294" y="485298"/>
                </a:lnTo>
                <a:lnTo>
                  <a:pt x="273941" y="493829"/>
                </a:lnTo>
                <a:lnTo>
                  <a:pt x="271924" y="498883"/>
                </a:lnTo>
                <a:lnTo>
                  <a:pt x="264392" y="509789"/>
                </a:lnTo>
                <a:lnTo>
                  <a:pt x="259606" y="515475"/>
                </a:lnTo>
                <a:lnTo>
                  <a:pt x="254430" y="521251"/>
                </a:lnTo>
                <a:lnTo>
                  <a:pt x="243386" y="532960"/>
                </a:lnTo>
                <a:lnTo>
                  <a:pt x="236673" y="538860"/>
                </a:lnTo>
                <a:lnTo>
                  <a:pt x="229219" y="544778"/>
                </a:lnTo>
                <a:lnTo>
                  <a:pt x="180998" y="580619"/>
                </a:lnTo>
                <a:lnTo>
                  <a:pt x="161803" y="594072"/>
                </a:lnTo>
                <a:lnTo>
                  <a:pt x="150533" y="600438"/>
                </a:lnTo>
                <a:lnTo>
                  <a:pt x="138059" y="606666"/>
                </a:lnTo>
                <a:lnTo>
                  <a:pt x="124781" y="612802"/>
                </a:lnTo>
                <a:lnTo>
                  <a:pt x="110969" y="616893"/>
                </a:lnTo>
                <a:lnTo>
                  <a:pt x="96799" y="619620"/>
                </a:lnTo>
                <a:lnTo>
                  <a:pt x="82393" y="621438"/>
                </a:lnTo>
                <a:lnTo>
                  <a:pt x="66834" y="622651"/>
                </a:lnTo>
                <a:lnTo>
                  <a:pt x="50510" y="623459"/>
                </a:lnTo>
                <a:lnTo>
                  <a:pt x="0" y="6250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ARTInkAnnotation28"/>
          <p:cNvSpPr/>
          <p:nvPr/>
        </p:nvSpPr>
        <p:spPr>
          <a:xfrm>
            <a:off x="607219" y="1333919"/>
            <a:ext cx="392907" cy="263924"/>
          </a:xfrm>
          <a:custGeom>
            <a:avLst/>
            <a:gdLst/>
            <a:ahLst/>
            <a:cxnLst/>
            <a:rect l="0" t="0" r="0" b="0"/>
            <a:pathLst>
              <a:path w="392907" h="263924">
                <a:moveTo>
                  <a:pt x="0" y="85901"/>
                </a:moveTo>
                <a:lnTo>
                  <a:pt x="0" y="149133"/>
                </a:lnTo>
                <a:lnTo>
                  <a:pt x="992" y="156829"/>
                </a:lnTo>
                <a:lnTo>
                  <a:pt x="2646" y="163944"/>
                </a:lnTo>
                <a:lnTo>
                  <a:pt x="4740" y="170672"/>
                </a:lnTo>
                <a:lnTo>
                  <a:pt x="6137" y="178134"/>
                </a:lnTo>
                <a:lnTo>
                  <a:pt x="7068" y="186085"/>
                </a:lnTo>
                <a:lnTo>
                  <a:pt x="7688" y="194362"/>
                </a:lnTo>
                <a:lnTo>
                  <a:pt x="8102" y="201865"/>
                </a:lnTo>
                <a:lnTo>
                  <a:pt x="8562" y="215493"/>
                </a:lnTo>
                <a:lnTo>
                  <a:pt x="9677" y="221905"/>
                </a:lnTo>
                <a:lnTo>
                  <a:pt x="11412" y="228164"/>
                </a:lnTo>
                <a:lnTo>
                  <a:pt x="13561" y="234321"/>
                </a:lnTo>
                <a:lnTo>
                  <a:pt x="14994" y="239418"/>
                </a:lnTo>
                <a:lnTo>
                  <a:pt x="15949" y="243809"/>
                </a:lnTo>
                <a:lnTo>
                  <a:pt x="17010" y="251332"/>
                </a:lnTo>
                <a:lnTo>
                  <a:pt x="17482" y="257984"/>
                </a:lnTo>
                <a:lnTo>
                  <a:pt x="17826" y="263923"/>
                </a:lnTo>
                <a:lnTo>
                  <a:pt x="17858" y="213018"/>
                </a:lnTo>
                <a:lnTo>
                  <a:pt x="18851" y="201403"/>
                </a:lnTo>
                <a:lnTo>
                  <a:pt x="20505" y="188700"/>
                </a:lnTo>
                <a:lnTo>
                  <a:pt x="22599" y="175270"/>
                </a:lnTo>
                <a:lnTo>
                  <a:pt x="24988" y="162347"/>
                </a:lnTo>
                <a:lnTo>
                  <a:pt x="30288" y="137406"/>
                </a:lnTo>
                <a:lnTo>
                  <a:pt x="38850" y="101052"/>
                </a:lnTo>
                <a:lnTo>
                  <a:pt x="40783" y="90048"/>
                </a:lnTo>
                <a:lnTo>
                  <a:pt x="42071" y="79736"/>
                </a:lnTo>
                <a:lnTo>
                  <a:pt x="42930" y="69885"/>
                </a:lnTo>
                <a:lnTo>
                  <a:pt x="44495" y="61333"/>
                </a:lnTo>
                <a:lnTo>
                  <a:pt x="46531" y="53648"/>
                </a:lnTo>
                <a:lnTo>
                  <a:pt x="48880" y="46539"/>
                </a:lnTo>
                <a:lnTo>
                  <a:pt x="52430" y="39816"/>
                </a:lnTo>
                <a:lnTo>
                  <a:pt x="56781" y="33350"/>
                </a:lnTo>
                <a:lnTo>
                  <a:pt x="61667" y="27055"/>
                </a:lnTo>
                <a:lnTo>
                  <a:pt x="65916" y="21865"/>
                </a:lnTo>
                <a:lnTo>
                  <a:pt x="69741" y="17414"/>
                </a:lnTo>
                <a:lnTo>
                  <a:pt x="73283" y="13454"/>
                </a:lnTo>
                <a:lnTo>
                  <a:pt x="76636" y="10814"/>
                </a:lnTo>
                <a:lnTo>
                  <a:pt x="83008" y="7881"/>
                </a:lnTo>
                <a:lnTo>
                  <a:pt x="86097" y="8091"/>
                </a:lnTo>
                <a:lnTo>
                  <a:pt x="89148" y="9223"/>
                </a:lnTo>
                <a:lnTo>
                  <a:pt x="96176" y="14119"/>
                </a:lnTo>
                <a:lnTo>
                  <a:pt x="100828" y="18203"/>
                </a:lnTo>
                <a:lnTo>
                  <a:pt x="105914" y="22909"/>
                </a:lnTo>
                <a:lnTo>
                  <a:pt x="110297" y="28032"/>
                </a:lnTo>
                <a:lnTo>
                  <a:pt x="114211" y="33431"/>
                </a:lnTo>
                <a:lnTo>
                  <a:pt x="117812" y="39015"/>
                </a:lnTo>
                <a:lnTo>
                  <a:pt x="121205" y="45714"/>
                </a:lnTo>
                <a:lnTo>
                  <a:pt x="124460" y="53157"/>
                </a:lnTo>
                <a:lnTo>
                  <a:pt x="127622" y="61095"/>
                </a:lnTo>
                <a:lnTo>
                  <a:pt x="133780" y="77853"/>
                </a:lnTo>
                <a:lnTo>
                  <a:pt x="151790" y="130627"/>
                </a:lnTo>
                <a:lnTo>
                  <a:pt x="154771" y="139531"/>
                </a:lnTo>
                <a:lnTo>
                  <a:pt x="157751" y="147451"/>
                </a:lnTo>
                <a:lnTo>
                  <a:pt x="160730" y="154716"/>
                </a:lnTo>
                <a:lnTo>
                  <a:pt x="163708" y="161543"/>
                </a:lnTo>
                <a:lnTo>
                  <a:pt x="166685" y="167087"/>
                </a:lnTo>
                <a:lnTo>
                  <a:pt x="169663" y="171775"/>
                </a:lnTo>
                <a:lnTo>
                  <a:pt x="178071" y="183405"/>
                </a:lnTo>
                <a:lnTo>
                  <a:pt x="181007" y="178515"/>
                </a:lnTo>
                <a:lnTo>
                  <a:pt x="183179" y="174433"/>
                </a:lnTo>
                <a:lnTo>
                  <a:pt x="184627" y="168735"/>
                </a:lnTo>
                <a:lnTo>
                  <a:pt x="185592" y="161960"/>
                </a:lnTo>
                <a:lnTo>
                  <a:pt x="186236" y="154466"/>
                </a:lnTo>
                <a:lnTo>
                  <a:pt x="187657" y="146494"/>
                </a:lnTo>
                <a:lnTo>
                  <a:pt x="189597" y="138203"/>
                </a:lnTo>
                <a:lnTo>
                  <a:pt x="191882" y="129699"/>
                </a:lnTo>
                <a:lnTo>
                  <a:pt x="193406" y="121053"/>
                </a:lnTo>
                <a:lnTo>
                  <a:pt x="194421" y="112312"/>
                </a:lnTo>
                <a:lnTo>
                  <a:pt x="195099" y="103508"/>
                </a:lnTo>
                <a:lnTo>
                  <a:pt x="196542" y="93671"/>
                </a:lnTo>
                <a:lnTo>
                  <a:pt x="198497" y="83143"/>
                </a:lnTo>
                <a:lnTo>
                  <a:pt x="200792" y="72156"/>
                </a:lnTo>
                <a:lnTo>
                  <a:pt x="204307" y="62847"/>
                </a:lnTo>
                <a:lnTo>
                  <a:pt x="208634" y="54657"/>
                </a:lnTo>
                <a:lnTo>
                  <a:pt x="213503" y="47212"/>
                </a:lnTo>
                <a:lnTo>
                  <a:pt x="216750" y="40265"/>
                </a:lnTo>
                <a:lnTo>
                  <a:pt x="218914" y="33649"/>
                </a:lnTo>
                <a:lnTo>
                  <a:pt x="220356" y="27254"/>
                </a:lnTo>
                <a:lnTo>
                  <a:pt x="222311" y="21006"/>
                </a:lnTo>
                <a:lnTo>
                  <a:pt x="224605" y="14857"/>
                </a:lnTo>
                <a:lnTo>
                  <a:pt x="227128" y="8772"/>
                </a:lnTo>
                <a:lnTo>
                  <a:pt x="229801" y="4716"/>
                </a:lnTo>
                <a:lnTo>
                  <a:pt x="232576" y="2013"/>
                </a:lnTo>
                <a:lnTo>
                  <a:pt x="235417" y="210"/>
                </a:lnTo>
                <a:lnTo>
                  <a:pt x="238304" y="0"/>
                </a:lnTo>
                <a:lnTo>
                  <a:pt x="241221" y="853"/>
                </a:lnTo>
                <a:lnTo>
                  <a:pt x="247108" y="4446"/>
                </a:lnTo>
                <a:lnTo>
                  <a:pt x="253031" y="9350"/>
                </a:lnTo>
                <a:lnTo>
                  <a:pt x="261617" y="17483"/>
                </a:lnTo>
                <a:lnTo>
                  <a:pt x="266685" y="22430"/>
                </a:lnTo>
                <a:lnTo>
                  <a:pt x="271055" y="29696"/>
                </a:lnTo>
                <a:lnTo>
                  <a:pt x="274961" y="38509"/>
                </a:lnTo>
                <a:lnTo>
                  <a:pt x="281947" y="57893"/>
                </a:lnTo>
                <a:lnTo>
                  <a:pt x="297547" y="103600"/>
                </a:lnTo>
                <a:lnTo>
                  <a:pt x="300560" y="111591"/>
                </a:lnTo>
                <a:lnTo>
                  <a:pt x="303561" y="118903"/>
                </a:lnTo>
                <a:lnTo>
                  <a:pt x="306553" y="125762"/>
                </a:lnTo>
                <a:lnTo>
                  <a:pt x="309541" y="133311"/>
                </a:lnTo>
                <a:lnTo>
                  <a:pt x="315506" y="149636"/>
                </a:lnTo>
                <a:lnTo>
                  <a:pt x="317493" y="156173"/>
                </a:lnTo>
                <a:lnTo>
                  <a:pt x="318818" y="161522"/>
                </a:lnTo>
                <a:lnTo>
                  <a:pt x="319702" y="166081"/>
                </a:lnTo>
                <a:lnTo>
                  <a:pt x="323329" y="173792"/>
                </a:lnTo>
                <a:lnTo>
                  <a:pt x="328249" y="180526"/>
                </a:lnTo>
                <a:lnTo>
                  <a:pt x="333742" y="186827"/>
                </a:lnTo>
                <a:lnTo>
                  <a:pt x="336596" y="188904"/>
                </a:lnTo>
                <a:lnTo>
                  <a:pt x="342413" y="191211"/>
                </a:lnTo>
                <a:lnTo>
                  <a:pt x="350952" y="192237"/>
                </a:lnTo>
                <a:lnTo>
                  <a:pt x="356007" y="192511"/>
                </a:lnTo>
                <a:lnTo>
                  <a:pt x="360369" y="190708"/>
                </a:lnTo>
                <a:lnTo>
                  <a:pt x="364269" y="187523"/>
                </a:lnTo>
                <a:lnTo>
                  <a:pt x="367862" y="183415"/>
                </a:lnTo>
                <a:lnTo>
                  <a:pt x="372241" y="178691"/>
                </a:lnTo>
                <a:lnTo>
                  <a:pt x="392906" y="15733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MARTInkAnnotation29"/>
          <p:cNvSpPr/>
          <p:nvPr/>
        </p:nvSpPr>
        <p:spPr>
          <a:xfrm>
            <a:off x="1107281" y="1332806"/>
            <a:ext cx="160736" cy="130986"/>
          </a:xfrm>
          <a:custGeom>
            <a:avLst/>
            <a:gdLst/>
            <a:ahLst/>
            <a:cxnLst/>
            <a:rect l="0" t="0" r="0" b="0"/>
            <a:pathLst>
              <a:path w="160736" h="130986">
                <a:moveTo>
                  <a:pt x="0" y="95944"/>
                </a:moveTo>
                <a:lnTo>
                  <a:pt x="9481" y="95944"/>
                </a:lnTo>
                <a:lnTo>
                  <a:pt x="14258" y="96936"/>
                </a:lnTo>
                <a:lnTo>
                  <a:pt x="19427" y="98590"/>
                </a:lnTo>
                <a:lnTo>
                  <a:pt x="24858" y="100685"/>
                </a:lnTo>
                <a:lnTo>
                  <a:pt x="30463" y="102081"/>
                </a:lnTo>
                <a:lnTo>
                  <a:pt x="36184" y="103012"/>
                </a:lnTo>
                <a:lnTo>
                  <a:pt x="41982" y="103632"/>
                </a:lnTo>
                <a:lnTo>
                  <a:pt x="48824" y="103054"/>
                </a:lnTo>
                <a:lnTo>
                  <a:pt x="56362" y="101676"/>
                </a:lnTo>
                <a:lnTo>
                  <a:pt x="64364" y="99765"/>
                </a:lnTo>
                <a:lnTo>
                  <a:pt x="72675" y="97500"/>
                </a:lnTo>
                <a:lnTo>
                  <a:pt x="89847" y="92336"/>
                </a:lnTo>
                <a:lnTo>
                  <a:pt x="97601" y="89570"/>
                </a:lnTo>
                <a:lnTo>
                  <a:pt x="104755" y="86734"/>
                </a:lnTo>
                <a:lnTo>
                  <a:pt x="111509" y="83851"/>
                </a:lnTo>
                <a:lnTo>
                  <a:pt x="117995" y="79944"/>
                </a:lnTo>
                <a:lnTo>
                  <a:pt x="124304" y="75356"/>
                </a:lnTo>
                <a:lnTo>
                  <a:pt x="130495" y="70312"/>
                </a:lnTo>
                <a:lnTo>
                  <a:pt x="135614" y="64966"/>
                </a:lnTo>
                <a:lnTo>
                  <a:pt x="140019" y="59417"/>
                </a:lnTo>
                <a:lnTo>
                  <a:pt x="143947" y="53733"/>
                </a:lnTo>
                <a:lnTo>
                  <a:pt x="146566" y="47960"/>
                </a:lnTo>
                <a:lnTo>
                  <a:pt x="148313" y="42126"/>
                </a:lnTo>
                <a:lnTo>
                  <a:pt x="149477" y="36253"/>
                </a:lnTo>
                <a:lnTo>
                  <a:pt x="150253" y="30353"/>
                </a:lnTo>
                <a:lnTo>
                  <a:pt x="150770" y="24436"/>
                </a:lnTo>
                <a:lnTo>
                  <a:pt x="151115" y="18506"/>
                </a:lnTo>
                <a:lnTo>
                  <a:pt x="150353" y="13561"/>
                </a:lnTo>
                <a:lnTo>
                  <a:pt x="148852" y="9272"/>
                </a:lnTo>
                <a:lnTo>
                  <a:pt x="146860" y="5421"/>
                </a:lnTo>
                <a:lnTo>
                  <a:pt x="143547" y="2853"/>
                </a:lnTo>
                <a:lnTo>
                  <a:pt x="139355" y="1141"/>
                </a:lnTo>
                <a:lnTo>
                  <a:pt x="134575" y="0"/>
                </a:lnTo>
                <a:lnTo>
                  <a:pt x="129404" y="231"/>
                </a:lnTo>
                <a:lnTo>
                  <a:pt x="123973" y="1378"/>
                </a:lnTo>
                <a:lnTo>
                  <a:pt x="118367" y="3134"/>
                </a:lnTo>
                <a:lnTo>
                  <a:pt x="112646" y="5297"/>
                </a:lnTo>
                <a:lnTo>
                  <a:pt x="106847" y="7732"/>
                </a:lnTo>
                <a:lnTo>
                  <a:pt x="100997" y="10347"/>
                </a:lnTo>
                <a:lnTo>
                  <a:pt x="96105" y="14075"/>
                </a:lnTo>
                <a:lnTo>
                  <a:pt x="91851" y="18544"/>
                </a:lnTo>
                <a:lnTo>
                  <a:pt x="88023" y="23508"/>
                </a:lnTo>
                <a:lnTo>
                  <a:pt x="83487" y="28802"/>
                </a:lnTo>
                <a:lnTo>
                  <a:pt x="78478" y="34315"/>
                </a:lnTo>
                <a:lnTo>
                  <a:pt x="73155" y="39976"/>
                </a:lnTo>
                <a:lnTo>
                  <a:pt x="69606" y="45733"/>
                </a:lnTo>
                <a:lnTo>
                  <a:pt x="67240" y="51556"/>
                </a:lnTo>
                <a:lnTo>
                  <a:pt x="65663" y="57422"/>
                </a:lnTo>
                <a:lnTo>
                  <a:pt x="63619" y="63318"/>
                </a:lnTo>
                <a:lnTo>
                  <a:pt x="61264" y="69232"/>
                </a:lnTo>
                <a:lnTo>
                  <a:pt x="58702" y="75160"/>
                </a:lnTo>
                <a:lnTo>
                  <a:pt x="57987" y="81096"/>
                </a:lnTo>
                <a:lnTo>
                  <a:pt x="58502" y="87037"/>
                </a:lnTo>
                <a:lnTo>
                  <a:pt x="59837" y="92983"/>
                </a:lnTo>
                <a:lnTo>
                  <a:pt x="62712" y="98931"/>
                </a:lnTo>
                <a:lnTo>
                  <a:pt x="66613" y="104881"/>
                </a:lnTo>
                <a:lnTo>
                  <a:pt x="71198" y="110831"/>
                </a:lnTo>
                <a:lnTo>
                  <a:pt x="76239" y="115791"/>
                </a:lnTo>
                <a:lnTo>
                  <a:pt x="81583" y="120089"/>
                </a:lnTo>
                <a:lnTo>
                  <a:pt x="87131" y="123947"/>
                </a:lnTo>
                <a:lnTo>
                  <a:pt x="92814" y="126519"/>
                </a:lnTo>
                <a:lnTo>
                  <a:pt x="98587" y="128234"/>
                </a:lnTo>
                <a:lnTo>
                  <a:pt x="104420" y="129377"/>
                </a:lnTo>
                <a:lnTo>
                  <a:pt x="110293" y="130139"/>
                </a:lnTo>
                <a:lnTo>
                  <a:pt x="116193" y="130647"/>
                </a:lnTo>
                <a:lnTo>
                  <a:pt x="122111" y="130985"/>
                </a:lnTo>
                <a:lnTo>
                  <a:pt x="129032" y="130219"/>
                </a:lnTo>
                <a:lnTo>
                  <a:pt x="136623" y="128716"/>
                </a:lnTo>
                <a:lnTo>
                  <a:pt x="160735" y="1227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SMARTInkAnnotation30"/>
          <p:cNvSpPr/>
          <p:nvPr/>
        </p:nvSpPr>
        <p:spPr>
          <a:xfrm>
            <a:off x="1437680" y="1303734"/>
            <a:ext cx="312540" cy="202947"/>
          </a:xfrm>
          <a:custGeom>
            <a:avLst/>
            <a:gdLst/>
            <a:ahLst/>
            <a:cxnLst/>
            <a:rect l="0" t="0" r="0" b="0"/>
            <a:pathLst>
              <a:path w="312540" h="202947">
                <a:moveTo>
                  <a:pt x="0" y="0"/>
                </a:moveTo>
                <a:lnTo>
                  <a:pt x="0" y="4741"/>
                </a:lnTo>
                <a:lnTo>
                  <a:pt x="992" y="7129"/>
                </a:lnTo>
                <a:lnTo>
                  <a:pt x="4740" y="12429"/>
                </a:lnTo>
                <a:lnTo>
                  <a:pt x="6137" y="17216"/>
                </a:lnTo>
                <a:lnTo>
                  <a:pt x="7067" y="23384"/>
                </a:lnTo>
                <a:lnTo>
                  <a:pt x="7688" y="30472"/>
                </a:lnTo>
                <a:lnTo>
                  <a:pt x="9094" y="37182"/>
                </a:lnTo>
                <a:lnTo>
                  <a:pt x="11024" y="43640"/>
                </a:lnTo>
                <a:lnTo>
                  <a:pt x="13302" y="49929"/>
                </a:lnTo>
                <a:lnTo>
                  <a:pt x="14821" y="56107"/>
                </a:lnTo>
                <a:lnTo>
                  <a:pt x="15834" y="62209"/>
                </a:lnTo>
                <a:lnTo>
                  <a:pt x="16509" y="68262"/>
                </a:lnTo>
                <a:lnTo>
                  <a:pt x="17951" y="75274"/>
                </a:lnTo>
                <a:lnTo>
                  <a:pt x="19905" y="82925"/>
                </a:lnTo>
                <a:lnTo>
                  <a:pt x="22200" y="91002"/>
                </a:lnTo>
                <a:lnTo>
                  <a:pt x="23729" y="98371"/>
                </a:lnTo>
                <a:lnTo>
                  <a:pt x="24749" y="105269"/>
                </a:lnTo>
                <a:lnTo>
                  <a:pt x="25429" y="111851"/>
                </a:lnTo>
                <a:lnTo>
                  <a:pt x="25882" y="118224"/>
                </a:lnTo>
                <a:lnTo>
                  <a:pt x="26184" y="124456"/>
                </a:lnTo>
                <a:lnTo>
                  <a:pt x="26609" y="140064"/>
                </a:lnTo>
                <a:lnTo>
                  <a:pt x="26786" y="160163"/>
                </a:lnTo>
                <a:lnTo>
                  <a:pt x="26788" y="122560"/>
                </a:lnTo>
                <a:lnTo>
                  <a:pt x="27781" y="113457"/>
                </a:lnTo>
                <a:lnTo>
                  <a:pt x="29435" y="103419"/>
                </a:lnTo>
                <a:lnTo>
                  <a:pt x="31529" y="92759"/>
                </a:lnTo>
                <a:lnTo>
                  <a:pt x="33918" y="82675"/>
                </a:lnTo>
                <a:lnTo>
                  <a:pt x="36502" y="72976"/>
                </a:lnTo>
                <a:lnTo>
                  <a:pt x="42020" y="54262"/>
                </a:lnTo>
                <a:lnTo>
                  <a:pt x="47780" y="36023"/>
                </a:lnTo>
                <a:lnTo>
                  <a:pt x="50704" y="28977"/>
                </a:lnTo>
                <a:lnTo>
                  <a:pt x="53647" y="23287"/>
                </a:lnTo>
                <a:lnTo>
                  <a:pt x="56600" y="18501"/>
                </a:lnTo>
                <a:lnTo>
                  <a:pt x="59562" y="14318"/>
                </a:lnTo>
                <a:lnTo>
                  <a:pt x="62528" y="10538"/>
                </a:lnTo>
                <a:lnTo>
                  <a:pt x="65498" y="7025"/>
                </a:lnTo>
                <a:lnTo>
                  <a:pt x="68470" y="4684"/>
                </a:lnTo>
                <a:lnTo>
                  <a:pt x="74418" y="2082"/>
                </a:lnTo>
                <a:lnTo>
                  <a:pt x="77393" y="2380"/>
                </a:lnTo>
                <a:lnTo>
                  <a:pt x="80369" y="3571"/>
                </a:lnTo>
                <a:lnTo>
                  <a:pt x="83345" y="5358"/>
                </a:lnTo>
                <a:lnTo>
                  <a:pt x="86321" y="8533"/>
                </a:lnTo>
                <a:lnTo>
                  <a:pt x="89297" y="12634"/>
                </a:lnTo>
                <a:lnTo>
                  <a:pt x="92274" y="17352"/>
                </a:lnTo>
                <a:lnTo>
                  <a:pt x="95250" y="22483"/>
                </a:lnTo>
                <a:lnTo>
                  <a:pt x="101203" y="33474"/>
                </a:lnTo>
                <a:lnTo>
                  <a:pt x="104179" y="40176"/>
                </a:lnTo>
                <a:lnTo>
                  <a:pt x="107156" y="47620"/>
                </a:lnTo>
                <a:lnTo>
                  <a:pt x="113109" y="63829"/>
                </a:lnTo>
                <a:lnTo>
                  <a:pt x="119062" y="80954"/>
                </a:lnTo>
                <a:lnTo>
                  <a:pt x="122039" y="88696"/>
                </a:lnTo>
                <a:lnTo>
                  <a:pt x="125015" y="95842"/>
                </a:lnTo>
                <a:lnTo>
                  <a:pt x="127992" y="102590"/>
                </a:lnTo>
                <a:lnTo>
                  <a:pt x="129976" y="110065"/>
                </a:lnTo>
                <a:lnTo>
                  <a:pt x="131299" y="118026"/>
                </a:lnTo>
                <a:lnTo>
                  <a:pt x="132181" y="126309"/>
                </a:lnTo>
                <a:lnTo>
                  <a:pt x="133761" y="132823"/>
                </a:lnTo>
                <a:lnTo>
                  <a:pt x="135807" y="138158"/>
                </a:lnTo>
                <a:lnTo>
                  <a:pt x="138163" y="142707"/>
                </a:lnTo>
                <a:lnTo>
                  <a:pt x="139733" y="146732"/>
                </a:lnTo>
                <a:lnTo>
                  <a:pt x="140781" y="150407"/>
                </a:lnTo>
                <a:lnTo>
                  <a:pt x="142461" y="158695"/>
                </a:lnTo>
                <a:lnTo>
                  <a:pt x="143591" y="158383"/>
                </a:lnTo>
                <a:lnTo>
                  <a:pt x="147493" y="155390"/>
                </a:lnTo>
                <a:lnTo>
                  <a:pt x="148930" y="152210"/>
                </a:lnTo>
                <a:lnTo>
                  <a:pt x="149888" y="148107"/>
                </a:lnTo>
                <a:lnTo>
                  <a:pt x="150527" y="143386"/>
                </a:lnTo>
                <a:lnTo>
                  <a:pt x="151945" y="137263"/>
                </a:lnTo>
                <a:lnTo>
                  <a:pt x="153882" y="130204"/>
                </a:lnTo>
                <a:lnTo>
                  <a:pt x="156166" y="122521"/>
                </a:lnTo>
                <a:lnTo>
                  <a:pt x="158681" y="115416"/>
                </a:lnTo>
                <a:lnTo>
                  <a:pt x="161350" y="108694"/>
                </a:lnTo>
                <a:lnTo>
                  <a:pt x="164121" y="102228"/>
                </a:lnTo>
                <a:lnTo>
                  <a:pt x="166961" y="94941"/>
                </a:lnTo>
                <a:lnTo>
                  <a:pt x="172762" y="78907"/>
                </a:lnTo>
                <a:lnTo>
                  <a:pt x="175698" y="71457"/>
                </a:lnTo>
                <a:lnTo>
                  <a:pt x="178647" y="64505"/>
                </a:lnTo>
                <a:lnTo>
                  <a:pt x="185770" y="48571"/>
                </a:lnTo>
                <a:lnTo>
                  <a:pt x="187347" y="47264"/>
                </a:lnTo>
                <a:lnTo>
                  <a:pt x="189390" y="46392"/>
                </a:lnTo>
                <a:lnTo>
                  <a:pt x="191744" y="45811"/>
                </a:lnTo>
                <a:lnTo>
                  <a:pt x="193314" y="47408"/>
                </a:lnTo>
                <a:lnTo>
                  <a:pt x="194360" y="50457"/>
                </a:lnTo>
                <a:lnTo>
                  <a:pt x="195058" y="54474"/>
                </a:lnTo>
                <a:lnTo>
                  <a:pt x="196515" y="59136"/>
                </a:lnTo>
                <a:lnTo>
                  <a:pt x="198479" y="64229"/>
                </a:lnTo>
                <a:lnTo>
                  <a:pt x="200780" y="69609"/>
                </a:lnTo>
                <a:lnTo>
                  <a:pt x="202314" y="75179"/>
                </a:lnTo>
                <a:lnTo>
                  <a:pt x="203337" y="80877"/>
                </a:lnTo>
                <a:lnTo>
                  <a:pt x="204019" y="86660"/>
                </a:lnTo>
                <a:lnTo>
                  <a:pt x="204473" y="93493"/>
                </a:lnTo>
                <a:lnTo>
                  <a:pt x="204776" y="101024"/>
                </a:lnTo>
                <a:lnTo>
                  <a:pt x="204978" y="109021"/>
                </a:lnTo>
                <a:lnTo>
                  <a:pt x="206105" y="117329"/>
                </a:lnTo>
                <a:lnTo>
                  <a:pt x="207849" y="125845"/>
                </a:lnTo>
                <a:lnTo>
                  <a:pt x="210003" y="134498"/>
                </a:lnTo>
                <a:lnTo>
                  <a:pt x="212432" y="143244"/>
                </a:lnTo>
                <a:lnTo>
                  <a:pt x="217776" y="160898"/>
                </a:lnTo>
                <a:lnTo>
                  <a:pt x="221582" y="168781"/>
                </a:lnTo>
                <a:lnTo>
                  <a:pt x="226104" y="176021"/>
                </a:lnTo>
                <a:lnTo>
                  <a:pt x="231103" y="182832"/>
                </a:lnTo>
                <a:lnTo>
                  <a:pt x="236420" y="188365"/>
                </a:lnTo>
                <a:lnTo>
                  <a:pt x="241949" y="193045"/>
                </a:lnTo>
                <a:lnTo>
                  <a:pt x="247620" y="197158"/>
                </a:lnTo>
                <a:lnTo>
                  <a:pt x="253384" y="199900"/>
                </a:lnTo>
                <a:lnTo>
                  <a:pt x="259212" y="201728"/>
                </a:lnTo>
                <a:lnTo>
                  <a:pt x="265081" y="202946"/>
                </a:lnTo>
                <a:lnTo>
                  <a:pt x="272963" y="202766"/>
                </a:lnTo>
                <a:lnTo>
                  <a:pt x="282186" y="201654"/>
                </a:lnTo>
                <a:lnTo>
                  <a:pt x="312539" y="19645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SMARTInkAnnotation31"/>
          <p:cNvSpPr/>
          <p:nvPr/>
        </p:nvSpPr>
        <p:spPr>
          <a:xfrm>
            <a:off x="1973461" y="1357313"/>
            <a:ext cx="205384" cy="26790"/>
          </a:xfrm>
          <a:custGeom>
            <a:avLst/>
            <a:gdLst/>
            <a:ahLst/>
            <a:cxnLst/>
            <a:rect l="0" t="0" r="0" b="0"/>
            <a:pathLst>
              <a:path w="205384" h="26790">
                <a:moveTo>
                  <a:pt x="0" y="0"/>
                </a:moveTo>
                <a:lnTo>
                  <a:pt x="4740" y="0"/>
                </a:lnTo>
                <a:lnTo>
                  <a:pt x="7129" y="992"/>
                </a:lnTo>
                <a:lnTo>
                  <a:pt x="9714" y="2645"/>
                </a:lnTo>
                <a:lnTo>
                  <a:pt x="12429" y="4740"/>
                </a:lnTo>
                <a:lnTo>
                  <a:pt x="16223" y="6136"/>
                </a:lnTo>
                <a:lnTo>
                  <a:pt x="20737" y="7067"/>
                </a:lnTo>
                <a:lnTo>
                  <a:pt x="25731" y="7688"/>
                </a:lnTo>
                <a:lnTo>
                  <a:pt x="30052" y="9094"/>
                </a:lnTo>
                <a:lnTo>
                  <a:pt x="33926" y="11023"/>
                </a:lnTo>
                <a:lnTo>
                  <a:pt x="37500" y="13302"/>
                </a:lnTo>
                <a:lnTo>
                  <a:pt x="41867" y="14821"/>
                </a:lnTo>
                <a:lnTo>
                  <a:pt x="46763" y="15834"/>
                </a:lnTo>
                <a:lnTo>
                  <a:pt x="52011" y="16509"/>
                </a:lnTo>
                <a:lnTo>
                  <a:pt x="58487" y="16959"/>
                </a:lnTo>
                <a:lnTo>
                  <a:pt x="65780" y="17259"/>
                </a:lnTo>
                <a:lnTo>
                  <a:pt x="87621" y="17681"/>
                </a:lnTo>
                <a:lnTo>
                  <a:pt x="112778" y="17824"/>
                </a:lnTo>
                <a:lnTo>
                  <a:pt x="118842" y="18828"/>
                </a:lnTo>
                <a:lnTo>
                  <a:pt x="124869" y="20489"/>
                </a:lnTo>
                <a:lnTo>
                  <a:pt x="130871" y="22589"/>
                </a:lnTo>
                <a:lnTo>
                  <a:pt x="137849" y="23989"/>
                </a:lnTo>
                <a:lnTo>
                  <a:pt x="145477" y="24922"/>
                </a:lnTo>
                <a:lnTo>
                  <a:pt x="159906" y="25959"/>
                </a:lnTo>
                <a:lnTo>
                  <a:pt x="169627" y="26420"/>
                </a:lnTo>
                <a:lnTo>
                  <a:pt x="174600" y="25551"/>
                </a:lnTo>
                <a:lnTo>
                  <a:pt x="179900" y="23979"/>
                </a:lnTo>
                <a:lnTo>
                  <a:pt x="185417" y="21939"/>
                </a:lnTo>
                <a:lnTo>
                  <a:pt x="190088" y="20579"/>
                </a:lnTo>
                <a:lnTo>
                  <a:pt x="194194" y="19672"/>
                </a:lnTo>
                <a:lnTo>
                  <a:pt x="197924" y="19068"/>
                </a:lnTo>
                <a:lnTo>
                  <a:pt x="200410" y="19657"/>
                </a:lnTo>
                <a:lnTo>
                  <a:pt x="202067" y="21042"/>
                </a:lnTo>
                <a:lnTo>
                  <a:pt x="205383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MARTInkAnnotation32"/>
          <p:cNvSpPr/>
          <p:nvPr/>
        </p:nvSpPr>
        <p:spPr>
          <a:xfrm>
            <a:off x="2000250" y="1419820"/>
            <a:ext cx="339329" cy="107158"/>
          </a:xfrm>
          <a:custGeom>
            <a:avLst/>
            <a:gdLst/>
            <a:ahLst/>
            <a:cxnLst/>
            <a:rect l="0" t="0" r="0" b="0"/>
            <a:pathLst>
              <a:path w="339329" h="107158">
                <a:moveTo>
                  <a:pt x="0" y="107157"/>
                </a:moveTo>
                <a:lnTo>
                  <a:pt x="4740" y="102416"/>
                </a:lnTo>
                <a:lnTo>
                  <a:pt x="8121" y="101020"/>
                </a:lnTo>
                <a:lnTo>
                  <a:pt x="17169" y="99468"/>
                </a:lnTo>
                <a:lnTo>
                  <a:pt x="22360" y="99054"/>
                </a:lnTo>
                <a:lnTo>
                  <a:pt x="27805" y="98778"/>
                </a:lnTo>
                <a:lnTo>
                  <a:pt x="33420" y="98595"/>
                </a:lnTo>
                <a:lnTo>
                  <a:pt x="60283" y="98336"/>
                </a:lnTo>
                <a:lnTo>
                  <a:pt x="70947" y="97307"/>
                </a:lnTo>
                <a:lnTo>
                  <a:pt x="82024" y="95630"/>
                </a:lnTo>
                <a:lnTo>
                  <a:pt x="93378" y="93519"/>
                </a:lnTo>
                <a:lnTo>
                  <a:pt x="116577" y="88528"/>
                </a:lnTo>
                <a:lnTo>
                  <a:pt x="128320" y="85807"/>
                </a:lnTo>
                <a:lnTo>
                  <a:pt x="139124" y="83994"/>
                </a:lnTo>
                <a:lnTo>
                  <a:pt x="149304" y="82785"/>
                </a:lnTo>
                <a:lnTo>
                  <a:pt x="159067" y="81979"/>
                </a:lnTo>
                <a:lnTo>
                  <a:pt x="169545" y="80450"/>
                </a:lnTo>
                <a:lnTo>
                  <a:pt x="180498" y="78438"/>
                </a:lnTo>
                <a:lnTo>
                  <a:pt x="191770" y="76105"/>
                </a:lnTo>
                <a:lnTo>
                  <a:pt x="202261" y="73557"/>
                </a:lnTo>
                <a:lnTo>
                  <a:pt x="212231" y="70866"/>
                </a:lnTo>
                <a:lnTo>
                  <a:pt x="221854" y="68080"/>
                </a:lnTo>
                <a:lnTo>
                  <a:pt x="230254" y="66223"/>
                </a:lnTo>
                <a:lnTo>
                  <a:pt x="237839" y="64985"/>
                </a:lnTo>
                <a:lnTo>
                  <a:pt x="244879" y="64159"/>
                </a:lnTo>
                <a:lnTo>
                  <a:pt x="252550" y="62617"/>
                </a:lnTo>
                <a:lnTo>
                  <a:pt x="260640" y="60596"/>
                </a:lnTo>
                <a:lnTo>
                  <a:pt x="269010" y="58257"/>
                </a:lnTo>
                <a:lnTo>
                  <a:pt x="277567" y="53721"/>
                </a:lnTo>
                <a:lnTo>
                  <a:pt x="286248" y="47720"/>
                </a:lnTo>
                <a:lnTo>
                  <a:pt x="295011" y="40743"/>
                </a:lnTo>
                <a:lnTo>
                  <a:pt x="303830" y="33115"/>
                </a:lnTo>
                <a:lnTo>
                  <a:pt x="312687" y="25054"/>
                </a:lnTo>
                <a:lnTo>
                  <a:pt x="33932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MARTInkAnnotation33"/>
          <p:cNvSpPr/>
          <p:nvPr/>
        </p:nvSpPr>
        <p:spPr>
          <a:xfrm>
            <a:off x="2527102" y="1223367"/>
            <a:ext cx="185713" cy="35720"/>
          </a:xfrm>
          <a:custGeom>
            <a:avLst/>
            <a:gdLst/>
            <a:ahLst/>
            <a:cxnLst/>
            <a:rect l="0" t="0" r="0" b="0"/>
            <a:pathLst>
              <a:path w="185713" h="35720">
                <a:moveTo>
                  <a:pt x="0" y="35719"/>
                </a:moveTo>
                <a:lnTo>
                  <a:pt x="4740" y="30978"/>
                </a:lnTo>
                <a:lnTo>
                  <a:pt x="7129" y="29582"/>
                </a:lnTo>
                <a:lnTo>
                  <a:pt x="9713" y="28651"/>
                </a:lnTo>
                <a:lnTo>
                  <a:pt x="15231" y="27617"/>
                </a:lnTo>
                <a:lnTo>
                  <a:pt x="20990" y="27157"/>
                </a:lnTo>
                <a:lnTo>
                  <a:pt x="29503" y="26953"/>
                </a:lnTo>
                <a:lnTo>
                  <a:pt x="91107" y="26792"/>
                </a:lnTo>
                <a:lnTo>
                  <a:pt x="98441" y="25799"/>
                </a:lnTo>
                <a:lnTo>
                  <a:pt x="105315" y="24145"/>
                </a:lnTo>
                <a:lnTo>
                  <a:pt x="111882" y="22050"/>
                </a:lnTo>
                <a:lnTo>
                  <a:pt x="118244" y="20653"/>
                </a:lnTo>
                <a:lnTo>
                  <a:pt x="124470" y="19722"/>
                </a:lnTo>
                <a:lnTo>
                  <a:pt x="130605" y="19101"/>
                </a:lnTo>
                <a:lnTo>
                  <a:pt x="136679" y="18687"/>
                </a:lnTo>
                <a:lnTo>
                  <a:pt x="142713" y="18411"/>
                </a:lnTo>
                <a:lnTo>
                  <a:pt x="148720" y="18227"/>
                </a:lnTo>
                <a:lnTo>
                  <a:pt x="153717" y="17113"/>
                </a:lnTo>
                <a:lnTo>
                  <a:pt x="158041" y="15377"/>
                </a:lnTo>
                <a:lnTo>
                  <a:pt x="161915" y="13228"/>
                </a:lnTo>
                <a:lnTo>
                  <a:pt x="165490" y="11795"/>
                </a:lnTo>
                <a:lnTo>
                  <a:pt x="168865" y="10840"/>
                </a:lnTo>
                <a:lnTo>
                  <a:pt x="172108" y="10203"/>
                </a:lnTo>
                <a:lnTo>
                  <a:pt x="175262" y="9779"/>
                </a:lnTo>
                <a:lnTo>
                  <a:pt x="178357" y="9496"/>
                </a:lnTo>
                <a:lnTo>
                  <a:pt x="181412" y="9307"/>
                </a:lnTo>
                <a:lnTo>
                  <a:pt x="183449" y="8189"/>
                </a:lnTo>
                <a:lnTo>
                  <a:pt x="184807" y="6452"/>
                </a:lnTo>
                <a:lnTo>
                  <a:pt x="185712" y="4301"/>
                </a:lnTo>
                <a:lnTo>
                  <a:pt x="185324" y="2868"/>
                </a:lnTo>
                <a:lnTo>
                  <a:pt x="184072" y="1912"/>
                </a:lnTo>
                <a:lnTo>
                  <a:pt x="17859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MARTInkAnnotation34"/>
          <p:cNvSpPr/>
          <p:nvPr/>
        </p:nvSpPr>
        <p:spPr>
          <a:xfrm>
            <a:off x="2620183" y="1250156"/>
            <a:ext cx="48399" cy="435090"/>
          </a:xfrm>
          <a:custGeom>
            <a:avLst/>
            <a:gdLst/>
            <a:ahLst/>
            <a:cxnLst/>
            <a:rect l="0" t="0" r="0" b="0"/>
            <a:pathLst>
              <a:path w="48399" h="435090">
                <a:moveTo>
                  <a:pt x="5145" y="0"/>
                </a:moveTo>
                <a:lnTo>
                  <a:pt x="5145" y="21910"/>
                </a:lnTo>
                <a:lnTo>
                  <a:pt x="4153" y="29489"/>
                </a:lnTo>
                <a:lnTo>
                  <a:pt x="2499" y="37519"/>
                </a:lnTo>
                <a:lnTo>
                  <a:pt x="405" y="45849"/>
                </a:lnTo>
                <a:lnTo>
                  <a:pt x="0" y="55371"/>
                </a:lnTo>
                <a:lnTo>
                  <a:pt x="723" y="65687"/>
                </a:lnTo>
                <a:lnTo>
                  <a:pt x="2197" y="76534"/>
                </a:lnTo>
                <a:lnTo>
                  <a:pt x="3180" y="88726"/>
                </a:lnTo>
                <a:lnTo>
                  <a:pt x="3835" y="101815"/>
                </a:lnTo>
                <a:lnTo>
                  <a:pt x="4563" y="129587"/>
                </a:lnTo>
                <a:lnTo>
                  <a:pt x="4886" y="158467"/>
                </a:lnTo>
                <a:lnTo>
                  <a:pt x="5965" y="173113"/>
                </a:lnTo>
                <a:lnTo>
                  <a:pt x="7676" y="187839"/>
                </a:lnTo>
                <a:lnTo>
                  <a:pt x="9809" y="202616"/>
                </a:lnTo>
                <a:lnTo>
                  <a:pt x="14825" y="232265"/>
                </a:lnTo>
                <a:lnTo>
                  <a:pt x="17551" y="247117"/>
                </a:lnTo>
                <a:lnTo>
                  <a:pt x="23226" y="274202"/>
                </a:lnTo>
                <a:lnTo>
                  <a:pt x="29056" y="300461"/>
                </a:lnTo>
                <a:lnTo>
                  <a:pt x="34955" y="328669"/>
                </a:lnTo>
                <a:lnTo>
                  <a:pt x="36924" y="341152"/>
                </a:lnTo>
                <a:lnTo>
                  <a:pt x="38237" y="352450"/>
                </a:lnTo>
                <a:lnTo>
                  <a:pt x="39113" y="362959"/>
                </a:lnTo>
                <a:lnTo>
                  <a:pt x="40689" y="372942"/>
                </a:lnTo>
                <a:lnTo>
                  <a:pt x="42731" y="382573"/>
                </a:lnTo>
                <a:lnTo>
                  <a:pt x="45085" y="391971"/>
                </a:lnTo>
                <a:lnTo>
                  <a:pt x="46655" y="400220"/>
                </a:lnTo>
                <a:lnTo>
                  <a:pt x="47701" y="407704"/>
                </a:lnTo>
                <a:lnTo>
                  <a:pt x="48398" y="414678"/>
                </a:lnTo>
                <a:lnTo>
                  <a:pt x="47871" y="420319"/>
                </a:lnTo>
                <a:lnTo>
                  <a:pt x="46527" y="425072"/>
                </a:lnTo>
                <a:lnTo>
                  <a:pt x="44639" y="429233"/>
                </a:lnTo>
                <a:lnTo>
                  <a:pt x="42388" y="432007"/>
                </a:lnTo>
                <a:lnTo>
                  <a:pt x="39896" y="433856"/>
                </a:lnTo>
                <a:lnTo>
                  <a:pt x="37242" y="435089"/>
                </a:lnTo>
                <a:lnTo>
                  <a:pt x="34480" y="434919"/>
                </a:lnTo>
                <a:lnTo>
                  <a:pt x="31647" y="433813"/>
                </a:lnTo>
                <a:lnTo>
                  <a:pt x="23005" y="4286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MARTInkAnnotation35"/>
          <p:cNvSpPr/>
          <p:nvPr/>
        </p:nvSpPr>
        <p:spPr>
          <a:xfrm>
            <a:off x="2562820" y="1625203"/>
            <a:ext cx="142876" cy="8898"/>
          </a:xfrm>
          <a:custGeom>
            <a:avLst/>
            <a:gdLst/>
            <a:ahLst/>
            <a:cxnLst/>
            <a:rect l="0" t="0" r="0" b="0"/>
            <a:pathLst>
              <a:path w="142876" h="8898">
                <a:moveTo>
                  <a:pt x="0" y="0"/>
                </a:moveTo>
                <a:lnTo>
                  <a:pt x="4741" y="0"/>
                </a:lnTo>
                <a:lnTo>
                  <a:pt x="6137" y="992"/>
                </a:lnTo>
                <a:lnTo>
                  <a:pt x="7068" y="2646"/>
                </a:lnTo>
                <a:lnTo>
                  <a:pt x="7689" y="4741"/>
                </a:lnTo>
                <a:lnTo>
                  <a:pt x="9094" y="6137"/>
                </a:lnTo>
                <a:lnTo>
                  <a:pt x="11024" y="7068"/>
                </a:lnTo>
                <a:lnTo>
                  <a:pt x="13303" y="7688"/>
                </a:lnTo>
                <a:lnTo>
                  <a:pt x="16806" y="8102"/>
                </a:lnTo>
                <a:lnTo>
                  <a:pt x="21126" y="8378"/>
                </a:lnTo>
                <a:lnTo>
                  <a:pt x="25990" y="8562"/>
                </a:lnTo>
                <a:lnTo>
                  <a:pt x="42317" y="8821"/>
                </a:lnTo>
                <a:lnTo>
                  <a:pt x="64463" y="8897"/>
                </a:lnTo>
                <a:lnTo>
                  <a:pt x="72741" y="7916"/>
                </a:lnTo>
                <a:lnTo>
                  <a:pt x="81236" y="6270"/>
                </a:lnTo>
                <a:lnTo>
                  <a:pt x="89876" y="4180"/>
                </a:lnTo>
                <a:lnTo>
                  <a:pt x="99605" y="2787"/>
                </a:lnTo>
                <a:lnTo>
                  <a:pt x="110059" y="1858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MARTInkAnnotation36"/>
          <p:cNvSpPr/>
          <p:nvPr/>
        </p:nvSpPr>
        <p:spPr>
          <a:xfrm>
            <a:off x="2886603" y="1287301"/>
            <a:ext cx="238789" cy="390316"/>
          </a:xfrm>
          <a:custGeom>
            <a:avLst/>
            <a:gdLst/>
            <a:ahLst/>
            <a:cxnLst/>
            <a:rect l="0" t="0" r="0" b="0"/>
            <a:pathLst>
              <a:path w="238789" h="390316">
                <a:moveTo>
                  <a:pt x="95913" y="248605"/>
                </a:moveTo>
                <a:lnTo>
                  <a:pt x="91172" y="248605"/>
                </a:lnTo>
                <a:lnTo>
                  <a:pt x="87791" y="250590"/>
                </a:lnTo>
                <a:lnTo>
                  <a:pt x="83553" y="253897"/>
                </a:lnTo>
                <a:lnTo>
                  <a:pt x="78743" y="258086"/>
                </a:lnTo>
                <a:lnTo>
                  <a:pt x="72560" y="261871"/>
                </a:lnTo>
                <a:lnTo>
                  <a:pt x="65462" y="265387"/>
                </a:lnTo>
                <a:lnTo>
                  <a:pt x="57753" y="268722"/>
                </a:lnTo>
                <a:lnTo>
                  <a:pt x="50629" y="273923"/>
                </a:lnTo>
                <a:lnTo>
                  <a:pt x="43895" y="280366"/>
                </a:lnTo>
                <a:lnTo>
                  <a:pt x="37422" y="287639"/>
                </a:lnTo>
                <a:lnTo>
                  <a:pt x="31122" y="295464"/>
                </a:lnTo>
                <a:lnTo>
                  <a:pt x="24938" y="303657"/>
                </a:lnTo>
                <a:lnTo>
                  <a:pt x="18830" y="312095"/>
                </a:lnTo>
                <a:lnTo>
                  <a:pt x="13766" y="319705"/>
                </a:lnTo>
                <a:lnTo>
                  <a:pt x="9399" y="326763"/>
                </a:lnTo>
                <a:lnTo>
                  <a:pt x="5494" y="333453"/>
                </a:lnTo>
                <a:lnTo>
                  <a:pt x="2892" y="340889"/>
                </a:lnTo>
                <a:lnTo>
                  <a:pt x="1156" y="348823"/>
                </a:lnTo>
                <a:lnTo>
                  <a:pt x="0" y="357089"/>
                </a:lnTo>
                <a:lnTo>
                  <a:pt x="221" y="364584"/>
                </a:lnTo>
                <a:lnTo>
                  <a:pt x="1360" y="371565"/>
                </a:lnTo>
                <a:lnTo>
                  <a:pt x="3112" y="378203"/>
                </a:lnTo>
                <a:lnTo>
                  <a:pt x="5272" y="382629"/>
                </a:lnTo>
                <a:lnTo>
                  <a:pt x="7704" y="385579"/>
                </a:lnTo>
                <a:lnTo>
                  <a:pt x="10318" y="387546"/>
                </a:lnTo>
                <a:lnTo>
                  <a:pt x="14045" y="388858"/>
                </a:lnTo>
                <a:lnTo>
                  <a:pt x="18513" y="389732"/>
                </a:lnTo>
                <a:lnTo>
                  <a:pt x="23477" y="390315"/>
                </a:lnTo>
                <a:lnTo>
                  <a:pt x="29763" y="389711"/>
                </a:lnTo>
                <a:lnTo>
                  <a:pt x="36930" y="388316"/>
                </a:lnTo>
                <a:lnTo>
                  <a:pt x="44684" y="386394"/>
                </a:lnTo>
                <a:lnTo>
                  <a:pt x="52831" y="382137"/>
                </a:lnTo>
                <a:lnTo>
                  <a:pt x="61238" y="376321"/>
                </a:lnTo>
                <a:lnTo>
                  <a:pt x="69820" y="369468"/>
                </a:lnTo>
                <a:lnTo>
                  <a:pt x="77526" y="360931"/>
                </a:lnTo>
                <a:lnTo>
                  <a:pt x="84646" y="351270"/>
                </a:lnTo>
                <a:lnTo>
                  <a:pt x="98843" y="328961"/>
                </a:lnTo>
                <a:lnTo>
                  <a:pt x="115074" y="302509"/>
                </a:lnTo>
                <a:lnTo>
                  <a:pt x="122578" y="287517"/>
                </a:lnTo>
                <a:lnTo>
                  <a:pt x="129564" y="271570"/>
                </a:lnTo>
                <a:lnTo>
                  <a:pt x="136206" y="254985"/>
                </a:lnTo>
                <a:lnTo>
                  <a:pt x="141627" y="236984"/>
                </a:lnTo>
                <a:lnTo>
                  <a:pt x="146233" y="218037"/>
                </a:lnTo>
                <a:lnTo>
                  <a:pt x="150295" y="198461"/>
                </a:lnTo>
                <a:lnTo>
                  <a:pt x="157455" y="158189"/>
                </a:lnTo>
                <a:lnTo>
                  <a:pt x="163944" y="119123"/>
                </a:lnTo>
                <a:lnTo>
                  <a:pt x="170136" y="85224"/>
                </a:lnTo>
                <a:lnTo>
                  <a:pt x="172184" y="70232"/>
                </a:lnTo>
                <a:lnTo>
                  <a:pt x="173549" y="56268"/>
                </a:lnTo>
                <a:lnTo>
                  <a:pt x="175066" y="32153"/>
                </a:lnTo>
                <a:lnTo>
                  <a:pt x="175740" y="14821"/>
                </a:lnTo>
                <a:lnTo>
                  <a:pt x="174928" y="9405"/>
                </a:lnTo>
                <a:lnTo>
                  <a:pt x="173395" y="5795"/>
                </a:lnTo>
                <a:lnTo>
                  <a:pt x="168544" y="0"/>
                </a:lnTo>
                <a:lnTo>
                  <a:pt x="165235" y="7145"/>
                </a:lnTo>
                <a:lnTo>
                  <a:pt x="162963" y="13218"/>
                </a:lnTo>
                <a:lnTo>
                  <a:pt x="160457" y="21235"/>
                </a:lnTo>
                <a:lnTo>
                  <a:pt x="155026" y="40726"/>
                </a:lnTo>
                <a:lnTo>
                  <a:pt x="153181" y="52472"/>
                </a:lnTo>
                <a:lnTo>
                  <a:pt x="151951" y="65264"/>
                </a:lnTo>
                <a:lnTo>
                  <a:pt x="151131" y="78753"/>
                </a:lnTo>
                <a:lnTo>
                  <a:pt x="150220" y="109615"/>
                </a:lnTo>
                <a:lnTo>
                  <a:pt x="149635" y="177935"/>
                </a:lnTo>
                <a:lnTo>
                  <a:pt x="150579" y="194547"/>
                </a:lnTo>
                <a:lnTo>
                  <a:pt x="152200" y="210582"/>
                </a:lnTo>
                <a:lnTo>
                  <a:pt x="154274" y="226233"/>
                </a:lnTo>
                <a:lnTo>
                  <a:pt x="156648" y="240636"/>
                </a:lnTo>
                <a:lnTo>
                  <a:pt x="159223" y="254206"/>
                </a:lnTo>
                <a:lnTo>
                  <a:pt x="164730" y="279868"/>
                </a:lnTo>
                <a:lnTo>
                  <a:pt x="170485" y="304502"/>
                </a:lnTo>
                <a:lnTo>
                  <a:pt x="172416" y="315636"/>
                </a:lnTo>
                <a:lnTo>
                  <a:pt x="173704" y="326034"/>
                </a:lnTo>
                <a:lnTo>
                  <a:pt x="174563" y="335943"/>
                </a:lnTo>
                <a:lnTo>
                  <a:pt x="176127" y="344534"/>
                </a:lnTo>
                <a:lnTo>
                  <a:pt x="178162" y="352245"/>
                </a:lnTo>
                <a:lnTo>
                  <a:pt x="180511" y="359370"/>
                </a:lnTo>
                <a:lnTo>
                  <a:pt x="184062" y="365113"/>
                </a:lnTo>
                <a:lnTo>
                  <a:pt x="188413" y="369933"/>
                </a:lnTo>
                <a:lnTo>
                  <a:pt x="193298" y="374139"/>
                </a:lnTo>
                <a:lnTo>
                  <a:pt x="197547" y="376943"/>
                </a:lnTo>
                <a:lnTo>
                  <a:pt x="204914" y="380058"/>
                </a:lnTo>
                <a:lnTo>
                  <a:pt x="210252" y="379897"/>
                </a:lnTo>
                <a:lnTo>
                  <a:pt x="216787" y="378797"/>
                </a:lnTo>
                <a:lnTo>
                  <a:pt x="238788" y="37362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MARTInkAnnotation37"/>
          <p:cNvSpPr/>
          <p:nvPr/>
        </p:nvSpPr>
        <p:spPr>
          <a:xfrm>
            <a:off x="3161109" y="1564495"/>
            <a:ext cx="173502" cy="176075"/>
          </a:xfrm>
          <a:custGeom>
            <a:avLst/>
            <a:gdLst/>
            <a:ahLst/>
            <a:cxnLst/>
            <a:rect l="0" t="0" r="0" b="0"/>
            <a:pathLst>
              <a:path w="173502" h="176075">
                <a:moveTo>
                  <a:pt x="0" y="132146"/>
                </a:moveTo>
                <a:lnTo>
                  <a:pt x="4741" y="127405"/>
                </a:lnTo>
                <a:lnTo>
                  <a:pt x="7130" y="126009"/>
                </a:lnTo>
                <a:lnTo>
                  <a:pt x="16224" y="123051"/>
                </a:lnTo>
                <a:lnTo>
                  <a:pt x="20738" y="121122"/>
                </a:lnTo>
                <a:lnTo>
                  <a:pt x="25732" y="118843"/>
                </a:lnTo>
                <a:lnTo>
                  <a:pt x="32037" y="116332"/>
                </a:lnTo>
                <a:lnTo>
                  <a:pt x="46981" y="110896"/>
                </a:lnTo>
                <a:lnTo>
                  <a:pt x="54141" y="108057"/>
                </a:lnTo>
                <a:lnTo>
                  <a:pt x="60899" y="105173"/>
                </a:lnTo>
                <a:lnTo>
                  <a:pt x="67389" y="102257"/>
                </a:lnTo>
                <a:lnTo>
                  <a:pt x="74691" y="98329"/>
                </a:lnTo>
                <a:lnTo>
                  <a:pt x="82536" y="93726"/>
                </a:lnTo>
                <a:lnTo>
                  <a:pt x="90743" y="88673"/>
                </a:lnTo>
                <a:lnTo>
                  <a:pt x="99191" y="84312"/>
                </a:lnTo>
                <a:lnTo>
                  <a:pt x="107799" y="80413"/>
                </a:lnTo>
                <a:lnTo>
                  <a:pt x="116515" y="76821"/>
                </a:lnTo>
                <a:lnTo>
                  <a:pt x="124309" y="72442"/>
                </a:lnTo>
                <a:lnTo>
                  <a:pt x="131490" y="67539"/>
                </a:lnTo>
                <a:lnTo>
                  <a:pt x="138262" y="62285"/>
                </a:lnTo>
                <a:lnTo>
                  <a:pt x="143768" y="57791"/>
                </a:lnTo>
                <a:lnTo>
                  <a:pt x="148431" y="53802"/>
                </a:lnTo>
                <a:lnTo>
                  <a:pt x="152533" y="50151"/>
                </a:lnTo>
                <a:lnTo>
                  <a:pt x="156259" y="45732"/>
                </a:lnTo>
                <a:lnTo>
                  <a:pt x="159735" y="40803"/>
                </a:lnTo>
                <a:lnTo>
                  <a:pt x="163045" y="35531"/>
                </a:lnTo>
                <a:lnTo>
                  <a:pt x="166243" y="31025"/>
                </a:lnTo>
                <a:lnTo>
                  <a:pt x="169368" y="27029"/>
                </a:lnTo>
                <a:lnTo>
                  <a:pt x="172443" y="23373"/>
                </a:lnTo>
                <a:lnTo>
                  <a:pt x="173501" y="19943"/>
                </a:lnTo>
                <a:lnTo>
                  <a:pt x="173215" y="16664"/>
                </a:lnTo>
                <a:lnTo>
                  <a:pt x="172031" y="13486"/>
                </a:lnTo>
                <a:lnTo>
                  <a:pt x="170250" y="10375"/>
                </a:lnTo>
                <a:lnTo>
                  <a:pt x="168070" y="7309"/>
                </a:lnTo>
                <a:lnTo>
                  <a:pt x="165625" y="4273"/>
                </a:lnTo>
                <a:lnTo>
                  <a:pt x="162011" y="2249"/>
                </a:lnTo>
                <a:lnTo>
                  <a:pt x="157616" y="899"/>
                </a:lnTo>
                <a:lnTo>
                  <a:pt x="152703" y="0"/>
                </a:lnTo>
                <a:lnTo>
                  <a:pt x="147443" y="1384"/>
                </a:lnTo>
                <a:lnTo>
                  <a:pt x="141951" y="4292"/>
                </a:lnTo>
                <a:lnTo>
                  <a:pt x="136306" y="8214"/>
                </a:lnTo>
                <a:lnTo>
                  <a:pt x="130559" y="11821"/>
                </a:lnTo>
                <a:lnTo>
                  <a:pt x="124742" y="15219"/>
                </a:lnTo>
                <a:lnTo>
                  <a:pt x="118880" y="18475"/>
                </a:lnTo>
                <a:lnTo>
                  <a:pt x="112988" y="23623"/>
                </a:lnTo>
                <a:lnTo>
                  <a:pt x="107075" y="30032"/>
                </a:lnTo>
                <a:lnTo>
                  <a:pt x="101149" y="37281"/>
                </a:lnTo>
                <a:lnTo>
                  <a:pt x="96206" y="45090"/>
                </a:lnTo>
                <a:lnTo>
                  <a:pt x="91918" y="53272"/>
                </a:lnTo>
                <a:lnTo>
                  <a:pt x="84509" y="69310"/>
                </a:lnTo>
                <a:lnTo>
                  <a:pt x="77909" y="83052"/>
                </a:lnTo>
                <a:lnTo>
                  <a:pt x="74760" y="90487"/>
                </a:lnTo>
                <a:lnTo>
                  <a:pt x="71668" y="98420"/>
                </a:lnTo>
                <a:lnTo>
                  <a:pt x="68615" y="106685"/>
                </a:lnTo>
                <a:lnTo>
                  <a:pt x="66579" y="115172"/>
                </a:lnTo>
                <a:lnTo>
                  <a:pt x="65222" y="123806"/>
                </a:lnTo>
                <a:lnTo>
                  <a:pt x="64317" y="132539"/>
                </a:lnTo>
                <a:lnTo>
                  <a:pt x="65699" y="140346"/>
                </a:lnTo>
                <a:lnTo>
                  <a:pt x="68604" y="147534"/>
                </a:lnTo>
                <a:lnTo>
                  <a:pt x="72525" y="154311"/>
                </a:lnTo>
                <a:lnTo>
                  <a:pt x="76131" y="159821"/>
                </a:lnTo>
                <a:lnTo>
                  <a:pt x="79528" y="164486"/>
                </a:lnTo>
                <a:lnTo>
                  <a:pt x="82784" y="168589"/>
                </a:lnTo>
                <a:lnTo>
                  <a:pt x="87932" y="171324"/>
                </a:lnTo>
                <a:lnTo>
                  <a:pt x="94340" y="173147"/>
                </a:lnTo>
                <a:lnTo>
                  <a:pt x="101589" y="174363"/>
                </a:lnTo>
                <a:lnTo>
                  <a:pt x="108406" y="175173"/>
                </a:lnTo>
                <a:lnTo>
                  <a:pt x="114934" y="175713"/>
                </a:lnTo>
                <a:lnTo>
                  <a:pt x="121272" y="176074"/>
                </a:lnTo>
                <a:lnTo>
                  <a:pt x="128473" y="175322"/>
                </a:lnTo>
                <a:lnTo>
                  <a:pt x="136250" y="173828"/>
                </a:lnTo>
                <a:lnTo>
                  <a:pt x="160735" y="1678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MARTInkAnnotation38"/>
          <p:cNvSpPr/>
          <p:nvPr/>
        </p:nvSpPr>
        <p:spPr>
          <a:xfrm>
            <a:off x="3429367" y="1598414"/>
            <a:ext cx="222876" cy="132029"/>
          </a:xfrm>
          <a:custGeom>
            <a:avLst/>
            <a:gdLst/>
            <a:ahLst/>
            <a:cxnLst/>
            <a:rect l="0" t="0" r="0" b="0"/>
            <a:pathLst>
              <a:path w="222876" h="132029">
                <a:moveTo>
                  <a:pt x="8563" y="62508"/>
                </a:moveTo>
                <a:lnTo>
                  <a:pt x="8563" y="67248"/>
                </a:lnTo>
                <a:lnTo>
                  <a:pt x="7570" y="69637"/>
                </a:lnTo>
                <a:lnTo>
                  <a:pt x="5917" y="72222"/>
                </a:lnTo>
                <a:lnTo>
                  <a:pt x="3822" y="74937"/>
                </a:lnTo>
                <a:lnTo>
                  <a:pt x="2425" y="78731"/>
                </a:lnTo>
                <a:lnTo>
                  <a:pt x="1495" y="83246"/>
                </a:lnTo>
                <a:lnTo>
                  <a:pt x="874" y="88239"/>
                </a:lnTo>
                <a:lnTo>
                  <a:pt x="460" y="92560"/>
                </a:lnTo>
                <a:lnTo>
                  <a:pt x="184" y="96434"/>
                </a:lnTo>
                <a:lnTo>
                  <a:pt x="0" y="100008"/>
                </a:lnTo>
                <a:lnTo>
                  <a:pt x="870" y="103383"/>
                </a:lnTo>
                <a:lnTo>
                  <a:pt x="2442" y="106625"/>
                </a:lnTo>
                <a:lnTo>
                  <a:pt x="7353" y="114217"/>
                </a:lnTo>
                <a:lnTo>
                  <a:pt x="8749" y="113848"/>
                </a:lnTo>
                <a:lnTo>
                  <a:pt x="12945" y="110792"/>
                </a:lnTo>
                <a:lnTo>
                  <a:pt x="15453" y="107596"/>
                </a:lnTo>
                <a:lnTo>
                  <a:pt x="18117" y="103480"/>
                </a:lnTo>
                <a:lnTo>
                  <a:pt x="20885" y="98753"/>
                </a:lnTo>
                <a:lnTo>
                  <a:pt x="23723" y="93616"/>
                </a:lnTo>
                <a:lnTo>
                  <a:pt x="29521" y="82618"/>
                </a:lnTo>
                <a:lnTo>
                  <a:pt x="33450" y="76907"/>
                </a:lnTo>
                <a:lnTo>
                  <a:pt x="38052" y="71115"/>
                </a:lnTo>
                <a:lnTo>
                  <a:pt x="43105" y="65269"/>
                </a:lnTo>
                <a:lnTo>
                  <a:pt x="48458" y="59388"/>
                </a:lnTo>
                <a:lnTo>
                  <a:pt x="59697" y="47561"/>
                </a:lnTo>
                <a:lnTo>
                  <a:pt x="72441" y="34487"/>
                </a:lnTo>
                <a:lnTo>
                  <a:pt x="76945" y="30929"/>
                </a:lnTo>
                <a:lnTo>
                  <a:pt x="81932" y="27565"/>
                </a:lnTo>
                <a:lnTo>
                  <a:pt x="87241" y="24330"/>
                </a:lnTo>
                <a:lnTo>
                  <a:pt x="91773" y="23165"/>
                </a:lnTo>
                <a:lnTo>
                  <a:pt x="95786" y="23381"/>
                </a:lnTo>
                <a:lnTo>
                  <a:pt x="99454" y="24517"/>
                </a:lnTo>
                <a:lnTo>
                  <a:pt x="106175" y="28425"/>
                </a:lnTo>
                <a:lnTo>
                  <a:pt x="109356" y="30856"/>
                </a:lnTo>
                <a:lnTo>
                  <a:pt x="113461" y="33470"/>
                </a:lnTo>
                <a:lnTo>
                  <a:pt x="118182" y="36203"/>
                </a:lnTo>
                <a:lnTo>
                  <a:pt x="123314" y="39019"/>
                </a:lnTo>
                <a:lnTo>
                  <a:pt x="127728" y="42879"/>
                </a:lnTo>
                <a:lnTo>
                  <a:pt x="131662" y="47438"/>
                </a:lnTo>
                <a:lnTo>
                  <a:pt x="135277" y="52461"/>
                </a:lnTo>
                <a:lnTo>
                  <a:pt x="138680" y="57795"/>
                </a:lnTo>
                <a:lnTo>
                  <a:pt x="141940" y="63334"/>
                </a:lnTo>
                <a:lnTo>
                  <a:pt x="145106" y="69012"/>
                </a:lnTo>
                <a:lnTo>
                  <a:pt x="151269" y="80612"/>
                </a:lnTo>
                <a:lnTo>
                  <a:pt x="163311" y="104228"/>
                </a:lnTo>
                <a:lnTo>
                  <a:pt x="166298" y="109173"/>
                </a:lnTo>
                <a:lnTo>
                  <a:pt x="169282" y="113462"/>
                </a:lnTo>
                <a:lnTo>
                  <a:pt x="172264" y="117313"/>
                </a:lnTo>
                <a:lnTo>
                  <a:pt x="175243" y="120873"/>
                </a:lnTo>
                <a:lnTo>
                  <a:pt x="178222" y="124238"/>
                </a:lnTo>
                <a:lnTo>
                  <a:pt x="185391" y="132028"/>
                </a:lnTo>
                <a:lnTo>
                  <a:pt x="186972" y="130683"/>
                </a:lnTo>
                <a:lnTo>
                  <a:pt x="189018" y="127802"/>
                </a:lnTo>
                <a:lnTo>
                  <a:pt x="191374" y="123897"/>
                </a:lnTo>
                <a:lnTo>
                  <a:pt x="193937" y="118316"/>
                </a:lnTo>
                <a:lnTo>
                  <a:pt x="196637" y="111620"/>
                </a:lnTo>
                <a:lnTo>
                  <a:pt x="199430" y="104179"/>
                </a:lnTo>
                <a:lnTo>
                  <a:pt x="201292" y="95249"/>
                </a:lnTo>
                <a:lnTo>
                  <a:pt x="202533" y="85328"/>
                </a:lnTo>
                <a:lnTo>
                  <a:pt x="203360" y="74745"/>
                </a:lnTo>
                <a:lnTo>
                  <a:pt x="205896" y="61736"/>
                </a:lnTo>
                <a:lnTo>
                  <a:pt x="209571" y="47111"/>
                </a:lnTo>
                <a:lnTo>
                  <a:pt x="22287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MARTInkAnnotation39"/>
          <p:cNvSpPr/>
          <p:nvPr/>
        </p:nvSpPr>
        <p:spPr>
          <a:xfrm>
            <a:off x="3724047" y="1401961"/>
            <a:ext cx="51449" cy="292226"/>
          </a:xfrm>
          <a:custGeom>
            <a:avLst/>
            <a:gdLst/>
            <a:ahLst/>
            <a:cxnLst/>
            <a:rect l="0" t="0" r="0" b="0"/>
            <a:pathLst>
              <a:path w="51449" h="292226">
                <a:moveTo>
                  <a:pt x="8562" y="0"/>
                </a:moveTo>
                <a:lnTo>
                  <a:pt x="8562" y="4740"/>
                </a:lnTo>
                <a:lnTo>
                  <a:pt x="7570" y="9113"/>
                </a:lnTo>
                <a:lnTo>
                  <a:pt x="5916" y="15005"/>
                </a:lnTo>
                <a:lnTo>
                  <a:pt x="3821" y="21910"/>
                </a:lnTo>
                <a:lnTo>
                  <a:pt x="2425" y="29489"/>
                </a:lnTo>
                <a:lnTo>
                  <a:pt x="1494" y="37519"/>
                </a:lnTo>
                <a:lnTo>
                  <a:pt x="874" y="45848"/>
                </a:lnTo>
                <a:lnTo>
                  <a:pt x="460" y="56362"/>
                </a:lnTo>
                <a:lnTo>
                  <a:pt x="0" y="81274"/>
                </a:lnTo>
                <a:lnTo>
                  <a:pt x="870" y="93870"/>
                </a:lnTo>
                <a:lnTo>
                  <a:pt x="2441" y="106236"/>
                </a:lnTo>
                <a:lnTo>
                  <a:pt x="4482" y="118449"/>
                </a:lnTo>
                <a:lnTo>
                  <a:pt x="6834" y="130560"/>
                </a:lnTo>
                <a:lnTo>
                  <a:pt x="12094" y="154600"/>
                </a:lnTo>
                <a:lnTo>
                  <a:pt x="20633" y="190446"/>
                </a:lnTo>
                <a:lnTo>
                  <a:pt x="23554" y="201378"/>
                </a:lnTo>
                <a:lnTo>
                  <a:pt x="29447" y="221462"/>
                </a:lnTo>
                <a:lnTo>
                  <a:pt x="38342" y="249504"/>
                </a:lnTo>
                <a:lnTo>
                  <a:pt x="41313" y="257617"/>
                </a:lnTo>
                <a:lnTo>
                  <a:pt x="44287" y="265010"/>
                </a:lnTo>
                <a:lnTo>
                  <a:pt x="47262" y="271924"/>
                </a:lnTo>
                <a:lnTo>
                  <a:pt x="49244" y="277525"/>
                </a:lnTo>
                <a:lnTo>
                  <a:pt x="50566" y="282251"/>
                </a:lnTo>
                <a:lnTo>
                  <a:pt x="51448" y="286394"/>
                </a:lnTo>
                <a:lnTo>
                  <a:pt x="51043" y="289156"/>
                </a:lnTo>
                <a:lnTo>
                  <a:pt x="49781" y="290997"/>
                </a:lnTo>
                <a:lnTo>
                  <a:pt x="47948" y="292225"/>
                </a:lnTo>
                <a:lnTo>
                  <a:pt x="45733" y="291059"/>
                </a:lnTo>
                <a:lnTo>
                  <a:pt x="43264" y="288297"/>
                </a:lnTo>
                <a:lnTo>
                  <a:pt x="35351" y="2768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MARTInkAnnotation40"/>
          <p:cNvSpPr/>
          <p:nvPr/>
        </p:nvSpPr>
        <p:spPr>
          <a:xfrm>
            <a:off x="3580805" y="1509117"/>
            <a:ext cx="321469" cy="53579"/>
          </a:xfrm>
          <a:custGeom>
            <a:avLst/>
            <a:gdLst/>
            <a:ahLst/>
            <a:cxnLst/>
            <a:rect l="0" t="0" r="0" b="0"/>
            <a:pathLst>
              <a:path w="321469" h="53579">
                <a:moveTo>
                  <a:pt x="0" y="53578"/>
                </a:moveTo>
                <a:lnTo>
                  <a:pt x="54669" y="53578"/>
                </a:lnTo>
                <a:lnTo>
                  <a:pt x="64227" y="52586"/>
                </a:lnTo>
                <a:lnTo>
                  <a:pt x="74568" y="50932"/>
                </a:lnTo>
                <a:lnTo>
                  <a:pt x="124421" y="41149"/>
                </a:lnTo>
                <a:lnTo>
                  <a:pt x="138510" y="39339"/>
                </a:lnTo>
                <a:lnTo>
                  <a:pt x="152863" y="38132"/>
                </a:lnTo>
                <a:lnTo>
                  <a:pt x="167393" y="37328"/>
                </a:lnTo>
                <a:lnTo>
                  <a:pt x="182041" y="35799"/>
                </a:lnTo>
                <a:lnTo>
                  <a:pt x="196766" y="33788"/>
                </a:lnTo>
                <a:lnTo>
                  <a:pt x="226358" y="28908"/>
                </a:lnTo>
                <a:lnTo>
                  <a:pt x="256046" y="23431"/>
                </a:lnTo>
                <a:lnTo>
                  <a:pt x="269916" y="19590"/>
                </a:lnTo>
                <a:lnTo>
                  <a:pt x="283131" y="15044"/>
                </a:lnTo>
                <a:lnTo>
                  <a:pt x="32146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MARTInkAnnotation41"/>
          <p:cNvSpPr/>
          <p:nvPr/>
        </p:nvSpPr>
        <p:spPr>
          <a:xfrm>
            <a:off x="3886584" y="1491258"/>
            <a:ext cx="125454" cy="240534"/>
          </a:xfrm>
          <a:custGeom>
            <a:avLst/>
            <a:gdLst/>
            <a:ahLst/>
            <a:cxnLst/>
            <a:rect l="0" t="0" r="0" b="0"/>
            <a:pathLst>
              <a:path w="125454" h="240534">
                <a:moveTo>
                  <a:pt x="78197" y="0"/>
                </a:moveTo>
                <a:lnTo>
                  <a:pt x="70509" y="0"/>
                </a:lnTo>
                <a:lnTo>
                  <a:pt x="68111" y="992"/>
                </a:lnTo>
                <a:lnTo>
                  <a:pt x="64528" y="2646"/>
                </a:lnTo>
                <a:lnTo>
                  <a:pt x="60154" y="4740"/>
                </a:lnTo>
                <a:lnTo>
                  <a:pt x="55255" y="6137"/>
                </a:lnTo>
                <a:lnTo>
                  <a:pt x="50004" y="7068"/>
                </a:lnTo>
                <a:lnTo>
                  <a:pt x="44519" y="7688"/>
                </a:lnTo>
                <a:lnTo>
                  <a:pt x="39870" y="9094"/>
                </a:lnTo>
                <a:lnTo>
                  <a:pt x="35779" y="11024"/>
                </a:lnTo>
                <a:lnTo>
                  <a:pt x="32059" y="13302"/>
                </a:lnTo>
                <a:lnTo>
                  <a:pt x="27595" y="15813"/>
                </a:lnTo>
                <a:lnTo>
                  <a:pt x="17342" y="21249"/>
                </a:lnTo>
                <a:lnTo>
                  <a:pt x="12823" y="25080"/>
                </a:lnTo>
                <a:lnTo>
                  <a:pt x="8817" y="29618"/>
                </a:lnTo>
                <a:lnTo>
                  <a:pt x="5155" y="34628"/>
                </a:lnTo>
                <a:lnTo>
                  <a:pt x="2713" y="38961"/>
                </a:lnTo>
                <a:lnTo>
                  <a:pt x="0" y="46420"/>
                </a:lnTo>
                <a:lnTo>
                  <a:pt x="269" y="49798"/>
                </a:lnTo>
                <a:lnTo>
                  <a:pt x="1440" y="53042"/>
                </a:lnTo>
                <a:lnTo>
                  <a:pt x="3213" y="56197"/>
                </a:lnTo>
                <a:lnTo>
                  <a:pt x="7829" y="64995"/>
                </a:lnTo>
                <a:lnTo>
                  <a:pt x="10449" y="70119"/>
                </a:lnTo>
                <a:lnTo>
                  <a:pt x="14180" y="74527"/>
                </a:lnTo>
                <a:lnTo>
                  <a:pt x="18652" y="78458"/>
                </a:lnTo>
                <a:lnTo>
                  <a:pt x="23617" y="82071"/>
                </a:lnTo>
                <a:lnTo>
                  <a:pt x="28913" y="84479"/>
                </a:lnTo>
                <a:lnTo>
                  <a:pt x="34427" y="86085"/>
                </a:lnTo>
                <a:lnTo>
                  <a:pt x="40087" y="87156"/>
                </a:lnTo>
                <a:lnTo>
                  <a:pt x="46837" y="89854"/>
                </a:lnTo>
                <a:lnTo>
                  <a:pt x="54314" y="93637"/>
                </a:lnTo>
                <a:lnTo>
                  <a:pt x="69567" y="102140"/>
                </a:lnTo>
                <a:lnTo>
                  <a:pt x="89310" y="112505"/>
                </a:lnTo>
                <a:lnTo>
                  <a:pt x="101657" y="118794"/>
                </a:lnTo>
                <a:lnTo>
                  <a:pt x="106735" y="122852"/>
                </a:lnTo>
                <a:lnTo>
                  <a:pt x="111113" y="127542"/>
                </a:lnTo>
                <a:lnTo>
                  <a:pt x="115024" y="132653"/>
                </a:lnTo>
                <a:lnTo>
                  <a:pt x="118623" y="137052"/>
                </a:lnTo>
                <a:lnTo>
                  <a:pt x="122015" y="140977"/>
                </a:lnTo>
                <a:lnTo>
                  <a:pt x="125269" y="144586"/>
                </a:lnTo>
                <a:lnTo>
                  <a:pt x="125453" y="148977"/>
                </a:lnTo>
                <a:lnTo>
                  <a:pt x="123592" y="153888"/>
                </a:lnTo>
                <a:lnTo>
                  <a:pt x="120367" y="159147"/>
                </a:lnTo>
                <a:lnTo>
                  <a:pt x="116232" y="164637"/>
                </a:lnTo>
                <a:lnTo>
                  <a:pt x="111491" y="170281"/>
                </a:lnTo>
                <a:lnTo>
                  <a:pt x="106346" y="176028"/>
                </a:lnTo>
                <a:lnTo>
                  <a:pt x="95338" y="187706"/>
                </a:lnTo>
                <a:lnTo>
                  <a:pt x="89624" y="193598"/>
                </a:lnTo>
                <a:lnTo>
                  <a:pt x="82839" y="199511"/>
                </a:lnTo>
                <a:lnTo>
                  <a:pt x="75339" y="205437"/>
                </a:lnTo>
                <a:lnTo>
                  <a:pt x="67362" y="211372"/>
                </a:lnTo>
                <a:lnTo>
                  <a:pt x="59067" y="216321"/>
                </a:lnTo>
                <a:lnTo>
                  <a:pt x="50561" y="220612"/>
                </a:lnTo>
                <a:lnTo>
                  <a:pt x="41914" y="224465"/>
                </a:lnTo>
                <a:lnTo>
                  <a:pt x="35157" y="228026"/>
                </a:lnTo>
                <a:lnTo>
                  <a:pt x="29660" y="231392"/>
                </a:lnTo>
                <a:lnTo>
                  <a:pt x="25003" y="234629"/>
                </a:lnTo>
                <a:lnTo>
                  <a:pt x="20907" y="236786"/>
                </a:lnTo>
                <a:lnTo>
                  <a:pt x="17183" y="238225"/>
                </a:lnTo>
                <a:lnTo>
                  <a:pt x="8819" y="240533"/>
                </a:lnTo>
                <a:lnTo>
                  <a:pt x="10117" y="238738"/>
                </a:lnTo>
                <a:lnTo>
                  <a:pt x="12966" y="235557"/>
                </a:lnTo>
                <a:lnTo>
                  <a:pt x="16850" y="231452"/>
                </a:lnTo>
                <a:lnTo>
                  <a:pt x="22417" y="226731"/>
                </a:lnTo>
                <a:lnTo>
                  <a:pt x="29104" y="221599"/>
                </a:lnTo>
                <a:lnTo>
                  <a:pt x="51408" y="2053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MARTInkAnnotation42"/>
          <p:cNvSpPr/>
          <p:nvPr/>
        </p:nvSpPr>
        <p:spPr>
          <a:xfrm>
            <a:off x="4196953" y="1518047"/>
            <a:ext cx="433659" cy="44649"/>
          </a:xfrm>
          <a:custGeom>
            <a:avLst/>
            <a:gdLst/>
            <a:ahLst/>
            <a:cxnLst/>
            <a:rect l="0" t="0" r="0" b="0"/>
            <a:pathLst>
              <a:path w="433659" h="44649">
                <a:moveTo>
                  <a:pt x="0" y="44648"/>
                </a:moveTo>
                <a:lnTo>
                  <a:pt x="89298" y="44648"/>
                </a:lnTo>
                <a:lnTo>
                  <a:pt x="103188" y="43656"/>
                </a:lnTo>
                <a:lnTo>
                  <a:pt x="117409" y="42002"/>
                </a:lnTo>
                <a:lnTo>
                  <a:pt x="131851" y="39908"/>
                </a:lnTo>
                <a:lnTo>
                  <a:pt x="147432" y="38511"/>
                </a:lnTo>
                <a:lnTo>
                  <a:pt x="163772" y="37581"/>
                </a:lnTo>
                <a:lnTo>
                  <a:pt x="180619" y="36960"/>
                </a:lnTo>
                <a:lnTo>
                  <a:pt x="197804" y="35554"/>
                </a:lnTo>
                <a:lnTo>
                  <a:pt x="215213" y="33624"/>
                </a:lnTo>
                <a:lnTo>
                  <a:pt x="232772" y="31346"/>
                </a:lnTo>
                <a:lnTo>
                  <a:pt x="250431" y="29827"/>
                </a:lnTo>
                <a:lnTo>
                  <a:pt x="268158" y="28814"/>
                </a:lnTo>
                <a:lnTo>
                  <a:pt x="285928" y="28139"/>
                </a:lnTo>
                <a:lnTo>
                  <a:pt x="302736" y="26697"/>
                </a:lnTo>
                <a:lnTo>
                  <a:pt x="318902" y="24743"/>
                </a:lnTo>
                <a:lnTo>
                  <a:pt x="334641" y="22449"/>
                </a:lnTo>
                <a:lnTo>
                  <a:pt x="349101" y="20919"/>
                </a:lnTo>
                <a:lnTo>
                  <a:pt x="362711" y="19899"/>
                </a:lnTo>
                <a:lnTo>
                  <a:pt x="386432" y="18766"/>
                </a:lnTo>
                <a:lnTo>
                  <a:pt x="403588" y="18262"/>
                </a:lnTo>
                <a:lnTo>
                  <a:pt x="410942" y="17136"/>
                </a:lnTo>
                <a:lnTo>
                  <a:pt x="417828" y="15392"/>
                </a:lnTo>
                <a:lnTo>
                  <a:pt x="433658" y="10206"/>
                </a:lnTo>
                <a:lnTo>
                  <a:pt x="432973" y="8788"/>
                </a:lnTo>
                <a:lnTo>
                  <a:pt x="430532" y="6851"/>
                </a:lnTo>
                <a:lnTo>
                  <a:pt x="41969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MARTInkAnnotation43"/>
          <p:cNvSpPr/>
          <p:nvPr/>
        </p:nvSpPr>
        <p:spPr>
          <a:xfrm>
            <a:off x="4438055" y="1473398"/>
            <a:ext cx="361746" cy="241103"/>
          </a:xfrm>
          <a:custGeom>
            <a:avLst/>
            <a:gdLst/>
            <a:ahLst/>
            <a:cxnLst/>
            <a:rect l="0" t="0" r="0" b="0"/>
            <a:pathLst>
              <a:path w="361746" h="241103">
                <a:moveTo>
                  <a:pt x="0" y="0"/>
                </a:moveTo>
                <a:lnTo>
                  <a:pt x="30471" y="0"/>
                </a:lnTo>
                <a:lnTo>
                  <a:pt x="39166" y="993"/>
                </a:lnTo>
                <a:lnTo>
                  <a:pt x="48931" y="2646"/>
                </a:lnTo>
                <a:lnTo>
                  <a:pt x="112865" y="15232"/>
                </a:lnTo>
                <a:lnTo>
                  <a:pt x="197205" y="29812"/>
                </a:lnTo>
                <a:lnTo>
                  <a:pt x="213821" y="33765"/>
                </a:lnTo>
                <a:lnTo>
                  <a:pt x="229860" y="38385"/>
                </a:lnTo>
                <a:lnTo>
                  <a:pt x="245513" y="43450"/>
                </a:lnTo>
                <a:lnTo>
                  <a:pt x="260910" y="47818"/>
                </a:lnTo>
                <a:lnTo>
                  <a:pt x="276135" y="51723"/>
                </a:lnTo>
                <a:lnTo>
                  <a:pt x="291246" y="55318"/>
                </a:lnTo>
                <a:lnTo>
                  <a:pt x="304297" y="59699"/>
                </a:lnTo>
                <a:lnTo>
                  <a:pt x="315973" y="64604"/>
                </a:lnTo>
                <a:lnTo>
                  <a:pt x="326735" y="69858"/>
                </a:lnTo>
                <a:lnTo>
                  <a:pt x="335894" y="75346"/>
                </a:lnTo>
                <a:lnTo>
                  <a:pt x="343983" y="80989"/>
                </a:lnTo>
                <a:lnTo>
                  <a:pt x="351361" y="86735"/>
                </a:lnTo>
                <a:lnTo>
                  <a:pt x="356280" y="92550"/>
                </a:lnTo>
                <a:lnTo>
                  <a:pt x="359559" y="98411"/>
                </a:lnTo>
                <a:lnTo>
                  <a:pt x="361745" y="104303"/>
                </a:lnTo>
                <a:lnTo>
                  <a:pt x="361217" y="111207"/>
                </a:lnTo>
                <a:lnTo>
                  <a:pt x="358882" y="118787"/>
                </a:lnTo>
                <a:lnTo>
                  <a:pt x="355340" y="126816"/>
                </a:lnTo>
                <a:lnTo>
                  <a:pt x="350995" y="135146"/>
                </a:lnTo>
                <a:lnTo>
                  <a:pt x="346114" y="143676"/>
                </a:lnTo>
                <a:lnTo>
                  <a:pt x="340875" y="152338"/>
                </a:lnTo>
                <a:lnTo>
                  <a:pt x="333414" y="160098"/>
                </a:lnTo>
                <a:lnTo>
                  <a:pt x="324471" y="167256"/>
                </a:lnTo>
                <a:lnTo>
                  <a:pt x="314541" y="174012"/>
                </a:lnTo>
                <a:lnTo>
                  <a:pt x="304944" y="181492"/>
                </a:lnTo>
                <a:lnTo>
                  <a:pt x="295569" y="189456"/>
                </a:lnTo>
                <a:lnTo>
                  <a:pt x="286342" y="197742"/>
                </a:lnTo>
                <a:lnTo>
                  <a:pt x="276223" y="205250"/>
                </a:lnTo>
                <a:lnTo>
                  <a:pt x="265508" y="212239"/>
                </a:lnTo>
                <a:lnTo>
                  <a:pt x="254396" y="218884"/>
                </a:lnTo>
                <a:lnTo>
                  <a:pt x="244011" y="224305"/>
                </a:lnTo>
                <a:lnTo>
                  <a:pt x="234111" y="228912"/>
                </a:lnTo>
                <a:lnTo>
                  <a:pt x="205383" y="24110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MARTInkAnnotation44"/>
          <p:cNvSpPr/>
          <p:nvPr/>
        </p:nvSpPr>
        <p:spPr>
          <a:xfrm>
            <a:off x="4929188" y="1330523"/>
            <a:ext cx="258961" cy="393300"/>
          </a:xfrm>
          <a:custGeom>
            <a:avLst/>
            <a:gdLst/>
            <a:ahLst/>
            <a:cxnLst/>
            <a:rect l="0" t="0" r="0" b="0"/>
            <a:pathLst>
              <a:path w="258961" h="393300">
                <a:moveTo>
                  <a:pt x="0" y="62508"/>
                </a:moveTo>
                <a:lnTo>
                  <a:pt x="0" y="105409"/>
                </a:lnTo>
                <a:lnTo>
                  <a:pt x="991" y="116906"/>
                </a:lnTo>
                <a:lnTo>
                  <a:pt x="2645" y="129531"/>
                </a:lnTo>
                <a:lnTo>
                  <a:pt x="12428" y="190180"/>
                </a:lnTo>
                <a:lnTo>
                  <a:pt x="16223" y="207154"/>
                </a:lnTo>
                <a:lnTo>
                  <a:pt x="20737" y="224423"/>
                </a:lnTo>
                <a:lnTo>
                  <a:pt x="25730" y="241889"/>
                </a:lnTo>
                <a:lnTo>
                  <a:pt x="30052" y="259486"/>
                </a:lnTo>
                <a:lnTo>
                  <a:pt x="33925" y="277170"/>
                </a:lnTo>
                <a:lnTo>
                  <a:pt x="37500" y="294913"/>
                </a:lnTo>
                <a:lnTo>
                  <a:pt x="41867" y="310711"/>
                </a:lnTo>
                <a:lnTo>
                  <a:pt x="46763" y="325211"/>
                </a:lnTo>
                <a:lnTo>
                  <a:pt x="52011" y="338847"/>
                </a:lnTo>
                <a:lnTo>
                  <a:pt x="57494" y="349921"/>
                </a:lnTo>
                <a:lnTo>
                  <a:pt x="63133" y="359289"/>
                </a:lnTo>
                <a:lnTo>
                  <a:pt x="68878" y="367518"/>
                </a:lnTo>
                <a:lnTo>
                  <a:pt x="74692" y="374989"/>
                </a:lnTo>
                <a:lnTo>
                  <a:pt x="80552" y="381954"/>
                </a:lnTo>
                <a:lnTo>
                  <a:pt x="86443" y="388581"/>
                </a:lnTo>
                <a:lnTo>
                  <a:pt x="92356" y="392007"/>
                </a:lnTo>
                <a:lnTo>
                  <a:pt x="98280" y="393299"/>
                </a:lnTo>
                <a:lnTo>
                  <a:pt x="104216" y="393168"/>
                </a:lnTo>
                <a:lnTo>
                  <a:pt x="111149" y="390105"/>
                </a:lnTo>
                <a:lnTo>
                  <a:pt x="118747" y="385086"/>
                </a:lnTo>
                <a:lnTo>
                  <a:pt x="126789" y="378763"/>
                </a:lnTo>
                <a:lnTo>
                  <a:pt x="134135" y="369587"/>
                </a:lnTo>
                <a:lnTo>
                  <a:pt x="141017" y="358509"/>
                </a:lnTo>
                <a:lnTo>
                  <a:pt x="154948" y="331978"/>
                </a:lnTo>
                <a:lnTo>
                  <a:pt x="171061" y="300343"/>
                </a:lnTo>
                <a:lnTo>
                  <a:pt x="178533" y="282580"/>
                </a:lnTo>
                <a:lnTo>
                  <a:pt x="185497" y="263793"/>
                </a:lnTo>
                <a:lnTo>
                  <a:pt x="192126" y="244323"/>
                </a:lnTo>
                <a:lnTo>
                  <a:pt x="204782" y="204169"/>
                </a:lnTo>
                <a:lnTo>
                  <a:pt x="210935" y="183738"/>
                </a:lnTo>
                <a:lnTo>
                  <a:pt x="216029" y="163172"/>
                </a:lnTo>
                <a:lnTo>
                  <a:pt x="220419" y="142516"/>
                </a:lnTo>
                <a:lnTo>
                  <a:pt x="234590" y="68942"/>
                </a:lnTo>
                <a:lnTo>
                  <a:pt x="237752" y="54891"/>
                </a:lnTo>
                <a:lnTo>
                  <a:pt x="240853" y="42547"/>
                </a:lnTo>
                <a:lnTo>
                  <a:pt x="243912" y="31341"/>
                </a:lnTo>
                <a:lnTo>
                  <a:pt x="245952" y="22879"/>
                </a:lnTo>
                <a:lnTo>
                  <a:pt x="248218" y="10830"/>
                </a:lnTo>
                <a:lnTo>
                  <a:pt x="249814" y="7220"/>
                </a:lnTo>
                <a:lnTo>
                  <a:pt x="251871" y="4814"/>
                </a:lnTo>
                <a:lnTo>
                  <a:pt x="25896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SMARTInkAnnotation45"/>
          <p:cNvSpPr/>
          <p:nvPr/>
        </p:nvSpPr>
        <p:spPr>
          <a:xfrm>
            <a:off x="5295988" y="1500188"/>
            <a:ext cx="231490" cy="186321"/>
          </a:xfrm>
          <a:custGeom>
            <a:avLst/>
            <a:gdLst/>
            <a:ahLst/>
            <a:cxnLst/>
            <a:rect l="0" t="0" r="0" b="0"/>
            <a:pathLst>
              <a:path w="231490" h="186321">
                <a:moveTo>
                  <a:pt x="88614" y="0"/>
                </a:moveTo>
                <a:lnTo>
                  <a:pt x="83874" y="0"/>
                </a:lnTo>
                <a:lnTo>
                  <a:pt x="81485" y="1984"/>
                </a:lnTo>
                <a:lnTo>
                  <a:pt x="78900" y="5291"/>
                </a:lnTo>
                <a:lnTo>
                  <a:pt x="76184" y="9480"/>
                </a:lnTo>
                <a:lnTo>
                  <a:pt x="71398" y="13265"/>
                </a:lnTo>
                <a:lnTo>
                  <a:pt x="65230" y="16781"/>
                </a:lnTo>
                <a:lnTo>
                  <a:pt x="58142" y="20117"/>
                </a:lnTo>
                <a:lnTo>
                  <a:pt x="51432" y="25317"/>
                </a:lnTo>
                <a:lnTo>
                  <a:pt x="44974" y="31761"/>
                </a:lnTo>
                <a:lnTo>
                  <a:pt x="38684" y="39033"/>
                </a:lnTo>
                <a:lnTo>
                  <a:pt x="32507" y="47850"/>
                </a:lnTo>
                <a:lnTo>
                  <a:pt x="26404" y="57697"/>
                </a:lnTo>
                <a:lnTo>
                  <a:pt x="20352" y="68230"/>
                </a:lnTo>
                <a:lnTo>
                  <a:pt x="15325" y="78229"/>
                </a:lnTo>
                <a:lnTo>
                  <a:pt x="10981" y="87871"/>
                </a:lnTo>
                <a:lnTo>
                  <a:pt x="7093" y="97276"/>
                </a:lnTo>
                <a:lnTo>
                  <a:pt x="4500" y="106522"/>
                </a:lnTo>
                <a:lnTo>
                  <a:pt x="2773" y="115663"/>
                </a:lnTo>
                <a:lnTo>
                  <a:pt x="1621" y="124733"/>
                </a:lnTo>
                <a:lnTo>
                  <a:pt x="852" y="133757"/>
                </a:lnTo>
                <a:lnTo>
                  <a:pt x="341" y="142749"/>
                </a:lnTo>
                <a:lnTo>
                  <a:pt x="0" y="151721"/>
                </a:lnTo>
                <a:lnTo>
                  <a:pt x="764" y="159686"/>
                </a:lnTo>
                <a:lnTo>
                  <a:pt x="2266" y="166981"/>
                </a:lnTo>
                <a:lnTo>
                  <a:pt x="4259" y="173828"/>
                </a:lnTo>
                <a:lnTo>
                  <a:pt x="7573" y="178393"/>
                </a:lnTo>
                <a:lnTo>
                  <a:pt x="11766" y="181436"/>
                </a:lnTo>
                <a:lnTo>
                  <a:pt x="16546" y="183465"/>
                </a:lnTo>
                <a:lnTo>
                  <a:pt x="21716" y="184818"/>
                </a:lnTo>
                <a:lnTo>
                  <a:pt x="27149" y="185719"/>
                </a:lnTo>
                <a:lnTo>
                  <a:pt x="32754" y="186320"/>
                </a:lnTo>
                <a:lnTo>
                  <a:pt x="38475" y="184737"/>
                </a:lnTo>
                <a:lnTo>
                  <a:pt x="44274" y="181697"/>
                </a:lnTo>
                <a:lnTo>
                  <a:pt x="50124" y="177686"/>
                </a:lnTo>
                <a:lnTo>
                  <a:pt x="56008" y="172035"/>
                </a:lnTo>
                <a:lnTo>
                  <a:pt x="61916" y="165291"/>
                </a:lnTo>
                <a:lnTo>
                  <a:pt x="67839" y="157819"/>
                </a:lnTo>
                <a:lnTo>
                  <a:pt x="72779" y="149861"/>
                </a:lnTo>
                <a:lnTo>
                  <a:pt x="77065" y="141579"/>
                </a:lnTo>
                <a:lnTo>
                  <a:pt x="84473" y="125431"/>
                </a:lnTo>
                <a:lnTo>
                  <a:pt x="91073" y="111640"/>
                </a:lnTo>
                <a:lnTo>
                  <a:pt x="94222" y="104192"/>
                </a:lnTo>
                <a:lnTo>
                  <a:pt x="97313" y="96250"/>
                </a:lnTo>
                <a:lnTo>
                  <a:pt x="100366" y="87979"/>
                </a:lnTo>
                <a:lnTo>
                  <a:pt x="102402" y="81473"/>
                </a:lnTo>
                <a:lnTo>
                  <a:pt x="103758" y="76143"/>
                </a:lnTo>
                <a:lnTo>
                  <a:pt x="106313" y="63305"/>
                </a:lnTo>
                <a:lnTo>
                  <a:pt x="106402" y="68153"/>
                </a:lnTo>
                <a:lnTo>
                  <a:pt x="106459" y="87435"/>
                </a:lnTo>
                <a:lnTo>
                  <a:pt x="107455" y="93016"/>
                </a:lnTo>
                <a:lnTo>
                  <a:pt x="109113" y="98722"/>
                </a:lnTo>
                <a:lnTo>
                  <a:pt x="111209" y="104510"/>
                </a:lnTo>
                <a:lnTo>
                  <a:pt x="113599" y="110353"/>
                </a:lnTo>
                <a:lnTo>
                  <a:pt x="116185" y="116232"/>
                </a:lnTo>
                <a:lnTo>
                  <a:pt x="121704" y="128057"/>
                </a:lnTo>
                <a:lnTo>
                  <a:pt x="127464" y="139927"/>
                </a:lnTo>
                <a:lnTo>
                  <a:pt x="130389" y="144878"/>
                </a:lnTo>
                <a:lnTo>
                  <a:pt x="133330" y="149171"/>
                </a:lnTo>
                <a:lnTo>
                  <a:pt x="136284" y="153025"/>
                </a:lnTo>
                <a:lnTo>
                  <a:pt x="139246" y="157579"/>
                </a:lnTo>
                <a:lnTo>
                  <a:pt x="142212" y="162599"/>
                </a:lnTo>
                <a:lnTo>
                  <a:pt x="145182" y="167931"/>
                </a:lnTo>
                <a:lnTo>
                  <a:pt x="149146" y="171485"/>
                </a:lnTo>
                <a:lnTo>
                  <a:pt x="153773" y="173854"/>
                </a:lnTo>
                <a:lnTo>
                  <a:pt x="158843" y="175434"/>
                </a:lnTo>
                <a:lnTo>
                  <a:pt x="163214" y="176487"/>
                </a:lnTo>
                <a:lnTo>
                  <a:pt x="167121" y="177189"/>
                </a:lnTo>
                <a:lnTo>
                  <a:pt x="170717" y="177657"/>
                </a:lnTo>
                <a:lnTo>
                  <a:pt x="175099" y="176977"/>
                </a:lnTo>
                <a:lnTo>
                  <a:pt x="180005" y="175531"/>
                </a:lnTo>
                <a:lnTo>
                  <a:pt x="185260" y="173575"/>
                </a:lnTo>
                <a:lnTo>
                  <a:pt x="190748" y="169295"/>
                </a:lnTo>
                <a:lnTo>
                  <a:pt x="196390" y="163465"/>
                </a:lnTo>
                <a:lnTo>
                  <a:pt x="202137" y="156601"/>
                </a:lnTo>
                <a:lnTo>
                  <a:pt x="207952" y="148057"/>
                </a:lnTo>
                <a:lnTo>
                  <a:pt x="213813" y="138392"/>
                </a:lnTo>
                <a:lnTo>
                  <a:pt x="231489" y="1071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MARTInkAnnotation46"/>
          <p:cNvSpPr/>
          <p:nvPr/>
        </p:nvSpPr>
        <p:spPr>
          <a:xfrm>
            <a:off x="5634665" y="1312664"/>
            <a:ext cx="44617" cy="386523"/>
          </a:xfrm>
          <a:custGeom>
            <a:avLst/>
            <a:gdLst/>
            <a:ahLst/>
            <a:cxnLst/>
            <a:rect l="0" t="0" r="0" b="0"/>
            <a:pathLst>
              <a:path w="44617" h="386523">
                <a:moveTo>
                  <a:pt x="8898" y="0"/>
                </a:moveTo>
                <a:lnTo>
                  <a:pt x="8898" y="24858"/>
                </a:lnTo>
                <a:lnTo>
                  <a:pt x="7905" y="32447"/>
                </a:lnTo>
                <a:lnTo>
                  <a:pt x="6252" y="41475"/>
                </a:lnTo>
                <a:lnTo>
                  <a:pt x="4157" y="51463"/>
                </a:lnTo>
                <a:lnTo>
                  <a:pt x="2760" y="64074"/>
                </a:lnTo>
                <a:lnTo>
                  <a:pt x="1829" y="78435"/>
                </a:lnTo>
                <a:lnTo>
                  <a:pt x="795" y="109274"/>
                </a:lnTo>
                <a:lnTo>
                  <a:pt x="131" y="172140"/>
                </a:lnTo>
                <a:lnTo>
                  <a:pt x="0" y="236850"/>
                </a:lnTo>
                <a:lnTo>
                  <a:pt x="982" y="251166"/>
                </a:lnTo>
                <a:lnTo>
                  <a:pt x="2628" y="264678"/>
                </a:lnTo>
                <a:lnTo>
                  <a:pt x="4718" y="277655"/>
                </a:lnTo>
                <a:lnTo>
                  <a:pt x="6111" y="290275"/>
                </a:lnTo>
                <a:lnTo>
                  <a:pt x="7040" y="302658"/>
                </a:lnTo>
                <a:lnTo>
                  <a:pt x="7659" y="314881"/>
                </a:lnTo>
                <a:lnTo>
                  <a:pt x="9064" y="326007"/>
                </a:lnTo>
                <a:lnTo>
                  <a:pt x="10992" y="336400"/>
                </a:lnTo>
                <a:lnTo>
                  <a:pt x="13270" y="346306"/>
                </a:lnTo>
                <a:lnTo>
                  <a:pt x="15782" y="354894"/>
                </a:lnTo>
                <a:lnTo>
                  <a:pt x="18448" y="362604"/>
                </a:lnTo>
                <a:lnTo>
                  <a:pt x="21217" y="369728"/>
                </a:lnTo>
                <a:lnTo>
                  <a:pt x="24056" y="375470"/>
                </a:lnTo>
                <a:lnTo>
                  <a:pt x="26941" y="380290"/>
                </a:lnTo>
                <a:lnTo>
                  <a:pt x="29856" y="384495"/>
                </a:lnTo>
                <a:lnTo>
                  <a:pt x="32792" y="386307"/>
                </a:lnTo>
                <a:lnTo>
                  <a:pt x="35741" y="386522"/>
                </a:lnTo>
                <a:lnTo>
                  <a:pt x="44616" y="38397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SMARTInkAnnotation47"/>
          <p:cNvSpPr/>
          <p:nvPr/>
        </p:nvSpPr>
        <p:spPr>
          <a:xfrm>
            <a:off x="5786438" y="1559443"/>
            <a:ext cx="303610" cy="167342"/>
          </a:xfrm>
          <a:custGeom>
            <a:avLst/>
            <a:gdLst/>
            <a:ahLst/>
            <a:cxnLst/>
            <a:rect l="0" t="0" r="0" b="0"/>
            <a:pathLst>
              <a:path w="303610" h="167342">
                <a:moveTo>
                  <a:pt x="0" y="30041"/>
                </a:moveTo>
                <a:lnTo>
                  <a:pt x="0" y="43343"/>
                </a:lnTo>
                <a:lnTo>
                  <a:pt x="991" y="46847"/>
                </a:lnTo>
                <a:lnTo>
                  <a:pt x="2645" y="51167"/>
                </a:lnTo>
                <a:lnTo>
                  <a:pt x="4739" y="56031"/>
                </a:lnTo>
                <a:lnTo>
                  <a:pt x="6136" y="61258"/>
                </a:lnTo>
                <a:lnTo>
                  <a:pt x="7067" y="66728"/>
                </a:lnTo>
                <a:lnTo>
                  <a:pt x="7688" y="72358"/>
                </a:lnTo>
                <a:lnTo>
                  <a:pt x="9094" y="79089"/>
                </a:lnTo>
                <a:lnTo>
                  <a:pt x="11024" y="86552"/>
                </a:lnTo>
                <a:lnTo>
                  <a:pt x="13302" y="94504"/>
                </a:lnTo>
                <a:lnTo>
                  <a:pt x="15813" y="101790"/>
                </a:lnTo>
                <a:lnTo>
                  <a:pt x="18479" y="108632"/>
                </a:lnTo>
                <a:lnTo>
                  <a:pt x="21249" y="115177"/>
                </a:lnTo>
                <a:lnTo>
                  <a:pt x="25079" y="122517"/>
                </a:lnTo>
                <a:lnTo>
                  <a:pt x="29618" y="130387"/>
                </a:lnTo>
                <a:lnTo>
                  <a:pt x="34628" y="138610"/>
                </a:lnTo>
                <a:lnTo>
                  <a:pt x="39952" y="145085"/>
                </a:lnTo>
                <a:lnTo>
                  <a:pt x="45487" y="150393"/>
                </a:lnTo>
                <a:lnTo>
                  <a:pt x="51160" y="154924"/>
                </a:lnTo>
                <a:lnTo>
                  <a:pt x="56927" y="158937"/>
                </a:lnTo>
                <a:lnTo>
                  <a:pt x="62756" y="162605"/>
                </a:lnTo>
                <a:lnTo>
                  <a:pt x="68626" y="166042"/>
                </a:lnTo>
                <a:lnTo>
                  <a:pt x="74524" y="167341"/>
                </a:lnTo>
                <a:lnTo>
                  <a:pt x="80440" y="167215"/>
                </a:lnTo>
                <a:lnTo>
                  <a:pt x="86369" y="166139"/>
                </a:lnTo>
                <a:lnTo>
                  <a:pt x="92305" y="164429"/>
                </a:lnTo>
                <a:lnTo>
                  <a:pt x="98248" y="162297"/>
                </a:lnTo>
                <a:lnTo>
                  <a:pt x="104194" y="159884"/>
                </a:lnTo>
                <a:lnTo>
                  <a:pt x="110142" y="155298"/>
                </a:lnTo>
                <a:lnTo>
                  <a:pt x="116092" y="149265"/>
                </a:lnTo>
                <a:lnTo>
                  <a:pt x="122043" y="142266"/>
                </a:lnTo>
                <a:lnTo>
                  <a:pt x="127994" y="134623"/>
                </a:lnTo>
                <a:lnTo>
                  <a:pt x="133947" y="126552"/>
                </a:lnTo>
                <a:lnTo>
                  <a:pt x="139899" y="118194"/>
                </a:lnTo>
                <a:lnTo>
                  <a:pt x="144859" y="108653"/>
                </a:lnTo>
                <a:lnTo>
                  <a:pt x="149159" y="98324"/>
                </a:lnTo>
                <a:lnTo>
                  <a:pt x="163188" y="57971"/>
                </a:lnTo>
                <a:lnTo>
                  <a:pt x="172485" y="30379"/>
                </a:lnTo>
                <a:lnTo>
                  <a:pt x="174521" y="23321"/>
                </a:lnTo>
                <a:lnTo>
                  <a:pt x="175879" y="17624"/>
                </a:lnTo>
                <a:lnTo>
                  <a:pt x="176784" y="12833"/>
                </a:lnTo>
                <a:lnTo>
                  <a:pt x="177386" y="8648"/>
                </a:lnTo>
                <a:lnTo>
                  <a:pt x="177789" y="4865"/>
                </a:lnTo>
                <a:lnTo>
                  <a:pt x="178236" y="0"/>
                </a:lnTo>
                <a:lnTo>
                  <a:pt x="178355" y="92"/>
                </a:lnTo>
                <a:lnTo>
                  <a:pt x="178522" y="4962"/>
                </a:lnTo>
                <a:lnTo>
                  <a:pt x="178580" y="20236"/>
                </a:lnTo>
                <a:lnTo>
                  <a:pt x="179576" y="26481"/>
                </a:lnTo>
                <a:lnTo>
                  <a:pt x="181233" y="33621"/>
                </a:lnTo>
                <a:lnTo>
                  <a:pt x="183329" y="41358"/>
                </a:lnTo>
                <a:lnTo>
                  <a:pt x="184727" y="48499"/>
                </a:lnTo>
                <a:lnTo>
                  <a:pt x="185659" y="55245"/>
                </a:lnTo>
                <a:lnTo>
                  <a:pt x="186280" y="61727"/>
                </a:lnTo>
                <a:lnTo>
                  <a:pt x="187687" y="69024"/>
                </a:lnTo>
                <a:lnTo>
                  <a:pt x="189617" y="76866"/>
                </a:lnTo>
                <a:lnTo>
                  <a:pt x="191895" y="85070"/>
                </a:lnTo>
                <a:lnTo>
                  <a:pt x="194406" y="92524"/>
                </a:lnTo>
                <a:lnTo>
                  <a:pt x="197072" y="99478"/>
                </a:lnTo>
                <a:lnTo>
                  <a:pt x="199843" y="106098"/>
                </a:lnTo>
                <a:lnTo>
                  <a:pt x="202681" y="112496"/>
                </a:lnTo>
                <a:lnTo>
                  <a:pt x="208481" y="124896"/>
                </a:lnTo>
                <a:lnTo>
                  <a:pt x="211416" y="129989"/>
                </a:lnTo>
                <a:lnTo>
                  <a:pt x="214366" y="134376"/>
                </a:lnTo>
                <a:lnTo>
                  <a:pt x="217325" y="138293"/>
                </a:lnTo>
                <a:lnTo>
                  <a:pt x="220290" y="141897"/>
                </a:lnTo>
                <a:lnTo>
                  <a:pt x="223258" y="145291"/>
                </a:lnTo>
                <a:lnTo>
                  <a:pt x="226229" y="148546"/>
                </a:lnTo>
                <a:lnTo>
                  <a:pt x="232176" y="154809"/>
                </a:lnTo>
                <a:lnTo>
                  <a:pt x="235151" y="157868"/>
                </a:lnTo>
                <a:lnTo>
                  <a:pt x="238127" y="159908"/>
                </a:lnTo>
                <a:lnTo>
                  <a:pt x="244078" y="162174"/>
                </a:lnTo>
                <a:lnTo>
                  <a:pt x="252677" y="163181"/>
                </a:lnTo>
                <a:lnTo>
                  <a:pt x="257748" y="163450"/>
                </a:lnTo>
                <a:lnTo>
                  <a:pt x="262121" y="162636"/>
                </a:lnTo>
                <a:lnTo>
                  <a:pt x="269625" y="159087"/>
                </a:lnTo>
                <a:lnTo>
                  <a:pt x="273015" y="155759"/>
                </a:lnTo>
                <a:lnTo>
                  <a:pt x="276268" y="151556"/>
                </a:lnTo>
                <a:lnTo>
                  <a:pt x="279429" y="146770"/>
                </a:lnTo>
                <a:lnTo>
                  <a:pt x="283519" y="141595"/>
                </a:lnTo>
                <a:lnTo>
                  <a:pt x="288232" y="136160"/>
                </a:lnTo>
                <a:lnTo>
                  <a:pt x="303609" y="1193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SMARTInkAnnotation48"/>
          <p:cNvSpPr/>
          <p:nvPr/>
        </p:nvSpPr>
        <p:spPr>
          <a:xfrm>
            <a:off x="6100071" y="1518611"/>
            <a:ext cx="193042" cy="177743"/>
          </a:xfrm>
          <a:custGeom>
            <a:avLst/>
            <a:gdLst/>
            <a:ahLst/>
            <a:cxnLst/>
            <a:rect l="0" t="0" r="0" b="0"/>
            <a:pathLst>
              <a:path w="193042" h="177743">
                <a:moveTo>
                  <a:pt x="79273" y="88733"/>
                </a:moveTo>
                <a:lnTo>
                  <a:pt x="84013" y="83992"/>
                </a:lnTo>
                <a:lnTo>
                  <a:pt x="87394" y="81604"/>
                </a:lnTo>
                <a:lnTo>
                  <a:pt x="91632" y="79019"/>
                </a:lnTo>
                <a:lnTo>
                  <a:pt x="96442" y="76304"/>
                </a:lnTo>
                <a:lnTo>
                  <a:pt x="107078" y="70641"/>
                </a:lnTo>
                <a:lnTo>
                  <a:pt x="112692" y="67742"/>
                </a:lnTo>
                <a:lnTo>
                  <a:pt x="119411" y="64817"/>
                </a:lnTo>
                <a:lnTo>
                  <a:pt x="126868" y="61875"/>
                </a:lnTo>
                <a:lnTo>
                  <a:pt x="134816" y="58921"/>
                </a:lnTo>
                <a:lnTo>
                  <a:pt x="142098" y="54968"/>
                </a:lnTo>
                <a:lnTo>
                  <a:pt x="148938" y="50348"/>
                </a:lnTo>
                <a:lnTo>
                  <a:pt x="155482" y="45283"/>
                </a:lnTo>
                <a:lnTo>
                  <a:pt x="161829" y="39923"/>
                </a:lnTo>
                <a:lnTo>
                  <a:pt x="168044" y="34365"/>
                </a:lnTo>
                <a:lnTo>
                  <a:pt x="179250" y="23889"/>
                </a:lnTo>
                <a:lnTo>
                  <a:pt x="187538" y="15927"/>
                </a:lnTo>
                <a:lnTo>
                  <a:pt x="190145" y="12414"/>
                </a:lnTo>
                <a:lnTo>
                  <a:pt x="191883" y="9080"/>
                </a:lnTo>
                <a:lnTo>
                  <a:pt x="193041" y="5865"/>
                </a:lnTo>
                <a:lnTo>
                  <a:pt x="191830" y="3722"/>
                </a:lnTo>
                <a:lnTo>
                  <a:pt x="189038" y="2293"/>
                </a:lnTo>
                <a:lnTo>
                  <a:pt x="185192" y="1341"/>
                </a:lnTo>
                <a:lnTo>
                  <a:pt x="180643" y="706"/>
                </a:lnTo>
                <a:lnTo>
                  <a:pt x="175627" y="283"/>
                </a:lnTo>
                <a:lnTo>
                  <a:pt x="170298" y="0"/>
                </a:lnTo>
                <a:lnTo>
                  <a:pt x="162776" y="804"/>
                </a:lnTo>
                <a:lnTo>
                  <a:pt x="153793" y="2333"/>
                </a:lnTo>
                <a:lnTo>
                  <a:pt x="143836" y="4344"/>
                </a:lnTo>
                <a:lnTo>
                  <a:pt x="133230" y="7669"/>
                </a:lnTo>
                <a:lnTo>
                  <a:pt x="122188" y="11870"/>
                </a:lnTo>
                <a:lnTo>
                  <a:pt x="110860" y="16655"/>
                </a:lnTo>
                <a:lnTo>
                  <a:pt x="100331" y="22821"/>
                </a:lnTo>
                <a:lnTo>
                  <a:pt x="90335" y="29909"/>
                </a:lnTo>
                <a:lnTo>
                  <a:pt x="80695" y="37611"/>
                </a:lnTo>
                <a:lnTo>
                  <a:pt x="71291" y="45722"/>
                </a:lnTo>
                <a:lnTo>
                  <a:pt x="62045" y="54106"/>
                </a:lnTo>
                <a:lnTo>
                  <a:pt x="52905" y="62672"/>
                </a:lnTo>
                <a:lnTo>
                  <a:pt x="44827" y="71359"/>
                </a:lnTo>
                <a:lnTo>
                  <a:pt x="37457" y="80127"/>
                </a:lnTo>
                <a:lnTo>
                  <a:pt x="30560" y="88949"/>
                </a:lnTo>
                <a:lnTo>
                  <a:pt x="23977" y="96814"/>
                </a:lnTo>
                <a:lnTo>
                  <a:pt x="17604" y="104042"/>
                </a:lnTo>
                <a:lnTo>
                  <a:pt x="11371" y="110845"/>
                </a:lnTo>
                <a:lnTo>
                  <a:pt x="7216" y="118357"/>
                </a:lnTo>
                <a:lnTo>
                  <a:pt x="4445" y="126342"/>
                </a:lnTo>
                <a:lnTo>
                  <a:pt x="2599" y="134642"/>
                </a:lnTo>
                <a:lnTo>
                  <a:pt x="1368" y="141167"/>
                </a:lnTo>
                <a:lnTo>
                  <a:pt x="547" y="146509"/>
                </a:lnTo>
                <a:lnTo>
                  <a:pt x="0" y="151063"/>
                </a:lnTo>
                <a:lnTo>
                  <a:pt x="1619" y="156083"/>
                </a:lnTo>
                <a:lnTo>
                  <a:pt x="4684" y="161414"/>
                </a:lnTo>
                <a:lnTo>
                  <a:pt x="8711" y="166953"/>
                </a:lnTo>
                <a:lnTo>
                  <a:pt x="13380" y="170645"/>
                </a:lnTo>
                <a:lnTo>
                  <a:pt x="18476" y="173107"/>
                </a:lnTo>
                <a:lnTo>
                  <a:pt x="23859" y="174748"/>
                </a:lnTo>
                <a:lnTo>
                  <a:pt x="30424" y="175842"/>
                </a:lnTo>
                <a:lnTo>
                  <a:pt x="37778" y="176571"/>
                </a:lnTo>
                <a:lnTo>
                  <a:pt x="45656" y="177057"/>
                </a:lnTo>
                <a:lnTo>
                  <a:pt x="64993" y="177598"/>
                </a:lnTo>
                <a:lnTo>
                  <a:pt x="75707" y="177742"/>
                </a:lnTo>
                <a:lnTo>
                  <a:pt x="87809" y="175853"/>
                </a:lnTo>
                <a:lnTo>
                  <a:pt x="100839" y="172610"/>
                </a:lnTo>
                <a:lnTo>
                  <a:pt x="141781" y="16017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SMARTInkAnnotation49"/>
          <p:cNvSpPr/>
          <p:nvPr/>
        </p:nvSpPr>
        <p:spPr>
          <a:xfrm>
            <a:off x="6377873" y="1500188"/>
            <a:ext cx="201012" cy="230289"/>
          </a:xfrm>
          <a:custGeom>
            <a:avLst/>
            <a:gdLst/>
            <a:ahLst/>
            <a:cxnLst/>
            <a:rect l="0" t="0" r="0" b="0"/>
            <a:pathLst>
              <a:path w="201012" h="230289">
                <a:moveTo>
                  <a:pt x="87221" y="0"/>
                </a:moveTo>
                <a:lnTo>
                  <a:pt x="66230" y="0"/>
                </a:lnTo>
                <a:lnTo>
                  <a:pt x="64298" y="992"/>
                </a:lnTo>
                <a:lnTo>
                  <a:pt x="63008" y="2645"/>
                </a:lnTo>
                <a:lnTo>
                  <a:pt x="62149" y="4740"/>
                </a:lnTo>
                <a:lnTo>
                  <a:pt x="61195" y="9713"/>
                </a:lnTo>
                <a:lnTo>
                  <a:pt x="60941" y="12428"/>
                </a:lnTo>
                <a:lnTo>
                  <a:pt x="61763" y="16223"/>
                </a:lnTo>
                <a:lnTo>
                  <a:pt x="63303" y="20737"/>
                </a:lnTo>
                <a:lnTo>
                  <a:pt x="65322" y="25731"/>
                </a:lnTo>
                <a:lnTo>
                  <a:pt x="67661" y="30052"/>
                </a:lnTo>
                <a:lnTo>
                  <a:pt x="70212" y="33925"/>
                </a:lnTo>
                <a:lnTo>
                  <a:pt x="72905" y="37500"/>
                </a:lnTo>
                <a:lnTo>
                  <a:pt x="76684" y="41867"/>
                </a:lnTo>
                <a:lnTo>
                  <a:pt x="81189" y="46762"/>
                </a:lnTo>
                <a:lnTo>
                  <a:pt x="86176" y="52011"/>
                </a:lnTo>
                <a:lnTo>
                  <a:pt x="91485" y="56502"/>
                </a:lnTo>
                <a:lnTo>
                  <a:pt x="97009" y="60488"/>
                </a:lnTo>
                <a:lnTo>
                  <a:pt x="102676" y="64138"/>
                </a:lnTo>
                <a:lnTo>
                  <a:pt x="109431" y="67563"/>
                </a:lnTo>
                <a:lnTo>
                  <a:pt x="116909" y="70839"/>
                </a:lnTo>
                <a:lnTo>
                  <a:pt x="124873" y="74015"/>
                </a:lnTo>
                <a:lnTo>
                  <a:pt x="132165" y="77124"/>
                </a:lnTo>
                <a:lnTo>
                  <a:pt x="145561" y="83225"/>
                </a:lnTo>
                <a:lnTo>
                  <a:pt x="151911" y="85249"/>
                </a:lnTo>
                <a:lnTo>
                  <a:pt x="158128" y="86598"/>
                </a:lnTo>
                <a:lnTo>
                  <a:pt x="164258" y="87498"/>
                </a:lnTo>
                <a:lnTo>
                  <a:pt x="170330" y="89089"/>
                </a:lnTo>
                <a:lnTo>
                  <a:pt x="176360" y="91143"/>
                </a:lnTo>
                <a:lnTo>
                  <a:pt x="182366" y="93504"/>
                </a:lnTo>
                <a:lnTo>
                  <a:pt x="187362" y="96070"/>
                </a:lnTo>
                <a:lnTo>
                  <a:pt x="191684" y="98773"/>
                </a:lnTo>
                <a:lnTo>
                  <a:pt x="195558" y="101567"/>
                </a:lnTo>
                <a:lnTo>
                  <a:pt x="198142" y="104422"/>
                </a:lnTo>
                <a:lnTo>
                  <a:pt x="199863" y="107318"/>
                </a:lnTo>
                <a:lnTo>
                  <a:pt x="201011" y="110240"/>
                </a:lnTo>
                <a:lnTo>
                  <a:pt x="200784" y="114173"/>
                </a:lnTo>
                <a:lnTo>
                  <a:pt x="199641" y="118779"/>
                </a:lnTo>
                <a:lnTo>
                  <a:pt x="197886" y="123835"/>
                </a:lnTo>
                <a:lnTo>
                  <a:pt x="195724" y="128197"/>
                </a:lnTo>
                <a:lnTo>
                  <a:pt x="193290" y="132097"/>
                </a:lnTo>
                <a:lnTo>
                  <a:pt x="190676" y="135690"/>
                </a:lnTo>
                <a:lnTo>
                  <a:pt x="185957" y="140069"/>
                </a:lnTo>
                <a:lnTo>
                  <a:pt x="179833" y="144973"/>
                </a:lnTo>
                <a:lnTo>
                  <a:pt x="172774" y="150226"/>
                </a:lnTo>
                <a:lnTo>
                  <a:pt x="165093" y="154721"/>
                </a:lnTo>
                <a:lnTo>
                  <a:pt x="156995" y="158710"/>
                </a:lnTo>
                <a:lnTo>
                  <a:pt x="148620" y="162361"/>
                </a:lnTo>
                <a:lnTo>
                  <a:pt x="128730" y="171710"/>
                </a:lnTo>
                <a:lnTo>
                  <a:pt x="117870" y="176981"/>
                </a:lnTo>
                <a:lnTo>
                  <a:pt x="107653" y="181487"/>
                </a:lnTo>
                <a:lnTo>
                  <a:pt x="97866" y="185484"/>
                </a:lnTo>
                <a:lnTo>
                  <a:pt x="88365" y="189140"/>
                </a:lnTo>
                <a:lnTo>
                  <a:pt x="79054" y="193562"/>
                </a:lnTo>
                <a:lnTo>
                  <a:pt x="69869" y="198494"/>
                </a:lnTo>
                <a:lnTo>
                  <a:pt x="60771" y="203767"/>
                </a:lnTo>
                <a:lnTo>
                  <a:pt x="51728" y="208274"/>
                </a:lnTo>
                <a:lnTo>
                  <a:pt x="42723" y="212271"/>
                </a:lnTo>
                <a:lnTo>
                  <a:pt x="33743" y="215928"/>
                </a:lnTo>
                <a:lnTo>
                  <a:pt x="26764" y="219358"/>
                </a:lnTo>
                <a:lnTo>
                  <a:pt x="21120" y="222637"/>
                </a:lnTo>
                <a:lnTo>
                  <a:pt x="16364" y="225815"/>
                </a:lnTo>
                <a:lnTo>
                  <a:pt x="12202" y="227934"/>
                </a:lnTo>
                <a:lnTo>
                  <a:pt x="8435" y="229347"/>
                </a:lnTo>
                <a:lnTo>
                  <a:pt x="4931" y="230288"/>
                </a:lnTo>
                <a:lnTo>
                  <a:pt x="2595" y="228932"/>
                </a:lnTo>
                <a:lnTo>
                  <a:pt x="1038" y="226043"/>
                </a:lnTo>
                <a:lnTo>
                  <a:pt x="0" y="222133"/>
                </a:lnTo>
                <a:lnTo>
                  <a:pt x="300" y="218534"/>
                </a:lnTo>
                <a:lnTo>
                  <a:pt x="1492" y="215142"/>
                </a:lnTo>
                <a:lnTo>
                  <a:pt x="6854" y="2053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SMARTInkAnnotation50"/>
          <p:cNvSpPr/>
          <p:nvPr/>
        </p:nvSpPr>
        <p:spPr>
          <a:xfrm>
            <a:off x="6625828" y="1321594"/>
            <a:ext cx="35578" cy="222519"/>
          </a:xfrm>
          <a:custGeom>
            <a:avLst/>
            <a:gdLst/>
            <a:ahLst/>
            <a:cxnLst/>
            <a:rect l="0" t="0" r="0" b="0"/>
            <a:pathLst>
              <a:path w="35578" h="222519">
                <a:moveTo>
                  <a:pt x="0" y="0"/>
                </a:moveTo>
                <a:lnTo>
                  <a:pt x="0" y="4740"/>
                </a:lnTo>
                <a:lnTo>
                  <a:pt x="992" y="7129"/>
                </a:lnTo>
                <a:lnTo>
                  <a:pt x="2646" y="9713"/>
                </a:lnTo>
                <a:lnTo>
                  <a:pt x="4740" y="12429"/>
                </a:lnTo>
                <a:lnTo>
                  <a:pt x="6137" y="15231"/>
                </a:lnTo>
                <a:lnTo>
                  <a:pt x="7068" y="18091"/>
                </a:lnTo>
                <a:lnTo>
                  <a:pt x="7688" y="20991"/>
                </a:lnTo>
                <a:lnTo>
                  <a:pt x="8103" y="25900"/>
                </a:lnTo>
                <a:lnTo>
                  <a:pt x="8379" y="32149"/>
                </a:lnTo>
                <a:lnTo>
                  <a:pt x="8562" y="39292"/>
                </a:lnTo>
                <a:lnTo>
                  <a:pt x="9676" y="47031"/>
                </a:lnTo>
                <a:lnTo>
                  <a:pt x="11413" y="55166"/>
                </a:lnTo>
                <a:lnTo>
                  <a:pt x="13561" y="63566"/>
                </a:lnTo>
                <a:lnTo>
                  <a:pt x="14995" y="73135"/>
                </a:lnTo>
                <a:lnTo>
                  <a:pt x="15949" y="83483"/>
                </a:lnTo>
                <a:lnTo>
                  <a:pt x="16586" y="94351"/>
                </a:lnTo>
                <a:lnTo>
                  <a:pt x="17294" y="114363"/>
                </a:lnTo>
                <a:lnTo>
                  <a:pt x="17482" y="123867"/>
                </a:lnTo>
                <a:lnTo>
                  <a:pt x="18600" y="133180"/>
                </a:lnTo>
                <a:lnTo>
                  <a:pt x="20338" y="142364"/>
                </a:lnTo>
                <a:lnTo>
                  <a:pt x="22488" y="151464"/>
                </a:lnTo>
                <a:lnTo>
                  <a:pt x="24913" y="160507"/>
                </a:lnTo>
                <a:lnTo>
                  <a:pt x="30255" y="178493"/>
                </a:lnTo>
                <a:lnTo>
                  <a:pt x="32076" y="186464"/>
                </a:lnTo>
                <a:lnTo>
                  <a:pt x="33291" y="193762"/>
                </a:lnTo>
                <a:lnTo>
                  <a:pt x="34100" y="200612"/>
                </a:lnTo>
                <a:lnTo>
                  <a:pt x="34640" y="206171"/>
                </a:lnTo>
                <a:lnTo>
                  <a:pt x="34999" y="210869"/>
                </a:lnTo>
                <a:lnTo>
                  <a:pt x="35577" y="220798"/>
                </a:lnTo>
                <a:lnTo>
                  <a:pt x="34632" y="221613"/>
                </a:lnTo>
                <a:lnTo>
                  <a:pt x="33010" y="222156"/>
                </a:lnTo>
                <a:lnTo>
                  <a:pt x="30936" y="222518"/>
                </a:lnTo>
                <a:lnTo>
                  <a:pt x="28561" y="220775"/>
                </a:lnTo>
                <a:lnTo>
                  <a:pt x="25987" y="217628"/>
                </a:lnTo>
                <a:lnTo>
                  <a:pt x="17860" y="20538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SMARTInkAnnotation51"/>
          <p:cNvSpPr/>
          <p:nvPr/>
        </p:nvSpPr>
        <p:spPr>
          <a:xfrm>
            <a:off x="6527602" y="1428750"/>
            <a:ext cx="214313" cy="26790"/>
          </a:xfrm>
          <a:custGeom>
            <a:avLst/>
            <a:gdLst/>
            <a:ahLst/>
            <a:cxnLst/>
            <a:rect l="0" t="0" r="0" b="0"/>
            <a:pathLst>
              <a:path w="214313" h="26790">
                <a:moveTo>
                  <a:pt x="0" y="26789"/>
                </a:moveTo>
                <a:lnTo>
                  <a:pt x="46981" y="26789"/>
                </a:lnTo>
                <a:lnTo>
                  <a:pt x="54140" y="25797"/>
                </a:lnTo>
                <a:lnTo>
                  <a:pt x="60898" y="24143"/>
                </a:lnTo>
                <a:lnTo>
                  <a:pt x="67388" y="22049"/>
                </a:lnTo>
                <a:lnTo>
                  <a:pt x="74691" y="20652"/>
                </a:lnTo>
                <a:lnTo>
                  <a:pt x="82536" y="19721"/>
                </a:lnTo>
                <a:lnTo>
                  <a:pt x="90742" y="19101"/>
                </a:lnTo>
                <a:lnTo>
                  <a:pt x="99190" y="18687"/>
                </a:lnTo>
                <a:lnTo>
                  <a:pt x="116514" y="18227"/>
                </a:lnTo>
                <a:lnTo>
                  <a:pt x="143001" y="17968"/>
                </a:lnTo>
                <a:lnTo>
                  <a:pt x="151889" y="16940"/>
                </a:lnTo>
                <a:lnTo>
                  <a:pt x="160790" y="15262"/>
                </a:lnTo>
                <a:lnTo>
                  <a:pt x="169701" y="13151"/>
                </a:lnTo>
                <a:lnTo>
                  <a:pt x="178619" y="10752"/>
                </a:lnTo>
                <a:lnTo>
                  <a:pt x="21431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SMARTInkAnnotation52"/>
          <p:cNvSpPr/>
          <p:nvPr/>
        </p:nvSpPr>
        <p:spPr>
          <a:xfrm>
            <a:off x="6911578" y="1357313"/>
            <a:ext cx="16609" cy="159206"/>
          </a:xfrm>
          <a:custGeom>
            <a:avLst/>
            <a:gdLst/>
            <a:ahLst/>
            <a:cxnLst/>
            <a:rect l="0" t="0" r="0" b="0"/>
            <a:pathLst>
              <a:path w="16609" h="159206">
                <a:moveTo>
                  <a:pt x="0" y="0"/>
                </a:moveTo>
                <a:lnTo>
                  <a:pt x="0" y="42240"/>
                </a:lnTo>
                <a:lnTo>
                  <a:pt x="992" y="48996"/>
                </a:lnTo>
                <a:lnTo>
                  <a:pt x="2646" y="56476"/>
                </a:lnTo>
                <a:lnTo>
                  <a:pt x="4740" y="64440"/>
                </a:lnTo>
                <a:lnTo>
                  <a:pt x="6137" y="71733"/>
                </a:lnTo>
                <a:lnTo>
                  <a:pt x="7068" y="78580"/>
                </a:lnTo>
                <a:lnTo>
                  <a:pt x="7688" y="85129"/>
                </a:lnTo>
                <a:lnTo>
                  <a:pt x="8103" y="92471"/>
                </a:lnTo>
                <a:lnTo>
                  <a:pt x="8562" y="108567"/>
                </a:lnTo>
                <a:lnTo>
                  <a:pt x="8821" y="124882"/>
                </a:lnTo>
                <a:lnTo>
                  <a:pt x="9849" y="129887"/>
                </a:lnTo>
                <a:lnTo>
                  <a:pt x="11527" y="135209"/>
                </a:lnTo>
                <a:lnTo>
                  <a:pt x="16608" y="148526"/>
                </a:lnTo>
                <a:lnTo>
                  <a:pt x="16032" y="150611"/>
                </a:lnTo>
                <a:lnTo>
                  <a:pt x="14658" y="152993"/>
                </a:lnTo>
                <a:lnTo>
                  <a:pt x="10061" y="159205"/>
                </a:lnTo>
                <a:lnTo>
                  <a:pt x="8691" y="158722"/>
                </a:lnTo>
                <a:lnTo>
                  <a:pt x="6787" y="157408"/>
                </a:lnTo>
                <a:lnTo>
                  <a:pt x="0" y="15180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SMARTInkAnnotation53"/>
          <p:cNvSpPr/>
          <p:nvPr/>
        </p:nvSpPr>
        <p:spPr>
          <a:xfrm>
            <a:off x="6822281" y="1446609"/>
            <a:ext cx="258962" cy="17861"/>
          </a:xfrm>
          <a:custGeom>
            <a:avLst/>
            <a:gdLst/>
            <a:ahLst/>
            <a:cxnLst/>
            <a:rect l="0" t="0" r="0" b="0"/>
            <a:pathLst>
              <a:path w="258962" h="17861">
                <a:moveTo>
                  <a:pt x="0" y="17860"/>
                </a:moveTo>
                <a:lnTo>
                  <a:pt x="20118" y="17860"/>
                </a:lnTo>
                <a:lnTo>
                  <a:pt x="25318" y="16867"/>
                </a:lnTo>
                <a:lnTo>
                  <a:pt x="31761" y="15214"/>
                </a:lnTo>
                <a:lnTo>
                  <a:pt x="39034" y="13119"/>
                </a:lnTo>
                <a:lnTo>
                  <a:pt x="45866" y="11723"/>
                </a:lnTo>
                <a:lnTo>
                  <a:pt x="52406" y="10792"/>
                </a:lnTo>
                <a:lnTo>
                  <a:pt x="58750" y="10171"/>
                </a:lnTo>
                <a:lnTo>
                  <a:pt x="65955" y="9757"/>
                </a:lnTo>
                <a:lnTo>
                  <a:pt x="81900" y="9298"/>
                </a:lnTo>
                <a:lnTo>
                  <a:pt x="165515" y="8940"/>
                </a:lnTo>
                <a:lnTo>
                  <a:pt x="195224" y="8933"/>
                </a:lnTo>
                <a:lnTo>
                  <a:pt x="206547" y="7940"/>
                </a:lnTo>
                <a:lnTo>
                  <a:pt x="219058" y="6285"/>
                </a:lnTo>
                <a:lnTo>
                  <a:pt x="25896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SMARTInkAnnotation54"/>
          <p:cNvSpPr/>
          <p:nvPr/>
        </p:nvSpPr>
        <p:spPr>
          <a:xfrm>
            <a:off x="517922" y="2116336"/>
            <a:ext cx="34478" cy="399987"/>
          </a:xfrm>
          <a:custGeom>
            <a:avLst/>
            <a:gdLst/>
            <a:ahLst/>
            <a:cxnLst/>
            <a:rect l="0" t="0" r="0" b="0"/>
            <a:pathLst>
              <a:path w="34478" h="399987">
                <a:moveTo>
                  <a:pt x="0" y="0"/>
                </a:moveTo>
                <a:lnTo>
                  <a:pt x="0" y="12429"/>
                </a:lnTo>
                <a:lnTo>
                  <a:pt x="992" y="15231"/>
                </a:lnTo>
                <a:lnTo>
                  <a:pt x="2646" y="18092"/>
                </a:lnTo>
                <a:lnTo>
                  <a:pt x="4740" y="20991"/>
                </a:lnTo>
                <a:lnTo>
                  <a:pt x="6137" y="25900"/>
                </a:lnTo>
                <a:lnTo>
                  <a:pt x="7068" y="32149"/>
                </a:lnTo>
                <a:lnTo>
                  <a:pt x="7688" y="39292"/>
                </a:lnTo>
                <a:lnTo>
                  <a:pt x="8102" y="46039"/>
                </a:lnTo>
                <a:lnTo>
                  <a:pt x="8562" y="58826"/>
                </a:lnTo>
                <a:lnTo>
                  <a:pt x="8908" y="132616"/>
                </a:lnTo>
                <a:lnTo>
                  <a:pt x="8920" y="159813"/>
                </a:lnTo>
                <a:lnTo>
                  <a:pt x="9915" y="173018"/>
                </a:lnTo>
                <a:lnTo>
                  <a:pt x="11571" y="185791"/>
                </a:lnTo>
                <a:lnTo>
                  <a:pt x="13667" y="198274"/>
                </a:lnTo>
                <a:lnTo>
                  <a:pt x="15064" y="210566"/>
                </a:lnTo>
                <a:lnTo>
                  <a:pt x="15996" y="222729"/>
                </a:lnTo>
                <a:lnTo>
                  <a:pt x="16617" y="234806"/>
                </a:lnTo>
                <a:lnTo>
                  <a:pt x="18023" y="246826"/>
                </a:lnTo>
                <a:lnTo>
                  <a:pt x="19953" y="258809"/>
                </a:lnTo>
                <a:lnTo>
                  <a:pt x="22232" y="270766"/>
                </a:lnTo>
                <a:lnTo>
                  <a:pt x="23751" y="282706"/>
                </a:lnTo>
                <a:lnTo>
                  <a:pt x="24763" y="294634"/>
                </a:lnTo>
                <a:lnTo>
                  <a:pt x="25889" y="316488"/>
                </a:lnTo>
                <a:lnTo>
                  <a:pt x="26389" y="332815"/>
                </a:lnTo>
                <a:lnTo>
                  <a:pt x="26765" y="378789"/>
                </a:lnTo>
                <a:lnTo>
                  <a:pt x="26788" y="399986"/>
                </a:lnTo>
                <a:lnTo>
                  <a:pt x="27780" y="398618"/>
                </a:lnTo>
                <a:lnTo>
                  <a:pt x="29434" y="395722"/>
                </a:lnTo>
                <a:lnTo>
                  <a:pt x="31529" y="391807"/>
                </a:lnTo>
                <a:lnTo>
                  <a:pt x="32926" y="387212"/>
                </a:lnTo>
                <a:lnTo>
                  <a:pt x="33857" y="382165"/>
                </a:lnTo>
                <a:lnTo>
                  <a:pt x="34477" y="376816"/>
                </a:lnTo>
                <a:lnTo>
                  <a:pt x="33899" y="370273"/>
                </a:lnTo>
                <a:lnTo>
                  <a:pt x="32521" y="362934"/>
                </a:lnTo>
                <a:lnTo>
                  <a:pt x="30610" y="355065"/>
                </a:lnTo>
                <a:lnTo>
                  <a:pt x="29337" y="345851"/>
                </a:lnTo>
                <a:lnTo>
                  <a:pt x="28487" y="335739"/>
                </a:lnTo>
                <a:lnTo>
                  <a:pt x="26789" y="30360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508992" y="2116368"/>
            <a:ext cx="2647" cy="8899"/>
          </a:xfrm>
          <a:custGeom>
            <a:avLst/>
            <a:gdLst/>
            <a:ahLst/>
            <a:cxnLst/>
            <a:rect l="0" t="0" r="0" b="0"/>
            <a:pathLst>
              <a:path w="2647" h="8899">
                <a:moveTo>
                  <a:pt x="0" y="8898"/>
                </a:moveTo>
                <a:lnTo>
                  <a:pt x="0" y="0"/>
                </a:lnTo>
                <a:lnTo>
                  <a:pt x="0" y="8898"/>
                </a:lnTo>
                <a:lnTo>
                  <a:pt x="2646" y="8898"/>
                </a:lnTo>
                <a:close/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SMARTInkAnnotation56"/>
          <p:cNvSpPr/>
          <p:nvPr/>
        </p:nvSpPr>
        <p:spPr>
          <a:xfrm>
            <a:off x="526852" y="2062759"/>
            <a:ext cx="292989" cy="427976"/>
          </a:xfrm>
          <a:custGeom>
            <a:avLst/>
            <a:gdLst/>
            <a:ahLst/>
            <a:cxnLst/>
            <a:rect l="0" t="0" r="0" b="0"/>
            <a:pathLst>
              <a:path w="292989" h="427976">
                <a:moveTo>
                  <a:pt x="0" y="8929"/>
                </a:moveTo>
                <a:lnTo>
                  <a:pt x="0" y="1240"/>
                </a:lnTo>
                <a:lnTo>
                  <a:pt x="992" y="826"/>
                </a:lnTo>
                <a:lnTo>
                  <a:pt x="8561" y="31"/>
                </a:lnTo>
                <a:lnTo>
                  <a:pt x="22222" y="0"/>
                </a:lnTo>
                <a:lnTo>
                  <a:pt x="30051" y="2645"/>
                </a:lnTo>
                <a:lnTo>
                  <a:pt x="39153" y="6136"/>
                </a:lnTo>
                <a:lnTo>
                  <a:pt x="46505" y="7687"/>
                </a:lnTo>
                <a:lnTo>
                  <a:pt x="50847" y="9093"/>
                </a:lnTo>
                <a:lnTo>
                  <a:pt x="55726" y="11023"/>
                </a:lnTo>
                <a:lnTo>
                  <a:pt x="60963" y="13301"/>
                </a:lnTo>
                <a:lnTo>
                  <a:pt x="72074" y="18479"/>
                </a:lnTo>
                <a:lnTo>
                  <a:pt x="95375" y="29887"/>
                </a:lnTo>
                <a:lnTo>
                  <a:pt x="101287" y="33815"/>
                </a:lnTo>
                <a:lnTo>
                  <a:pt x="107212" y="38418"/>
                </a:lnTo>
                <a:lnTo>
                  <a:pt x="113146" y="43471"/>
                </a:lnTo>
                <a:lnTo>
                  <a:pt x="119087" y="49816"/>
                </a:lnTo>
                <a:lnTo>
                  <a:pt x="125032" y="57023"/>
                </a:lnTo>
                <a:lnTo>
                  <a:pt x="130979" y="64804"/>
                </a:lnTo>
                <a:lnTo>
                  <a:pt x="136929" y="72968"/>
                </a:lnTo>
                <a:lnTo>
                  <a:pt x="155775" y="99672"/>
                </a:lnTo>
                <a:lnTo>
                  <a:pt x="171429" y="121027"/>
                </a:lnTo>
                <a:lnTo>
                  <a:pt x="178778" y="133270"/>
                </a:lnTo>
                <a:lnTo>
                  <a:pt x="185662" y="146393"/>
                </a:lnTo>
                <a:lnTo>
                  <a:pt x="192235" y="160103"/>
                </a:lnTo>
                <a:lnTo>
                  <a:pt x="197610" y="173212"/>
                </a:lnTo>
                <a:lnTo>
                  <a:pt x="202185" y="185919"/>
                </a:lnTo>
                <a:lnTo>
                  <a:pt x="206228" y="198360"/>
                </a:lnTo>
                <a:lnTo>
                  <a:pt x="210907" y="210622"/>
                </a:lnTo>
                <a:lnTo>
                  <a:pt x="216011" y="222766"/>
                </a:lnTo>
                <a:lnTo>
                  <a:pt x="221398" y="234831"/>
                </a:lnTo>
                <a:lnTo>
                  <a:pt x="232675" y="258819"/>
                </a:lnTo>
                <a:lnTo>
                  <a:pt x="238460" y="270772"/>
                </a:lnTo>
                <a:lnTo>
                  <a:pt x="243309" y="281718"/>
                </a:lnTo>
                <a:lnTo>
                  <a:pt x="247534" y="291991"/>
                </a:lnTo>
                <a:lnTo>
                  <a:pt x="251343" y="301816"/>
                </a:lnTo>
                <a:lnTo>
                  <a:pt x="255867" y="311344"/>
                </a:lnTo>
                <a:lnTo>
                  <a:pt x="260867" y="320671"/>
                </a:lnTo>
                <a:lnTo>
                  <a:pt x="266185" y="329867"/>
                </a:lnTo>
                <a:lnTo>
                  <a:pt x="269730" y="338973"/>
                </a:lnTo>
                <a:lnTo>
                  <a:pt x="272093" y="348021"/>
                </a:lnTo>
                <a:lnTo>
                  <a:pt x="273669" y="357029"/>
                </a:lnTo>
                <a:lnTo>
                  <a:pt x="275711" y="365019"/>
                </a:lnTo>
                <a:lnTo>
                  <a:pt x="278065" y="372330"/>
                </a:lnTo>
                <a:lnTo>
                  <a:pt x="283327" y="384753"/>
                </a:lnTo>
                <a:lnTo>
                  <a:pt x="288972" y="393582"/>
                </a:lnTo>
                <a:lnTo>
                  <a:pt x="292143" y="403458"/>
                </a:lnTo>
                <a:lnTo>
                  <a:pt x="292988" y="408870"/>
                </a:lnTo>
                <a:lnTo>
                  <a:pt x="292560" y="413470"/>
                </a:lnTo>
                <a:lnTo>
                  <a:pt x="291282" y="417529"/>
                </a:lnTo>
                <a:lnTo>
                  <a:pt x="289438" y="421228"/>
                </a:lnTo>
                <a:lnTo>
                  <a:pt x="287216" y="423693"/>
                </a:lnTo>
                <a:lnTo>
                  <a:pt x="284743" y="425337"/>
                </a:lnTo>
                <a:lnTo>
                  <a:pt x="279349" y="427163"/>
                </a:lnTo>
                <a:lnTo>
                  <a:pt x="273645" y="427975"/>
                </a:lnTo>
                <a:lnTo>
                  <a:pt x="268750" y="426207"/>
                </a:lnTo>
                <a:lnTo>
                  <a:pt x="262510" y="423044"/>
                </a:lnTo>
                <a:lnTo>
                  <a:pt x="241101" y="41076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SMARTInkAnnotation57"/>
          <p:cNvSpPr/>
          <p:nvPr/>
        </p:nvSpPr>
        <p:spPr>
          <a:xfrm>
            <a:off x="580430" y="2330648"/>
            <a:ext cx="258962" cy="62509"/>
          </a:xfrm>
          <a:custGeom>
            <a:avLst/>
            <a:gdLst/>
            <a:ahLst/>
            <a:cxnLst/>
            <a:rect l="0" t="0" r="0" b="0"/>
            <a:pathLst>
              <a:path w="258962" h="62509">
                <a:moveTo>
                  <a:pt x="0" y="62508"/>
                </a:moveTo>
                <a:lnTo>
                  <a:pt x="12429" y="62508"/>
                </a:lnTo>
                <a:lnTo>
                  <a:pt x="16223" y="61516"/>
                </a:lnTo>
                <a:lnTo>
                  <a:pt x="20737" y="59862"/>
                </a:lnTo>
                <a:lnTo>
                  <a:pt x="25731" y="57767"/>
                </a:lnTo>
                <a:lnTo>
                  <a:pt x="33029" y="56371"/>
                </a:lnTo>
                <a:lnTo>
                  <a:pt x="41863" y="55440"/>
                </a:lnTo>
                <a:lnTo>
                  <a:pt x="51721" y="54820"/>
                </a:lnTo>
                <a:lnTo>
                  <a:pt x="62262" y="53414"/>
                </a:lnTo>
                <a:lnTo>
                  <a:pt x="73258" y="51485"/>
                </a:lnTo>
                <a:lnTo>
                  <a:pt x="84557" y="49206"/>
                </a:lnTo>
                <a:lnTo>
                  <a:pt x="107695" y="44029"/>
                </a:lnTo>
                <a:lnTo>
                  <a:pt x="167750" y="29684"/>
                </a:lnTo>
                <a:lnTo>
                  <a:pt x="195272" y="23777"/>
                </a:lnTo>
                <a:lnTo>
                  <a:pt x="208564" y="19820"/>
                </a:lnTo>
                <a:lnTo>
                  <a:pt x="221394" y="15198"/>
                </a:lnTo>
                <a:lnTo>
                  <a:pt x="25896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SMARTInkAnnotation58"/>
          <p:cNvSpPr/>
          <p:nvPr/>
        </p:nvSpPr>
        <p:spPr>
          <a:xfrm>
            <a:off x="924127" y="2294930"/>
            <a:ext cx="163342" cy="195799"/>
          </a:xfrm>
          <a:custGeom>
            <a:avLst/>
            <a:gdLst/>
            <a:ahLst/>
            <a:cxnLst/>
            <a:rect l="0" t="0" r="0" b="0"/>
            <a:pathLst>
              <a:path w="163342" h="195799">
                <a:moveTo>
                  <a:pt x="40279" y="0"/>
                </a:moveTo>
                <a:lnTo>
                  <a:pt x="35539" y="0"/>
                </a:lnTo>
                <a:lnTo>
                  <a:pt x="33150" y="992"/>
                </a:lnTo>
                <a:lnTo>
                  <a:pt x="30565" y="2646"/>
                </a:lnTo>
                <a:lnTo>
                  <a:pt x="27850" y="4740"/>
                </a:lnTo>
                <a:lnTo>
                  <a:pt x="24056" y="7129"/>
                </a:lnTo>
                <a:lnTo>
                  <a:pt x="19542" y="9713"/>
                </a:lnTo>
                <a:lnTo>
                  <a:pt x="14548" y="12428"/>
                </a:lnTo>
                <a:lnTo>
                  <a:pt x="11219" y="15231"/>
                </a:lnTo>
                <a:lnTo>
                  <a:pt x="8999" y="18091"/>
                </a:lnTo>
                <a:lnTo>
                  <a:pt x="5541" y="23915"/>
                </a:lnTo>
                <a:lnTo>
                  <a:pt x="697" y="29811"/>
                </a:lnTo>
                <a:lnTo>
                  <a:pt x="0" y="32772"/>
                </a:lnTo>
                <a:lnTo>
                  <a:pt x="528" y="35739"/>
                </a:lnTo>
                <a:lnTo>
                  <a:pt x="1872" y="38709"/>
                </a:lnTo>
                <a:lnTo>
                  <a:pt x="4752" y="41681"/>
                </a:lnTo>
                <a:lnTo>
                  <a:pt x="8657" y="44654"/>
                </a:lnTo>
                <a:lnTo>
                  <a:pt x="13245" y="47628"/>
                </a:lnTo>
                <a:lnTo>
                  <a:pt x="18287" y="49612"/>
                </a:lnTo>
                <a:lnTo>
                  <a:pt x="23634" y="50934"/>
                </a:lnTo>
                <a:lnTo>
                  <a:pt x="29182" y="51815"/>
                </a:lnTo>
                <a:lnTo>
                  <a:pt x="34865" y="52403"/>
                </a:lnTo>
                <a:lnTo>
                  <a:pt x="40639" y="52794"/>
                </a:lnTo>
                <a:lnTo>
                  <a:pt x="46472" y="53056"/>
                </a:lnTo>
                <a:lnTo>
                  <a:pt x="60891" y="53346"/>
                </a:lnTo>
                <a:lnTo>
                  <a:pt x="68903" y="53423"/>
                </a:lnTo>
                <a:lnTo>
                  <a:pt x="76229" y="54467"/>
                </a:lnTo>
                <a:lnTo>
                  <a:pt x="83097" y="56155"/>
                </a:lnTo>
                <a:lnTo>
                  <a:pt x="89660" y="58272"/>
                </a:lnTo>
                <a:lnTo>
                  <a:pt x="97012" y="59684"/>
                </a:lnTo>
                <a:lnTo>
                  <a:pt x="104890" y="60625"/>
                </a:lnTo>
                <a:lnTo>
                  <a:pt x="113119" y="61253"/>
                </a:lnTo>
                <a:lnTo>
                  <a:pt x="120589" y="62663"/>
                </a:lnTo>
                <a:lnTo>
                  <a:pt x="127553" y="64596"/>
                </a:lnTo>
                <a:lnTo>
                  <a:pt x="134181" y="66876"/>
                </a:lnTo>
                <a:lnTo>
                  <a:pt x="139591" y="69389"/>
                </a:lnTo>
                <a:lnTo>
                  <a:pt x="144190" y="72056"/>
                </a:lnTo>
                <a:lnTo>
                  <a:pt x="148249" y="74826"/>
                </a:lnTo>
                <a:lnTo>
                  <a:pt x="151946" y="77665"/>
                </a:lnTo>
                <a:lnTo>
                  <a:pt x="155404" y="80550"/>
                </a:lnTo>
                <a:lnTo>
                  <a:pt x="158701" y="83466"/>
                </a:lnTo>
                <a:lnTo>
                  <a:pt x="160899" y="86401"/>
                </a:lnTo>
                <a:lnTo>
                  <a:pt x="163341" y="92309"/>
                </a:lnTo>
                <a:lnTo>
                  <a:pt x="163000" y="96266"/>
                </a:lnTo>
                <a:lnTo>
                  <a:pt x="161780" y="100888"/>
                </a:lnTo>
                <a:lnTo>
                  <a:pt x="159975" y="105954"/>
                </a:lnTo>
                <a:lnTo>
                  <a:pt x="156788" y="111315"/>
                </a:lnTo>
                <a:lnTo>
                  <a:pt x="152678" y="116874"/>
                </a:lnTo>
                <a:lnTo>
                  <a:pt x="147954" y="122565"/>
                </a:lnTo>
                <a:lnTo>
                  <a:pt x="143812" y="129335"/>
                </a:lnTo>
                <a:lnTo>
                  <a:pt x="140059" y="136824"/>
                </a:lnTo>
                <a:lnTo>
                  <a:pt x="136565" y="144794"/>
                </a:lnTo>
                <a:lnTo>
                  <a:pt x="132251" y="151100"/>
                </a:lnTo>
                <a:lnTo>
                  <a:pt x="127390" y="156296"/>
                </a:lnTo>
                <a:lnTo>
                  <a:pt x="122166" y="160752"/>
                </a:lnTo>
                <a:lnTo>
                  <a:pt x="116698" y="165707"/>
                </a:lnTo>
                <a:lnTo>
                  <a:pt x="105332" y="176504"/>
                </a:lnTo>
                <a:lnTo>
                  <a:pt x="92517" y="188999"/>
                </a:lnTo>
                <a:lnTo>
                  <a:pt x="88995" y="191483"/>
                </a:lnTo>
                <a:lnTo>
                  <a:pt x="85655" y="193140"/>
                </a:lnTo>
                <a:lnTo>
                  <a:pt x="77905" y="195798"/>
                </a:lnTo>
                <a:lnTo>
                  <a:pt x="79254" y="193040"/>
                </a:lnTo>
                <a:lnTo>
                  <a:pt x="82137" y="188224"/>
                </a:lnTo>
                <a:lnTo>
                  <a:pt x="93857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SMARTInkAnnotation59"/>
          <p:cNvSpPr/>
          <p:nvPr/>
        </p:nvSpPr>
        <p:spPr>
          <a:xfrm>
            <a:off x="1191022" y="2268141"/>
            <a:ext cx="157362" cy="302663"/>
          </a:xfrm>
          <a:custGeom>
            <a:avLst/>
            <a:gdLst/>
            <a:ahLst/>
            <a:cxnLst/>
            <a:rect l="0" t="0" r="0" b="0"/>
            <a:pathLst>
              <a:path w="157362" h="302663">
                <a:moveTo>
                  <a:pt x="157361" y="0"/>
                </a:moveTo>
                <a:lnTo>
                  <a:pt x="152620" y="0"/>
                </a:lnTo>
                <a:lnTo>
                  <a:pt x="149240" y="992"/>
                </a:lnTo>
                <a:lnTo>
                  <a:pt x="145001" y="2646"/>
                </a:lnTo>
                <a:lnTo>
                  <a:pt x="140191" y="4740"/>
                </a:lnTo>
                <a:lnTo>
                  <a:pt x="134009" y="7129"/>
                </a:lnTo>
                <a:lnTo>
                  <a:pt x="119201" y="12428"/>
                </a:lnTo>
                <a:lnTo>
                  <a:pt x="111085" y="16223"/>
                </a:lnTo>
                <a:lnTo>
                  <a:pt x="102697" y="20737"/>
                </a:lnTo>
                <a:lnTo>
                  <a:pt x="94130" y="25731"/>
                </a:lnTo>
                <a:lnTo>
                  <a:pt x="85441" y="32036"/>
                </a:lnTo>
                <a:lnTo>
                  <a:pt x="76672" y="39217"/>
                </a:lnTo>
                <a:lnTo>
                  <a:pt x="67850" y="46980"/>
                </a:lnTo>
                <a:lnTo>
                  <a:pt x="59984" y="53148"/>
                </a:lnTo>
                <a:lnTo>
                  <a:pt x="52755" y="58252"/>
                </a:lnTo>
                <a:lnTo>
                  <a:pt x="45952" y="62647"/>
                </a:lnTo>
                <a:lnTo>
                  <a:pt x="39432" y="67562"/>
                </a:lnTo>
                <a:lnTo>
                  <a:pt x="33101" y="72822"/>
                </a:lnTo>
                <a:lnTo>
                  <a:pt x="26896" y="78314"/>
                </a:lnTo>
                <a:lnTo>
                  <a:pt x="20775" y="82967"/>
                </a:lnTo>
                <a:lnTo>
                  <a:pt x="14710" y="87061"/>
                </a:lnTo>
                <a:lnTo>
                  <a:pt x="8682" y="90783"/>
                </a:lnTo>
                <a:lnTo>
                  <a:pt x="4664" y="94256"/>
                </a:lnTo>
                <a:lnTo>
                  <a:pt x="1985" y="97564"/>
                </a:lnTo>
                <a:lnTo>
                  <a:pt x="199" y="100761"/>
                </a:lnTo>
                <a:lnTo>
                  <a:pt x="0" y="103885"/>
                </a:lnTo>
                <a:lnTo>
                  <a:pt x="860" y="106960"/>
                </a:lnTo>
                <a:lnTo>
                  <a:pt x="2425" y="110002"/>
                </a:lnTo>
                <a:lnTo>
                  <a:pt x="5453" y="112030"/>
                </a:lnTo>
                <a:lnTo>
                  <a:pt x="9456" y="113381"/>
                </a:lnTo>
                <a:lnTo>
                  <a:pt x="14109" y="114283"/>
                </a:lnTo>
                <a:lnTo>
                  <a:pt x="19196" y="114884"/>
                </a:lnTo>
                <a:lnTo>
                  <a:pt x="24571" y="115284"/>
                </a:lnTo>
                <a:lnTo>
                  <a:pt x="30139" y="115551"/>
                </a:lnTo>
                <a:lnTo>
                  <a:pt x="44263" y="115848"/>
                </a:lnTo>
                <a:lnTo>
                  <a:pt x="52197" y="115927"/>
                </a:lnTo>
                <a:lnTo>
                  <a:pt x="59470" y="116972"/>
                </a:lnTo>
                <a:lnTo>
                  <a:pt x="66304" y="118661"/>
                </a:lnTo>
                <a:lnTo>
                  <a:pt x="72843" y="120779"/>
                </a:lnTo>
                <a:lnTo>
                  <a:pt x="79188" y="122191"/>
                </a:lnTo>
                <a:lnTo>
                  <a:pt x="85402" y="123133"/>
                </a:lnTo>
                <a:lnTo>
                  <a:pt x="91529" y="123760"/>
                </a:lnTo>
                <a:lnTo>
                  <a:pt x="97598" y="125171"/>
                </a:lnTo>
                <a:lnTo>
                  <a:pt x="103628" y="127103"/>
                </a:lnTo>
                <a:lnTo>
                  <a:pt x="109633" y="129384"/>
                </a:lnTo>
                <a:lnTo>
                  <a:pt x="114628" y="131896"/>
                </a:lnTo>
                <a:lnTo>
                  <a:pt x="118950" y="134564"/>
                </a:lnTo>
                <a:lnTo>
                  <a:pt x="122824" y="137334"/>
                </a:lnTo>
                <a:lnTo>
                  <a:pt x="125407" y="140173"/>
                </a:lnTo>
                <a:lnTo>
                  <a:pt x="127128" y="143058"/>
                </a:lnTo>
                <a:lnTo>
                  <a:pt x="128276" y="145973"/>
                </a:lnTo>
                <a:lnTo>
                  <a:pt x="128049" y="149901"/>
                </a:lnTo>
                <a:lnTo>
                  <a:pt x="126906" y="154504"/>
                </a:lnTo>
                <a:lnTo>
                  <a:pt x="125151" y="159558"/>
                </a:lnTo>
                <a:lnTo>
                  <a:pt x="122989" y="164910"/>
                </a:lnTo>
                <a:lnTo>
                  <a:pt x="120556" y="170464"/>
                </a:lnTo>
                <a:lnTo>
                  <a:pt x="117941" y="176150"/>
                </a:lnTo>
                <a:lnTo>
                  <a:pt x="113222" y="182918"/>
                </a:lnTo>
                <a:lnTo>
                  <a:pt x="107099" y="190406"/>
                </a:lnTo>
                <a:lnTo>
                  <a:pt x="100040" y="198375"/>
                </a:lnTo>
                <a:lnTo>
                  <a:pt x="86906" y="212521"/>
                </a:lnTo>
                <a:lnTo>
                  <a:pt x="80625" y="219071"/>
                </a:lnTo>
                <a:lnTo>
                  <a:pt x="74454" y="226414"/>
                </a:lnTo>
                <a:lnTo>
                  <a:pt x="68355" y="234286"/>
                </a:lnTo>
                <a:lnTo>
                  <a:pt x="62305" y="242511"/>
                </a:lnTo>
                <a:lnTo>
                  <a:pt x="56287" y="249979"/>
                </a:lnTo>
                <a:lnTo>
                  <a:pt x="50291" y="256941"/>
                </a:lnTo>
                <a:lnTo>
                  <a:pt x="44309" y="263567"/>
                </a:lnTo>
                <a:lnTo>
                  <a:pt x="38337" y="268977"/>
                </a:lnTo>
                <a:lnTo>
                  <a:pt x="32371" y="273576"/>
                </a:lnTo>
                <a:lnTo>
                  <a:pt x="26409" y="277634"/>
                </a:lnTo>
                <a:lnTo>
                  <a:pt x="22435" y="282323"/>
                </a:lnTo>
                <a:lnTo>
                  <a:pt x="19785" y="287434"/>
                </a:lnTo>
                <a:lnTo>
                  <a:pt x="15533" y="300414"/>
                </a:lnTo>
                <a:lnTo>
                  <a:pt x="16176" y="301479"/>
                </a:lnTo>
                <a:lnTo>
                  <a:pt x="17597" y="302189"/>
                </a:lnTo>
                <a:lnTo>
                  <a:pt x="19537" y="302662"/>
                </a:lnTo>
                <a:lnTo>
                  <a:pt x="22814" y="300993"/>
                </a:lnTo>
                <a:lnTo>
                  <a:pt x="26983" y="297897"/>
                </a:lnTo>
                <a:lnTo>
                  <a:pt x="41275" y="2857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SMARTInkAnnotation60"/>
          <p:cNvSpPr/>
          <p:nvPr/>
        </p:nvSpPr>
        <p:spPr>
          <a:xfrm>
            <a:off x="1430621" y="2314865"/>
            <a:ext cx="244424" cy="200210"/>
          </a:xfrm>
          <a:custGeom>
            <a:avLst/>
            <a:gdLst/>
            <a:ahLst/>
            <a:cxnLst/>
            <a:rect l="0" t="0" r="0" b="0"/>
            <a:pathLst>
              <a:path w="244424" h="200210">
                <a:moveTo>
                  <a:pt x="60637" y="69362"/>
                </a:moveTo>
                <a:lnTo>
                  <a:pt x="55896" y="69362"/>
                </a:lnTo>
                <a:lnTo>
                  <a:pt x="53508" y="70354"/>
                </a:lnTo>
                <a:lnTo>
                  <a:pt x="48208" y="74102"/>
                </a:lnTo>
                <a:lnTo>
                  <a:pt x="42545" y="79075"/>
                </a:lnTo>
                <a:lnTo>
                  <a:pt x="39646" y="81790"/>
                </a:lnTo>
                <a:lnTo>
                  <a:pt x="26085" y="95093"/>
                </a:lnTo>
                <a:lnTo>
                  <a:pt x="21727" y="100406"/>
                </a:lnTo>
                <a:lnTo>
                  <a:pt x="17830" y="105933"/>
                </a:lnTo>
                <a:lnTo>
                  <a:pt x="14239" y="111602"/>
                </a:lnTo>
                <a:lnTo>
                  <a:pt x="10854" y="117366"/>
                </a:lnTo>
                <a:lnTo>
                  <a:pt x="7604" y="123192"/>
                </a:lnTo>
                <a:lnTo>
                  <a:pt x="4446" y="129061"/>
                </a:lnTo>
                <a:lnTo>
                  <a:pt x="2340" y="134959"/>
                </a:lnTo>
                <a:lnTo>
                  <a:pt x="936" y="140874"/>
                </a:lnTo>
                <a:lnTo>
                  <a:pt x="0" y="146802"/>
                </a:lnTo>
                <a:lnTo>
                  <a:pt x="369" y="152739"/>
                </a:lnTo>
                <a:lnTo>
                  <a:pt x="1607" y="158681"/>
                </a:lnTo>
                <a:lnTo>
                  <a:pt x="3424" y="164627"/>
                </a:lnTo>
                <a:lnTo>
                  <a:pt x="5628" y="169583"/>
                </a:lnTo>
                <a:lnTo>
                  <a:pt x="8089" y="173879"/>
                </a:lnTo>
                <a:lnTo>
                  <a:pt x="10722" y="177735"/>
                </a:lnTo>
                <a:lnTo>
                  <a:pt x="15454" y="182290"/>
                </a:lnTo>
                <a:lnTo>
                  <a:pt x="21585" y="187312"/>
                </a:lnTo>
                <a:lnTo>
                  <a:pt x="28649" y="192643"/>
                </a:lnTo>
                <a:lnTo>
                  <a:pt x="36335" y="196198"/>
                </a:lnTo>
                <a:lnTo>
                  <a:pt x="44436" y="198568"/>
                </a:lnTo>
                <a:lnTo>
                  <a:pt x="52813" y="200148"/>
                </a:lnTo>
                <a:lnTo>
                  <a:pt x="62366" y="200209"/>
                </a:lnTo>
                <a:lnTo>
                  <a:pt x="72704" y="199257"/>
                </a:lnTo>
                <a:lnTo>
                  <a:pt x="83564" y="197630"/>
                </a:lnTo>
                <a:lnTo>
                  <a:pt x="93781" y="194562"/>
                </a:lnTo>
                <a:lnTo>
                  <a:pt x="103569" y="190531"/>
                </a:lnTo>
                <a:lnTo>
                  <a:pt x="113071" y="185860"/>
                </a:lnTo>
                <a:lnTo>
                  <a:pt x="124366" y="180762"/>
                </a:lnTo>
                <a:lnTo>
                  <a:pt x="150146" y="169805"/>
                </a:lnTo>
                <a:lnTo>
                  <a:pt x="161981" y="163113"/>
                </a:lnTo>
                <a:lnTo>
                  <a:pt x="172848" y="155675"/>
                </a:lnTo>
                <a:lnTo>
                  <a:pt x="183069" y="147740"/>
                </a:lnTo>
                <a:lnTo>
                  <a:pt x="192860" y="138481"/>
                </a:lnTo>
                <a:lnTo>
                  <a:pt x="202364" y="128340"/>
                </a:lnTo>
                <a:lnTo>
                  <a:pt x="211676" y="117610"/>
                </a:lnTo>
                <a:lnTo>
                  <a:pt x="219869" y="107481"/>
                </a:lnTo>
                <a:lnTo>
                  <a:pt x="227315" y="97751"/>
                </a:lnTo>
                <a:lnTo>
                  <a:pt x="234263" y="88288"/>
                </a:lnTo>
                <a:lnTo>
                  <a:pt x="238896" y="79002"/>
                </a:lnTo>
                <a:lnTo>
                  <a:pt x="241984" y="69836"/>
                </a:lnTo>
                <a:lnTo>
                  <a:pt x="244042" y="60748"/>
                </a:lnTo>
                <a:lnTo>
                  <a:pt x="244423" y="51713"/>
                </a:lnTo>
                <a:lnTo>
                  <a:pt x="243684" y="42713"/>
                </a:lnTo>
                <a:lnTo>
                  <a:pt x="242200" y="33737"/>
                </a:lnTo>
                <a:lnTo>
                  <a:pt x="239226" y="26760"/>
                </a:lnTo>
                <a:lnTo>
                  <a:pt x="235259" y="21117"/>
                </a:lnTo>
                <a:lnTo>
                  <a:pt x="230629" y="16362"/>
                </a:lnTo>
                <a:lnTo>
                  <a:pt x="225559" y="12201"/>
                </a:lnTo>
                <a:lnTo>
                  <a:pt x="220194" y="8434"/>
                </a:lnTo>
                <a:lnTo>
                  <a:pt x="214633" y="4931"/>
                </a:lnTo>
                <a:lnTo>
                  <a:pt x="206958" y="2595"/>
                </a:lnTo>
                <a:lnTo>
                  <a:pt x="197871" y="1038"/>
                </a:lnTo>
                <a:lnTo>
                  <a:pt x="187845" y="0"/>
                </a:lnTo>
                <a:lnTo>
                  <a:pt x="179177" y="300"/>
                </a:lnTo>
                <a:lnTo>
                  <a:pt x="171413" y="1492"/>
                </a:lnTo>
                <a:lnTo>
                  <a:pt x="164253" y="3280"/>
                </a:lnTo>
                <a:lnTo>
                  <a:pt x="156504" y="5463"/>
                </a:lnTo>
                <a:lnTo>
                  <a:pt x="139955" y="10535"/>
                </a:lnTo>
                <a:lnTo>
                  <a:pt x="133359" y="13277"/>
                </a:lnTo>
                <a:lnTo>
                  <a:pt x="127970" y="16096"/>
                </a:lnTo>
                <a:lnTo>
                  <a:pt x="123385" y="18969"/>
                </a:lnTo>
                <a:lnTo>
                  <a:pt x="120328" y="21876"/>
                </a:lnTo>
                <a:lnTo>
                  <a:pt x="118290" y="24806"/>
                </a:lnTo>
                <a:lnTo>
                  <a:pt x="114215" y="3364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SMARTInkAnnotation61"/>
          <p:cNvSpPr/>
          <p:nvPr/>
        </p:nvSpPr>
        <p:spPr>
          <a:xfrm>
            <a:off x="1778801" y="2321719"/>
            <a:ext cx="221450" cy="195396"/>
          </a:xfrm>
          <a:custGeom>
            <a:avLst/>
            <a:gdLst/>
            <a:ahLst/>
            <a:cxnLst/>
            <a:rect l="0" t="0" r="0" b="0"/>
            <a:pathLst>
              <a:path w="221450" h="195396">
                <a:moveTo>
                  <a:pt x="60715" y="0"/>
                </a:moveTo>
                <a:lnTo>
                  <a:pt x="53026" y="7688"/>
                </a:lnTo>
                <a:lnTo>
                  <a:pt x="49691" y="13669"/>
                </a:lnTo>
                <a:lnTo>
                  <a:pt x="47413" y="18043"/>
                </a:lnTo>
                <a:lnTo>
                  <a:pt x="43909" y="22942"/>
                </a:lnTo>
                <a:lnTo>
                  <a:pt x="39589" y="28193"/>
                </a:lnTo>
                <a:lnTo>
                  <a:pt x="34725" y="33678"/>
                </a:lnTo>
                <a:lnTo>
                  <a:pt x="30490" y="39319"/>
                </a:lnTo>
                <a:lnTo>
                  <a:pt x="26674" y="45064"/>
                </a:lnTo>
                <a:lnTo>
                  <a:pt x="23138" y="50879"/>
                </a:lnTo>
                <a:lnTo>
                  <a:pt x="19789" y="57731"/>
                </a:lnTo>
                <a:lnTo>
                  <a:pt x="16563" y="65277"/>
                </a:lnTo>
                <a:lnTo>
                  <a:pt x="13421" y="73284"/>
                </a:lnTo>
                <a:lnTo>
                  <a:pt x="7284" y="90117"/>
                </a:lnTo>
                <a:lnTo>
                  <a:pt x="4258" y="98773"/>
                </a:lnTo>
                <a:lnTo>
                  <a:pt x="2241" y="107521"/>
                </a:lnTo>
                <a:lnTo>
                  <a:pt x="896" y="116329"/>
                </a:lnTo>
                <a:lnTo>
                  <a:pt x="0" y="125178"/>
                </a:lnTo>
                <a:lnTo>
                  <a:pt x="395" y="133061"/>
                </a:lnTo>
                <a:lnTo>
                  <a:pt x="1650" y="140301"/>
                </a:lnTo>
                <a:lnTo>
                  <a:pt x="3479" y="147112"/>
                </a:lnTo>
                <a:lnTo>
                  <a:pt x="5690" y="153637"/>
                </a:lnTo>
                <a:lnTo>
                  <a:pt x="8157" y="159972"/>
                </a:lnTo>
                <a:lnTo>
                  <a:pt x="10793" y="166179"/>
                </a:lnTo>
                <a:lnTo>
                  <a:pt x="15527" y="172302"/>
                </a:lnTo>
                <a:lnTo>
                  <a:pt x="21660" y="178368"/>
                </a:lnTo>
                <a:lnTo>
                  <a:pt x="28725" y="184396"/>
                </a:lnTo>
                <a:lnTo>
                  <a:pt x="35420" y="188415"/>
                </a:lnTo>
                <a:lnTo>
                  <a:pt x="41867" y="191095"/>
                </a:lnTo>
                <a:lnTo>
                  <a:pt x="48150" y="192881"/>
                </a:lnTo>
                <a:lnTo>
                  <a:pt x="56307" y="194071"/>
                </a:lnTo>
                <a:lnTo>
                  <a:pt x="65713" y="194865"/>
                </a:lnTo>
                <a:lnTo>
                  <a:pt x="75953" y="195395"/>
                </a:lnTo>
                <a:lnTo>
                  <a:pt x="85757" y="194755"/>
                </a:lnTo>
                <a:lnTo>
                  <a:pt x="95269" y="193337"/>
                </a:lnTo>
                <a:lnTo>
                  <a:pt x="104587" y="191399"/>
                </a:lnTo>
                <a:lnTo>
                  <a:pt x="114767" y="188123"/>
                </a:lnTo>
                <a:lnTo>
                  <a:pt x="125523" y="183954"/>
                </a:lnTo>
                <a:lnTo>
                  <a:pt x="136663" y="179191"/>
                </a:lnTo>
                <a:lnTo>
                  <a:pt x="147065" y="175023"/>
                </a:lnTo>
                <a:lnTo>
                  <a:pt x="166561" y="167746"/>
                </a:lnTo>
                <a:lnTo>
                  <a:pt x="174936" y="163425"/>
                </a:lnTo>
                <a:lnTo>
                  <a:pt x="182503" y="158559"/>
                </a:lnTo>
                <a:lnTo>
                  <a:pt x="189531" y="153331"/>
                </a:lnTo>
                <a:lnTo>
                  <a:pt x="196202" y="146869"/>
                </a:lnTo>
                <a:lnTo>
                  <a:pt x="202633" y="139585"/>
                </a:lnTo>
                <a:lnTo>
                  <a:pt x="221449" y="11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SMARTInkAnnotation62"/>
          <p:cNvSpPr/>
          <p:nvPr/>
        </p:nvSpPr>
        <p:spPr>
          <a:xfrm>
            <a:off x="1977246" y="2196703"/>
            <a:ext cx="40864" cy="17861"/>
          </a:xfrm>
          <a:custGeom>
            <a:avLst/>
            <a:gdLst/>
            <a:ahLst/>
            <a:cxnLst/>
            <a:rect l="0" t="0" r="0" b="0"/>
            <a:pathLst>
              <a:path w="40864" h="17861">
                <a:moveTo>
                  <a:pt x="5145" y="0"/>
                </a:moveTo>
                <a:lnTo>
                  <a:pt x="0" y="0"/>
                </a:lnTo>
                <a:lnTo>
                  <a:pt x="2197" y="0"/>
                </a:lnTo>
                <a:lnTo>
                  <a:pt x="3179" y="992"/>
                </a:lnTo>
                <a:lnTo>
                  <a:pt x="3834" y="2646"/>
                </a:lnTo>
                <a:lnTo>
                  <a:pt x="4271" y="4741"/>
                </a:lnTo>
                <a:lnTo>
                  <a:pt x="5554" y="6137"/>
                </a:lnTo>
                <a:lnTo>
                  <a:pt x="7402" y="7068"/>
                </a:lnTo>
                <a:lnTo>
                  <a:pt x="9626" y="7689"/>
                </a:lnTo>
                <a:lnTo>
                  <a:pt x="40863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SMARTInkAnnotation63"/>
          <p:cNvSpPr/>
          <p:nvPr/>
        </p:nvSpPr>
        <p:spPr>
          <a:xfrm>
            <a:off x="2687836" y="2178844"/>
            <a:ext cx="61984" cy="271299"/>
          </a:xfrm>
          <a:custGeom>
            <a:avLst/>
            <a:gdLst/>
            <a:ahLst/>
            <a:cxnLst/>
            <a:rect l="0" t="0" r="0" b="0"/>
            <a:pathLst>
              <a:path w="61984" h="271299">
                <a:moveTo>
                  <a:pt x="0" y="0"/>
                </a:moveTo>
                <a:lnTo>
                  <a:pt x="4740" y="9481"/>
                </a:lnTo>
                <a:lnTo>
                  <a:pt x="6137" y="15250"/>
                </a:lnTo>
                <a:lnTo>
                  <a:pt x="7068" y="22073"/>
                </a:lnTo>
                <a:lnTo>
                  <a:pt x="7688" y="29598"/>
                </a:lnTo>
                <a:lnTo>
                  <a:pt x="8102" y="39575"/>
                </a:lnTo>
                <a:lnTo>
                  <a:pt x="8562" y="63891"/>
                </a:lnTo>
                <a:lnTo>
                  <a:pt x="10669" y="76328"/>
                </a:lnTo>
                <a:lnTo>
                  <a:pt x="14058" y="88589"/>
                </a:lnTo>
                <a:lnTo>
                  <a:pt x="18302" y="100731"/>
                </a:lnTo>
                <a:lnTo>
                  <a:pt x="22123" y="113786"/>
                </a:lnTo>
                <a:lnTo>
                  <a:pt x="25663" y="127451"/>
                </a:lnTo>
                <a:lnTo>
                  <a:pt x="47559" y="216909"/>
                </a:lnTo>
                <a:lnTo>
                  <a:pt x="50558" y="226957"/>
                </a:lnTo>
                <a:lnTo>
                  <a:pt x="53548" y="235641"/>
                </a:lnTo>
                <a:lnTo>
                  <a:pt x="56535" y="243414"/>
                </a:lnTo>
                <a:lnTo>
                  <a:pt x="58526" y="249588"/>
                </a:lnTo>
                <a:lnTo>
                  <a:pt x="59853" y="254697"/>
                </a:lnTo>
                <a:lnTo>
                  <a:pt x="61328" y="263019"/>
                </a:lnTo>
                <a:lnTo>
                  <a:pt x="61983" y="270025"/>
                </a:lnTo>
                <a:lnTo>
                  <a:pt x="60174" y="271298"/>
                </a:lnTo>
                <a:lnTo>
                  <a:pt x="56983" y="271154"/>
                </a:lnTo>
                <a:lnTo>
                  <a:pt x="52872" y="270066"/>
                </a:lnTo>
                <a:lnTo>
                  <a:pt x="48146" y="267356"/>
                </a:lnTo>
                <a:lnTo>
                  <a:pt x="43011" y="263566"/>
                </a:lnTo>
                <a:lnTo>
                  <a:pt x="37604" y="259054"/>
                </a:lnTo>
                <a:lnTo>
                  <a:pt x="32015" y="253070"/>
                </a:lnTo>
                <a:lnTo>
                  <a:pt x="26304" y="246104"/>
                </a:lnTo>
                <a:lnTo>
                  <a:pt x="8930" y="22324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SMARTInkAnnotation64"/>
          <p:cNvSpPr/>
          <p:nvPr/>
        </p:nvSpPr>
        <p:spPr>
          <a:xfrm>
            <a:off x="2616398" y="2303859"/>
            <a:ext cx="205384" cy="35720"/>
          </a:xfrm>
          <a:custGeom>
            <a:avLst/>
            <a:gdLst/>
            <a:ahLst/>
            <a:cxnLst/>
            <a:rect l="0" t="0" r="0" b="0"/>
            <a:pathLst>
              <a:path w="205384" h="35720">
                <a:moveTo>
                  <a:pt x="0" y="0"/>
                </a:moveTo>
                <a:lnTo>
                  <a:pt x="4741" y="4741"/>
                </a:lnTo>
                <a:lnTo>
                  <a:pt x="8122" y="6137"/>
                </a:lnTo>
                <a:lnTo>
                  <a:pt x="12360" y="7068"/>
                </a:lnTo>
                <a:lnTo>
                  <a:pt x="17170" y="7689"/>
                </a:lnTo>
                <a:lnTo>
                  <a:pt x="22361" y="8103"/>
                </a:lnTo>
                <a:lnTo>
                  <a:pt x="27806" y="8379"/>
                </a:lnTo>
                <a:lnTo>
                  <a:pt x="33420" y="8562"/>
                </a:lnTo>
                <a:lnTo>
                  <a:pt x="40140" y="9677"/>
                </a:lnTo>
                <a:lnTo>
                  <a:pt x="47596" y="11412"/>
                </a:lnTo>
                <a:lnTo>
                  <a:pt x="55543" y="13562"/>
                </a:lnTo>
                <a:lnTo>
                  <a:pt x="64810" y="14994"/>
                </a:lnTo>
                <a:lnTo>
                  <a:pt x="74957" y="15949"/>
                </a:lnTo>
                <a:lnTo>
                  <a:pt x="85690" y="16586"/>
                </a:lnTo>
                <a:lnTo>
                  <a:pt x="96814" y="18003"/>
                </a:lnTo>
                <a:lnTo>
                  <a:pt x="108199" y="19939"/>
                </a:lnTo>
                <a:lnTo>
                  <a:pt x="119758" y="22223"/>
                </a:lnTo>
                <a:lnTo>
                  <a:pt x="131433" y="23745"/>
                </a:lnTo>
                <a:lnTo>
                  <a:pt x="143184" y="24760"/>
                </a:lnTo>
                <a:lnTo>
                  <a:pt x="154987" y="25436"/>
                </a:lnTo>
                <a:lnTo>
                  <a:pt x="165833" y="26880"/>
                </a:lnTo>
                <a:lnTo>
                  <a:pt x="176040" y="28834"/>
                </a:lnTo>
                <a:lnTo>
                  <a:pt x="205383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SMARTInkAnnotation65"/>
          <p:cNvSpPr/>
          <p:nvPr/>
        </p:nvSpPr>
        <p:spPr>
          <a:xfrm>
            <a:off x="2825356" y="2297323"/>
            <a:ext cx="209667" cy="215237"/>
          </a:xfrm>
          <a:custGeom>
            <a:avLst/>
            <a:gdLst/>
            <a:ahLst/>
            <a:cxnLst/>
            <a:rect l="0" t="0" r="0" b="0"/>
            <a:pathLst>
              <a:path w="209667" h="215237">
                <a:moveTo>
                  <a:pt x="121441" y="104763"/>
                </a:moveTo>
                <a:lnTo>
                  <a:pt x="126182" y="104763"/>
                </a:lnTo>
                <a:lnTo>
                  <a:pt x="129562" y="102779"/>
                </a:lnTo>
                <a:lnTo>
                  <a:pt x="133800" y="99471"/>
                </a:lnTo>
                <a:lnTo>
                  <a:pt x="138610" y="95282"/>
                </a:lnTo>
                <a:lnTo>
                  <a:pt x="144793" y="90505"/>
                </a:lnTo>
                <a:lnTo>
                  <a:pt x="151892" y="85335"/>
                </a:lnTo>
                <a:lnTo>
                  <a:pt x="159601" y="79905"/>
                </a:lnTo>
                <a:lnTo>
                  <a:pt x="166725" y="74300"/>
                </a:lnTo>
                <a:lnTo>
                  <a:pt x="173458" y="68580"/>
                </a:lnTo>
                <a:lnTo>
                  <a:pt x="179931" y="62781"/>
                </a:lnTo>
                <a:lnTo>
                  <a:pt x="186232" y="55939"/>
                </a:lnTo>
                <a:lnTo>
                  <a:pt x="192416" y="48401"/>
                </a:lnTo>
                <a:lnTo>
                  <a:pt x="198523" y="40400"/>
                </a:lnTo>
                <a:lnTo>
                  <a:pt x="202595" y="33080"/>
                </a:lnTo>
                <a:lnTo>
                  <a:pt x="205309" y="26217"/>
                </a:lnTo>
                <a:lnTo>
                  <a:pt x="207118" y="19657"/>
                </a:lnTo>
                <a:lnTo>
                  <a:pt x="208325" y="14291"/>
                </a:lnTo>
                <a:lnTo>
                  <a:pt x="209129" y="9722"/>
                </a:lnTo>
                <a:lnTo>
                  <a:pt x="209666" y="5684"/>
                </a:lnTo>
                <a:lnTo>
                  <a:pt x="207046" y="2991"/>
                </a:lnTo>
                <a:lnTo>
                  <a:pt x="202324" y="1196"/>
                </a:lnTo>
                <a:lnTo>
                  <a:pt x="196199" y="0"/>
                </a:lnTo>
                <a:lnTo>
                  <a:pt x="189139" y="194"/>
                </a:lnTo>
                <a:lnTo>
                  <a:pt x="181456" y="1316"/>
                </a:lnTo>
                <a:lnTo>
                  <a:pt x="173357" y="3056"/>
                </a:lnTo>
                <a:lnTo>
                  <a:pt x="162997" y="7193"/>
                </a:lnTo>
                <a:lnTo>
                  <a:pt x="151129" y="12927"/>
                </a:lnTo>
                <a:lnTo>
                  <a:pt x="138257" y="19727"/>
                </a:lnTo>
                <a:lnTo>
                  <a:pt x="110725" y="35219"/>
                </a:lnTo>
                <a:lnTo>
                  <a:pt x="96437" y="43517"/>
                </a:lnTo>
                <a:lnTo>
                  <a:pt x="82944" y="52026"/>
                </a:lnTo>
                <a:lnTo>
                  <a:pt x="69979" y="60676"/>
                </a:lnTo>
                <a:lnTo>
                  <a:pt x="57368" y="69418"/>
                </a:lnTo>
                <a:lnTo>
                  <a:pt x="46975" y="79216"/>
                </a:lnTo>
                <a:lnTo>
                  <a:pt x="38063" y="89716"/>
                </a:lnTo>
                <a:lnTo>
                  <a:pt x="30137" y="100685"/>
                </a:lnTo>
                <a:lnTo>
                  <a:pt x="22868" y="111966"/>
                </a:lnTo>
                <a:lnTo>
                  <a:pt x="16039" y="123456"/>
                </a:lnTo>
                <a:lnTo>
                  <a:pt x="9501" y="135084"/>
                </a:lnTo>
                <a:lnTo>
                  <a:pt x="5142" y="144821"/>
                </a:lnTo>
                <a:lnTo>
                  <a:pt x="2237" y="153296"/>
                </a:lnTo>
                <a:lnTo>
                  <a:pt x="300" y="160931"/>
                </a:lnTo>
                <a:lnTo>
                  <a:pt x="0" y="168997"/>
                </a:lnTo>
                <a:lnTo>
                  <a:pt x="793" y="177352"/>
                </a:lnTo>
                <a:lnTo>
                  <a:pt x="2314" y="185898"/>
                </a:lnTo>
                <a:lnTo>
                  <a:pt x="6304" y="192587"/>
                </a:lnTo>
                <a:lnTo>
                  <a:pt x="11941" y="198039"/>
                </a:lnTo>
                <a:lnTo>
                  <a:pt x="18675" y="202666"/>
                </a:lnTo>
                <a:lnTo>
                  <a:pt x="27134" y="206742"/>
                </a:lnTo>
                <a:lnTo>
                  <a:pt x="36741" y="210453"/>
                </a:lnTo>
                <a:lnTo>
                  <a:pt x="47115" y="213918"/>
                </a:lnTo>
                <a:lnTo>
                  <a:pt x="58992" y="215236"/>
                </a:lnTo>
                <a:lnTo>
                  <a:pt x="71871" y="215123"/>
                </a:lnTo>
                <a:lnTo>
                  <a:pt x="112511" y="2119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SMARTInkAnnotation66"/>
          <p:cNvSpPr/>
          <p:nvPr/>
        </p:nvSpPr>
        <p:spPr>
          <a:xfrm>
            <a:off x="3527227" y="2250281"/>
            <a:ext cx="312540" cy="212231"/>
          </a:xfrm>
          <a:custGeom>
            <a:avLst/>
            <a:gdLst/>
            <a:ahLst/>
            <a:cxnLst/>
            <a:rect l="0" t="0" r="0" b="0"/>
            <a:pathLst>
              <a:path w="312540" h="212231">
                <a:moveTo>
                  <a:pt x="0" y="26789"/>
                </a:moveTo>
                <a:lnTo>
                  <a:pt x="4740" y="31530"/>
                </a:lnTo>
                <a:lnTo>
                  <a:pt x="6136" y="34911"/>
                </a:lnTo>
                <a:lnTo>
                  <a:pt x="7068" y="39149"/>
                </a:lnTo>
                <a:lnTo>
                  <a:pt x="7688" y="43959"/>
                </a:lnTo>
                <a:lnTo>
                  <a:pt x="9094" y="50142"/>
                </a:lnTo>
                <a:lnTo>
                  <a:pt x="11023" y="57240"/>
                </a:lnTo>
                <a:lnTo>
                  <a:pt x="15813" y="73066"/>
                </a:lnTo>
                <a:lnTo>
                  <a:pt x="21249" y="90020"/>
                </a:lnTo>
                <a:lnTo>
                  <a:pt x="25080" y="99701"/>
                </a:lnTo>
                <a:lnTo>
                  <a:pt x="29618" y="110124"/>
                </a:lnTo>
                <a:lnTo>
                  <a:pt x="34628" y="121041"/>
                </a:lnTo>
                <a:lnTo>
                  <a:pt x="38960" y="131296"/>
                </a:lnTo>
                <a:lnTo>
                  <a:pt x="42840" y="141108"/>
                </a:lnTo>
                <a:lnTo>
                  <a:pt x="49798" y="159949"/>
                </a:lnTo>
                <a:lnTo>
                  <a:pt x="56197" y="178245"/>
                </a:lnTo>
                <a:lnTo>
                  <a:pt x="59293" y="185306"/>
                </a:lnTo>
                <a:lnTo>
                  <a:pt x="62349" y="191006"/>
                </a:lnTo>
                <a:lnTo>
                  <a:pt x="65378" y="195799"/>
                </a:lnTo>
                <a:lnTo>
                  <a:pt x="68390" y="199986"/>
                </a:lnTo>
                <a:lnTo>
                  <a:pt x="71390" y="203769"/>
                </a:lnTo>
                <a:lnTo>
                  <a:pt x="74382" y="207284"/>
                </a:lnTo>
                <a:lnTo>
                  <a:pt x="77369" y="209627"/>
                </a:lnTo>
                <a:lnTo>
                  <a:pt x="83334" y="212230"/>
                </a:lnTo>
                <a:lnTo>
                  <a:pt x="85321" y="210940"/>
                </a:lnTo>
                <a:lnTo>
                  <a:pt x="86647" y="208095"/>
                </a:lnTo>
                <a:lnTo>
                  <a:pt x="87530" y="204215"/>
                </a:lnTo>
                <a:lnTo>
                  <a:pt x="89111" y="199643"/>
                </a:lnTo>
                <a:lnTo>
                  <a:pt x="91157" y="194611"/>
                </a:lnTo>
                <a:lnTo>
                  <a:pt x="93513" y="189272"/>
                </a:lnTo>
                <a:lnTo>
                  <a:pt x="96077" y="181744"/>
                </a:lnTo>
                <a:lnTo>
                  <a:pt x="98777" y="172756"/>
                </a:lnTo>
                <a:lnTo>
                  <a:pt x="101570" y="162796"/>
                </a:lnTo>
                <a:lnTo>
                  <a:pt x="104424" y="154171"/>
                </a:lnTo>
                <a:lnTo>
                  <a:pt x="107319" y="146437"/>
                </a:lnTo>
                <a:lnTo>
                  <a:pt x="110241" y="139297"/>
                </a:lnTo>
                <a:lnTo>
                  <a:pt x="112189" y="131560"/>
                </a:lnTo>
                <a:lnTo>
                  <a:pt x="113488" y="123425"/>
                </a:lnTo>
                <a:lnTo>
                  <a:pt x="114354" y="115026"/>
                </a:lnTo>
                <a:lnTo>
                  <a:pt x="114931" y="108434"/>
                </a:lnTo>
                <a:lnTo>
                  <a:pt x="115316" y="103047"/>
                </a:lnTo>
                <a:lnTo>
                  <a:pt x="115572" y="98464"/>
                </a:lnTo>
                <a:lnTo>
                  <a:pt x="116736" y="96400"/>
                </a:lnTo>
                <a:lnTo>
                  <a:pt x="118503" y="96017"/>
                </a:lnTo>
                <a:lnTo>
                  <a:pt x="120674" y="96753"/>
                </a:lnTo>
                <a:lnTo>
                  <a:pt x="122121" y="98237"/>
                </a:lnTo>
                <a:lnTo>
                  <a:pt x="123086" y="100218"/>
                </a:lnTo>
                <a:lnTo>
                  <a:pt x="123729" y="102531"/>
                </a:lnTo>
                <a:lnTo>
                  <a:pt x="124157" y="106057"/>
                </a:lnTo>
                <a:lnTo>
                  <a:pt x="124444" y="110392"/>
                </a:lnTo>
                <a:lnTo>
                  <a:pt x="124634" y="115267"/>
                </a:lnTo>
                <a:lnTo>
                  <a:pt x="125754" y="121493"/>
                </a:lnTo>
                <a:lnTo>
                  <a:pt x="127491" y="128621"/>
                </a:lnTo>
                <a:lnTo>
                  <a:pt x="129643" y="136349"/>
                </a:lnTo>
                <a:lnTo>
                  <a:pt x="132069" y="143485"/>
                </a:lnTo>
                <a:lnTo>
                  <a:pt x="134679" y="150227"/>
                </a:lnTo>
                <a:lnTo>
                  <a:pt x="137411" y="156706"/>
                </a:lnTo>
                <a:lnTo>
                  <a:pt x="140224" y="164002"/>
                </a:lnTo>
                <a:lnTo>
                  <a:pt x="145996" y="180046"/>
                </a:lnTo>
                <a:lnTo>
                  <a:pt x="148925" y="186507"/>
                </a:lnTo>
                <a:lnTo>
                  <a:pt x="151869" y="191807"/>
                </a:lnTo>
                <a:lnTo>
                  <a:pt x="154823" y="196332"/>
                </a:lnTo>
                <a:lnTo>
                  <a:pt x="158778" y="200342"/>
                </a:lnTo>
                <a:lnTo>
                  <a:pt x="163399" y="204006"/>
                </a:lnTo>
                <a:lnTo>
                  <a:pt x="168464" y="207442"/>
                </a:lnTo>
                <a:lnTo>
                  <a:pt x="173824" y="208740"/>
                </a:lnTo>
                <a:lnTo>
                  <a:pt x="179383" y="208613"/>
                </a:lnTo>
                <a:lnTo>
                  <a:pt x="185073" y="207536"/>
                </a:lnTo>
                <a:lnTo>
                  <a:pt x="190850" y="205826"/>
                </a:lnTo>
                <a:lnTo>
                  <a:pt x="196687" y="203694"/>
                </a:lnTo>
                <a:lnTo>
                  <a:pt x="202562" y="201281"/>
                </a:lnTo>
                <a:lnTo>
                  <a:pt x="208463" y="196695"/>
                </a:lnTo>
                <a:lnTo>
                  <a:pt x="214381" y="190661"/>
                </a:lnTo>
                <a:lnTo>
                  <a:pt x="220311" y="183662"/>
                </a:lnTo>
                <a:lnTo>
                  <a:pt x="226249" y="175028"/>
                </a:lnTo>
                <a:lnTo>
                  <a:pt x="232192" y="165303"/>
                </a:lnTo>
                <a:lnTo>
                  <a:pt x="238139" y="154850"/>
                </a:lnTo>
                <a:lnTo>
                  <a:pt x="243094" y="143913"/>
                </a:lnTo>
                <a:lnTo>
                  <a:pt x="247391" y="132653"/>
                </a:lnTo>
                <a:lnTo>
                  <a:pt x="251247" y="121178"/>
                </a:lnTo>
                <a:lnTo>
                  <a:pt x="255803" y="110551"/>
                </a:lnTo>
                <a:lnTo>
                  <a:pt x="260824" y="100490"/>
                </a:lnTo>
                <a:lnTo>
                  <a:pt x="266156" y="90806"/>
                </a:lnTo>
                <a:lnTo>
                  <a:pt x="270703" y="80381"/>
                </a:lnTo>
                <a:lnTo>
                  <a:pt x="274726" y="69462"/>
                </a:lnTo>
                <a:lnTo>
                  <a:pt x="278401" y="58215"/>
                </a:lnTo>
                <a:lnTo>
                  <a:pt x="280850" y="48732"/>
                </a:lnTo>
                <a:lnTo>
                  <a:pt x="282483" y="40425"/>
                </a:lnTo>
                <a:lnTo>
                  <a:pt x="283572" y="32903"/>
                </a:lnTo>
                <a:lnTo>
                  <a:pt x="285290" y="26897"/>
                </a:lnTo>
                <a:lnTo>
                  <a:pt x="287427" y="21900"/>
                </a:lnTo>
                <a:lnTo>
                  <a:pt x="289845" y="17577"/>
                </a:lnTo>
                <a:lnTo>
                  <a:pt x="292448" y="13702"/>
                </a:lnTo>
                <a:lnTo>
                  <a:pt x="295177" y="10127"/>
                </a:lnTo>
                <a:lnTo>
                  <a:pt x="297987" y="6751"/>
                </a:lnTo>
                <a:lnTo>
                  <a:pt x="300853" y="4501"/>
                </a:lnTo>
                <a:lnTo>
                  <a:pt x="303756" y="3001"/>
                </a:lnTo>
                <a:lnTo>
                  <a:pt x="31253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SMARTInkAnnotation67"/>
          <p:cNvSpPr/>
          <p:nvPr/>
        </p:nvSpPr>
        <p:spPr>
          <a:xfrm>
            <a:off x="3946922" y="2357438"/>
            <a:ext cx="35720" cy="123088"/>
          </a:xfrm>
          <a:custGeom>
            <a:avLst/>
            <a:gdLst/>
            <a:ahLst/>
            <a:cxnLst/>
            <a:rect l="0" t="0" r="0" b="0"/>
            <a:pathLst>
              <a:path w="35720" h="123088">
                <a:moveTo>
                  <a:pt x="0" y="0"/>
                </a:moveTo>
                <a:lnTo>
                  <a:pt x="4740" y="4740"/>
                </a:lnTo>
                <a:lnTo>
                  <a:pt x="6137" y="8121"/>
                </a:lnTo>
                <a:lnTo>
                  <a:pt x="7068" y="12359"/>
                </a:lnTo>
                <a:lnTo>
                  <a:pt x="7688" y="17169"/>
                </a:lnTo>
                <a:lnTo>
                  <a:pt x="8102" y="22360"/>
                </a:lnTo>
                <a:lnTo>
                  <a:pt x="8378" y="27805"/>
                </a:lnTo>
                <a:lnTo>
                  <a:pt x="8562" y="33419"/>
                </a:lnTo>
                <a:lnTo>
                  <a:pt x="9676" y="40139"/>
                </a:lnTo>
                <a:lnTo>
                  <a:pt x="11412" y="47595"/>
                </a:lnTo>
                <a:lnTo>
                  <a:pt x="13561" y="55542"/>
                </a:lnTo>
                <a:lnTo>
                  <a:pt x="14994" y="62825"/>
                </a:lnTo>
                <a:lnTo>
                  <a:pt x="15949" y="69664"/>
                </a:lnTo>
                <a:lnTo>
                  <a:pt x="16586" y="76208"/>
                </a:lnTo>
                <a:lnTo>
                  <a:pt x="18002" y="82556"/>
                </a:lnTo>
                <a:lnTo>
                  <a:pt x="19939" y="88771"/>
                </a:lnTo>
                <a:lnTo>
                  <a:pt x="22223" y="94899"/>
                </a:lnTo>
                <a:lnTo>
                  <a:pt x="24737" y="99977"/>
                </a:lnTo>
                <a:lnTo>
                  <a:pt x="27405" y="104354"/>
                </a:lnTo>
                <a:lnTo>
                  <a:pt x="30176" y="108265"/>
                </a:lnTo>
                <a:lnTo>
                  <a:pt x="32024" y="111864"/>
                </a:lnTo>
                <a:lnTo>
                  <a:pt x="33255" y="115255"/>
                </a:lnTo>
                <a:lnTo>
                  <a:pt x="35232" y="123087"/>
                </a:lnTo>
                <a:lnTo>
                  <a:pt x="35394" y="122738"/>
                </a:lnTo>
                <a:lnTo>
                  <a:pt x="35574" y="119703"/>
                </a:lnTo>
                <a:lnTo>
                  <a:pt x="35719" y="8929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SMARTInkAnnotation68"/>
          <p:cNvSpPr/>
          <p:nvPr/>
        </p:nvSpPr>
        <p:spPr>
          <a:xfrm>
            <a:off x="3849063" y="2152055"/>
            <a:ext cx="53211" cy="1"/>
          </a:xfrm>
          <a:custGeom>
            <a:avLst/>
            <a:gdLst/>
            <a:ahLst/>
            <a:cxnLst/>
            <a:rect l="0" t="0" r="0" b="0"/>
            <a:pathLst>
              <a:path w="53211" h="1">
                <a:moveTo>
                  <a:pt x="8562" y="0"/>
                </a:moveTo>
                <a:lnTo>
                  <a:pt x="0" y="0"/>
                </a:lnTo>
                <a:lnTo>
                  <a:pt x="5321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SMARTInkAnnotation69"/>
          <p:cNvSpPr/>
          <p:nvPr/>
        </p:nvSpPr>
        <p:spPr>
          <a:xfrm>
            <a:off x="4196953" y="2286000"/>
            <a:ext cx="80178" cy="220898"/>
          </a:xfrm>
          <a:custGeom>
            <a:avLst/>
            <a:gdLst/>
            <a:ahLst/>
            <a:cxnLst/>
            <a:rect l="0" t="0" r="0" b="0"/>
            <a:pathLst>
              <a:path w="80178" h="220898">
                <a:moveTo>
                  <a:pt x="0" y="0"/>
                </a:moveTo>
                <a:lnTo>
                  <a:pt x="4741" y="9481"/>
                </a:lnTo>
                <a:lnTo>
                  <a:pt x="6137" y="15250"/>
                </a:lnTo>
                <a:lnTo>
                  <a:pt x="7068" y="22073"/>
                </a:lnTo>
                <a:lnTo>
                  <a:pt x="7688" y="29598"/>
                </a:lnTo>
                <a:lnTo>
                  <a:pt x="9094" y="38584"/>
                </a:lnTo>
                <a:lnTo>
                  <a:pt x="11024" y="48543"/>
                </a:lnTo>
                <a:lnTo>
                  <a:pt x="15814" y="70192"/>
                </a:lnTo>
                <a:lnTo>
                  <a:pt x="21250" y="93043"/>
                </a:lnTo>
                <a:lnTo>
                  <a:pt x="25080" y="104692"/>
                </a:lnTo>
                <a:lnTo>
                  <a:pt x="29619" y="116428"/>
                </a:lnTo>
                <a:lnTo>
                  <a:pt x="34629" y="128220"/>
                </a:lnTo>
                <a:lnTo>
                  <a:pt x="38961" y="139058"/>
                </a:lnTo>
                <a:lnTo>
                  <a:pt x="46420" y="159038"/>
                </a:lnTo>
                <a:lnTo>
                  <a:pt x="50790" y="167541"/>
                </a:lnTo>
                <a:lnTo>
                  <a:pt x="55688" y="175194"/>
                </a:lnTo>
                <a:lnTo>
                  <a:pt x="60938" y="182280"/>
                </a:lnTo>
                <a:lnTo>
                  <a:pt x="65430" y="188989"/>
                </a:lnTo>
                <a:lnTo>
                  <a:pt x="69417" y="195445"/>
                </a:lnTo>
                <a:lnTo>
                  <a:pt x="73067" y="201735"/>
                </a:lnTo>
                <a:lnTo>
                  <a:pt x="75501" y="206920"/>
                </a:lnTo>
                <a:lnTo>
                  <a:pt x="77123" y="211368"/>
                </a:lnTo>
                <a:lnTo>
                  <a:pt x="79727" y="220897"/>
                </a:lnTo>
                <a:lnTo>
                  <a:pt x="79940" y="220686"/>
                </a:lnTo>
                <a:lnTo>
                  <a:pt x="80177" y="217807"/>
                </a:lnTo>
                <a:lnTo>
                  <a:pt x="78257" y="214658"/>
                </a:lnTo>
                <a:lnTo>
                  <a:pt x="74991" y="210574"/>
                </a:lnTo>
                <a:lnTo>
                  <a:pt x="70830" y="205867"/>
                </a:lnTo>
                <a:lnTo>
                  <a:pt x="66072" y="199753"/>
                </a:lnTo>
                <a:lnTo>
                  <a:pt x="60915" y="192699"/>
                </a:lnTo>
                <a:lnTo>
                  <a:pt x="44649" y="1696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SMARTInkAnnotation70"/>
          <p:cNvSpPr/>
          <p:nvPr/>
        </p:nvSpPr>
        <p:spPr>
          <a:xfrm>
            <a:off x="4152305" y="2339578"/>
            <a:ext cx="214313" cy="8931"/>
          </a:xfrm>
          <a:custGeom>
            <a:avLst/>
            <a:gdLst/>
            <a:ahLst/>
            <a:cxnLst/>
            <a:rect l="0" t="0" r="0" b="0"/>
            <a:pathLst>
              <a:path w="214313" h="8931">
                <a:moveTo>
                  <a:pt x="0" y="8930"/>
                </a:moveTo>
                <a:lnTo>
                  <a:pt x="138455" y="8930"/>
                </a:lnTo>
                <a:lnTo>
                  <a:pt x="148858" y="7938"/>
                </a:lnTo>
                <a:lnTo>
                  <a:pt x="158769" y="6284"/>
                </a:lnTo>
                <a:lnTo>
                  <a:pt x="168354" y="4189"/>
                </a:lnTo>
                <a:lnTo>
                  <a:pt x="177720" y="2793"/>
                </a:lnTo>
                <a:lnTo>
                  <a:pt x="186941" y="1862"/>
                </a:lnTo>
                <a:lnTo>
                  <a:pt x="21431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SMARTInkAnnotation71"/>
          <p:cNvSpPr/>
          <p:nvPr/>
        </p:nvSpPr>
        <p:spPr>
          <a:xfrm>
            <a:off x="4420195" y="2241352"/>
            <a:ext cx="276822" cy="256095"/>
          </a:xfrm>
          <a:custGeom>
            <a:avLst/>
            <a:gdLst/>
            <a:ahLst/>
            <a:cxnLst/>
            <a:rect l="0" t="0" r="0" b="0"/>
            <a:pathLst>
              <a:path w="276822" h="256095">
                <a:moveTo>
                  <a:pt x="0" y="0"/>
                </a:moveTo>
                <a:lnTo>
                  <a:pt x="0" y="4740"/>
                </a:lnTo>
                <a:lnTo>
                  <a:pt x="993" y="9113"/>
                </a:lnTo>
                <a:lnTo>
                  <a:pt x="2646" y="15005"/>
                </a:lnTo>
                <a:lnTo>
                  <a:pt x="4741" y="21909"/>
                </a:lnTo>
                <a:lnTo>
                  <a:pt x="8122" y="30481"/>
                </a:lnTo>
                <a:lnTo>
                  <a:pt x="12359" y="40164"/>
                </a:lnTo>
                <a:lnTo>
                  <a:pt x="17169" y="50588"/>
                </a:lnTo>
                <a:lnTo>
                  <a:pt x="21368" y="62499"/>
                </a:lnTo>
                <a:lnTo>
                  <a:pt x="25160" y="75400"/>
                </a:lnTo>
                <a:lnTo>
                  <a:pt x="28679" y="88962"/>
                </a:lnTo>
                <a:lnTo>
                  <a:pt x="33010" y="102964"/>
                </a:lnTo>
                <a:lnTo>
                  <a:pt x="37882" y="117260"/>
                </a:lnTo>
                <a:lnTo>
                  <a:pt x="43114" y="131751"/>
                </a:lnTo>
                <a:lnTo>
                  <a:pt x="47594" y="145381"/>
                </a:lnTo>
                <a:lnTo>
                  <a:pt x="51574" y="158436"/>
                </a:lnTo>
                <a:lnTo>
                  <a:pt x="58641" y="182533"/>
                </a:lnTo>
                <a:lnTo>
                  <a:pt x="68197" y="212834"/>
                </a:lnTo>
                <a:lnTo>
                  <a:pt x="74297" y="231514"/>
                </a:lnTo>
                <a:lnTo>
                  <a:pt x="76321" y="238679"/>
                </a:lnTo>
                <a:lnTo>
                  <a:pt x="77670" y="244447"/>
                </a:lnTo>
                <a:lnTo>
                  <a:pt x="78569" y="249285"/>
                </a:lnTo>
                <a:lnTo>
                  <a:pt x="80161" y="252510"/>
                </a:lnTo>
                <a:lnTo>
                  <a:pt x="82214" y="254660"/>
                </a:lnTo>
                <a:lnTo>
                  <a:pt x="84575" y="256094"/>
                </a:lnTo>
                <a:lnTo>
                  <a:pt x="86149" y="256057"/>
                </a:lnTo>
                <a:lnTo>
                  <a:pt x="87198" y="255040"/>
                </a:lnTo>
                <a:lnTo>
                  <a:pt x="89356" y="250273"/>
                </a:lnTo>
                <a:lnTo>
                  <a:pt x="93623" y="241539"/>
                </a:lnTo>
                <a:lnTo>
                  <a:pt x="96149" y="235440"/>
                </a:lnTo>
                <a:lnTo>
                  <a:pt x="98827" y="228397"/>
                </a:lnTo>
                <a:lnTo>
                  <a:pt x="104447" y="212635"/>
                </a:lnTo>
                <a:lnTo>
                  <a:pt x="110252" y="195707"/>
                </a:lnTo>
                <a:lnTo>
                  <a:pt x="114181" y="187026"/>
                </a:lnTo>
                <a:lnTo>
                  <a:pt x="118785" y="178262"/>
                </a:lnTo>
                <a:lnTo>
                  <a:pt x="128199" y="161579"/>
                </a:lnTo>
                <a:lnTo>
                  <a:pt x="135691" y="147549"/>
                </a:lnTo>
                <a:lnTo>
                  <a:pt x="140070" y="142022"/>
                </a:lnTo>
                <a:lnTo>
                  <a:pt x="144974" y="137345"/>
                </a:lnTo>
                <a:lnTo>
                  <a:pt x="150228" y="133236"/>
                </a:lnTo>
                <a:lnTo>
                  <a:pt x="155714" y="130495"/>
                </a:lnTo>
                <a:lnTo>
                  <a:pt x="161356" y="128668"/>
                </a:lnTo>
                <a:lnTo>
                  <a:pt x="167103" y="127451"/>
                </a:lnTo>
                <a:lnTo>
                  <a:pt x="172917" y="127631"/>
                </a:lnTo>
                <a:lnTo>
                  <a:pt x="178778" y="128743"/>
                </a:lnTo>
                <a:lnTo>
                  <a:pt x="184670" y="130477"/>
                </a:lnTo>
                <a:lnTo>
                  <a:pt x="189590" y="133618"/>
                </a:lnTo>
                <a:lnTo>
                  <a:pt x="193861" y="137695"/>
                </a:lnTo>
                <a:lnTo>
                  <a:pt x="197703" y="142398"/>
                </a:lnTo>
                <a:lnTo>
                  <a:pt x="202247" y="146526"/>
                </a:lnTo>
                <a:lnTo>
                  <a:pt x="207261" y="150270"/>
                </a:lnTo>
                <a:lnTo>
                  <a:pt x="212588" y="153758"/>
                </a:lnTo>
                <a:lnTo>
                  <a:pt x="218124" y="159060"/>
                </a:lnTo>
                <a:lnTo>
                  <a:pt x="223798" y="165571"/>
                </a:lnTo>
                <a:lnTo>
                  <a:pt x="229566" y="172888"/>
                </a:lnTo>
                <a:lnTo>
                  <a:pt x="234403" y="179751"/>
                </a:lnTo>
                <a:lnTo>
                  <a:pt x="238621" y="186310"/>
                </a:lnTo>
                <a:lnTo>
                  <a:pt x="242425" y="192668"/>
                </a:lnTo>
                <a:lnTo>
                  <a:pt x="245953" y="197898"/>
                </a:lnTo>
                <a:lnTo>
                  <a:pt x="249297" y="202377"/>
                </a:lnTo>
                <a:lnTo>
                  <a:pt x="255658" y="210000"/>
                </a:lnTo>
                <a:lnTo>
                  <a:pt x="261793" y="216695"/>
                </a:lnTo>
                <a:lnTo>
                  <a:pt x="263826" y="219869"/>
                </a:lnTo>
                <a:lnTo>
                  <a:pt x="266084" y="226042"/>
                </a:lnTo>
                <a:lnTo>
                  <a:pt x="267678" y="227093"/>
                </a:lnTo>
                <a:lnTo>
                  <a:pt x="269733" y="226802"/>
                </a:lnTo>
                <a:lnTo>
                  <a:pt x="276821" y="22324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SMARTInkAnnotation72"/>
          <p:cNvSpPr/>
          <p:nvPr/>
        </p:nvSpPr>
        <p:spPr>
          <a:xfrm>
            <a:off x="5107781" y="2223492"/>
            <a:ext cx="61114" cy="266786"/>
          </a:xfrm>
          <a:custGeom>
            <a:avLst/>
            <a:gdLst/>
            <a:ahLst/>
            <a:cxnLst/>
            <a:rect l="0" t="0" r="0" b="0"/>
            <a:pathLst>
              <a:path w="61114" h="266786">
                <a:moveTo>
                  <a:pt x="0" y="0"/>
                </a:moveTo>
                <a:lnTo>
                  <a:pt x="0" y="29598"/>
                </a:lnTo>
                <a:lnTo>
                  <a:pt x="992" y="39576"/>
                </a:lnTo>
                <a:lnTo>
                  <a:pt x="2646" y="51189"/>
                </a:lnTo>
                <a:lnTo>
                  <a:pt x="7129" y="77321"/>
                </a:lnTo>
                <a:lnTo>
                  <a:pt x="12429" y="105472"/>
                </a:lnTo>
                <a:lnTo>
                  <a:pt x="14239" y="118931"/>
                </a:lnTo>
                <a:lnTo>
                  <a:pt x="15446" y="131874"/>
                </a:lnTo>
                <a:lnTo>
                  <a:pt x="16251" y="144471"/>
                </a:lnTo>
                <a:lnTo>
                  <a:pt x="17779" y="156837"/>
                </a:lnTo>
                <a:lnTo>
                  <a:pt x="19790" y="169051"/>
                </a:lnTo>
                <a:lnTo>
                  <a:pt x="22123" y="181161"/>
                </a:lnTo>
                <a:lnTo>
                  <a:pt x="24670" y="192212"/>
                </a:lnTo>
                <a:lnTo>
                  <a:pt x="27362" y="202555"/>
                </a:lnTo>
                <a:lnTo>
                  <a:pt x="30147" y="212428"/>
                </a:lnTo>
                <a:lnTo>
                  <a:pt x="32996" y="220993"/>
                </a:lnTo>
                <a:lnTo>
                  <a:pt x="35888" y="228689"/>
                </a:lnTo>
                <a:lnTo>
                  <a:pt x="38809" y="235803"/>
                </a:lnTo>
                <a:lnTo>
                  <a:pt x="41747" y="242530"/>
                </a:lnTo>
                <a:lnTo>
                  <a:pt x="51825" y="264159"/>
                </a:lnTo>
                <a:lnTo>
                  <a:pt x="53401" y="265403"/>
                </a:lnTo>
                <a:lnTo>
                  <a:pt x="55445" y="266232"/>
                </a:lnTo>
                <a:lnTo>
                  <a:pt x="57799" y="266785"/>
                </a:lnTo>
                <a:lnTo>
                  <a:pt x="59369" y="265169"/>
                </a:lnTo>
                <a:lnTo>
                  <a:pt x="60415" y="262108"/>
                </a:lnTo>
                <a:lnTo>
                  <a:pt x="61113" y="258082"/>
                </a:lnTo>
                <a:lnTo>
                  <a:pt x="60585" y="252422"/>
                </a:lnTo>
                <a:lnTo>
                  <a:pt x="59242" y="245672"/>
                </a:lnTo>
                <a:lnTo>
                  <a:pt x="49957" y="208711"/>
                </a:lnTo>
                <a:lnTo>
                  <a:pt x="46203" y="196687"/>
                </a:lnTo>
                <a:lnTo>
                  <a:pt x="41716" y="183711"/>
                </a:lnTo>
                <a:lnTo>
                  <a:pt x="26789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SMARTInkAnnotation73"/>
          <p:cNvSpPr/>
          <p:nvPr/>
        </p:nvSpPr>
        <p:spPr>
          <a:xfrm>
            <a:off x="5072063" y="2152209"/>
            <a:ext cx="256510" cy="62355"/>
          </a:xfrm>
          <a:custGeom>
            <a:avLst/>
            <a:gdLst/>
            <a:ahLst/>
            <a:cxnLst/>
            <a:rect l="0" t="0" r="0" b="0"/>
            <a:pathLst>
              <a:path w="256510" h="62355">
                <a:moveTo>
                  <a:pt x="0" y="53424"/>
                </a:moveTo>
                <a:lnTo>
                  <a:pt x="4740" y="53424"/>
                </a:lnTo>
                <a:lnTo>
                  <a:pt x="6136" y="52432"/>
                </a:lnTo>
                <a:lnTo>
                  <a:pt x="7067" y="50778"/>
                </a:lnTo>
                <a:lnTo>
                  <a:pt x="7688" y="48683"/>
                </a:lnTo>
                <a:lnTo>
                  <a:pt x="10086" y="46295"/>
                </a:lnTo>
                <a:lnTo>
                  <a:pt x="13669" y="43710"/>
                </a:lnTo>
                <a:lnTo>
                  <a:pt x="18042" y="40995"/>
                </a:lnTo>
                <a:lnTo>
                  <a:pt x="23934" y="38193"/>
                </a:lnTo>
                <a:lnTo>
                  <a:pt x="30839" y="35332"/>
                </a:lnTo>
                <a:lnTo>
                  <a:pt x="38418" y="32433"/>
                </a:lnTo>
                <a:lnTo>
                  <a:pt x="54778" y="26566"/>
                </a:lnTo>
                <a:lnTo>
                  <a:pt x="63307" y="23612"/>
                </a:lnTo>
                <a:lnTo>
                  <a:pt x="72962" y="20651"/>
                </a:lnTo>
                <a:lnTo>
                  <a:pt x="104521" y="11743"/>
                </a:lnTo>
                <a:lnTo>
                  <a:pt x="123844" y="5795"/>
                </a:lnTo>
                <a:lnTo>
                  <a:pt x="134156" y="3812"/>
                </a:lnTo>
                <a:lnTo>
                  <a:pt x="145000" y="2490"/>
                </a:lnTo>
                <a:lnTo>
                  <a:pt x="156197" y="1608"/>
                </a:lnTo>
                <a:lnTo>
                  <a:pt x="166639" y="1021"/>
                </a:lnTo>
                <a:lnTo>
                  <a:pt x="186179" y="368"/>
                </a:lnTo>
                <a:lnTo>
                  <a:pt x="213914" y="0"/>
                </a:lnTo>
                <a:lnTo>
                  <a:pt x="221984" y="941"/>
                </a:lnTo>
                <a:lnTo>
                  <a:pt x="229348" y="2560"/>
                </a:lnTo>
                <a:lnTo>
                  <a:pt x="236243" y="4632"/>
                </a:lnTo>
                <a:lnTo>
                  <a:pt x="241831" y="7006"/>
                </a:lnTo>
                <a:lnTo>
                  <a:pt x="246548" y="9580"/>
                </a:lnTo>
                <a:lnTo>
                  <a:pt x="250686" y="12288"/>
                </a:lnTo>
                <a:lnTo>
                  <a:pt x="253444" y="15086"/>
                </a:lnTo>
                <a:lnTo>
                  <a:pt x="255283" y="17943"/>
                </a:lnTo>
                <a:lnTo>
                  <a:pt x="256509" y="20841"/>
                </a:lnTo>
                <a:lnTo>
                  <a:pt x="256334" y="24756"/>
                </a:lnTo>
                <a:lnTo>
                  <a:pt x="255225" y="29351"/>
                </a:lnTo>
                <a:lnTo>
                  <a:pt x="253493" y="34399"/>
                </a:lnTo>
                <a:lnTo>
                  <a:pt x="250355" y="39748"/>
                </a:lnTo>
                <a:lnTo>
                  <a:pt x="246278" y="45299"/>
                </a:lnTo>
                <a:lnTo>
                  <a:pt x="232171" y="6235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SMARTInkAnnotation74"/>
          <p:cNvSpPr/>
          <p:nvPr/>
        </p:nvSpPr>
        <p:spPr>
          <a:xfrm>
            <a:off x="5054203" y="2366367"/>
            <a:ext cx="276821" cy="26790"/>
          </a:xfrm>
          <a:custGeom>
            <a:avLst/>
            <a:gdLst/>
            <a:ahLst/>
            <a:cxnLst/>
            <a:rect l="0" t="0" r="0" b="0"/>
            <a:pathLst>
              <a:path w="276821" h="26790">
                <a:moveTo>
                  <a:pt x="0" y="26789"/>
                </a:moveTo>
                <a:lnTo>
                  <a:pt x="67972" y="26789"/>
                </a:lnTo>
                <a:lnTo>
                  <a:pt x="79049" y="25797"/>
                </a:lnTo>
                <a:lnTo>
                  <a:pt x="90402" y="24143"/>
                </a:lnTo>
                <a:lnTo>
                  <a:pt x="141880" y="14360"/>
                </a:lnTo>
                <a:lnTo>
                  <a:pt x="167899" y="8698"/>
                </a:lnTo>
                <a:lnTo>
                  <a:pt x="180394" y="5798"/>
                </a:lnTo>
                <a:lnTo>
                  <a:pt x="192692" y="3866"/>
                </a:lnTo>
                <a:lnTo>
                  <a:pt x="204860" y="2577"/>
                </a:lnTo>
                <a:lnTo>
                  <a:pt x="226979" y="1145"/>
                </a:lnTo>
                <a:lnTo>
                  <a:pt x="243424" y="509"/>
                </a:lnTo>
                <a:lnTo>
                  <a:pt x="27682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SMARTInkAnnotation75"/>
          <p:cNvSpPr/>
          <p:nvPr/>
        </p:nvSpPr>
        <p:spPr>
          <a:xfrm>
            <a:off x="5125641" y="2518172"/>
            <a:ext cx="250032" cy="35352"/>
          </a:xfrm>
          <a:custGeom>
            <a:avLst/>
            <a:gdLst/>
            <a:ahLst/>
            <a:cxnLst/>
            <a:rect l="0" t="0" r="0" b="0"/>
            <a:pathLst>
              <a:path w="250032" h="35352">
                <a:moveTo>
                  <a:pt x="0" y="26789"/>
                </a:moveTo>
                <a:lnTo>
                  <a:pt x="4740" y="26789"/>
                </a:lnTo>
                <a:lnTo>
                  <a:pt x="7129" y="27781"/>
                </a:lnTo>
                <a:lnTo>
                  <a:pt x="9713" y="29435"/>
                </a:lnTo>
                <a:lnTo>
                  <a:pt x="12428" y="31530"/>
                </a:lnTo>
                <a:lnTo>
                  <a:pt x="17215" y="32926"/>
                </a:lnTo>
                <a:lnTo>
                  <a:pt x="23383" y="33857"/>
                </a:lnTo>
                <a:lnTo>
                  <a:pt x="30471" y="34477"/>
                </a:lnTo>
                <a:lnTo>
                  <a:pt x="38173" y="34891"/>
                </a:lnTo>
                <a:lnTo>
                  <a:pt x="54669" y="35351"/>
                </a:lnTo>
                <a:lnTo>
                  <a:pt x="63235" y="34481"/>
                </a:lnTo>
                <a:lnTo>
                  <a:pt x="71922" y="32909"/>
                </a:lnTo>
                <a:lnTo>
                  <a:pt x="80690" y="30869"/>
                </a:lnTo>
                <a:lnTo>
                  <a:pt x="90504" y="29509"/>
                </a:lnTo>
                <a:lnTo>
                  <a:pt x="101015" y="28603"/>
                </a:lnTo>
                <a:lnTo>
                  <a:pt x="111992" y="27998"/>
                </a:lnTo>
                <a:lnTo>
                  <a:pt x="122286" y="26603"/>
                </a:lnTo>
                <a:lnTo>
                  <a:pt x="132126" y="24681"/>
                </a:lnTo>
                <a:lnTo>
                  <a:pt x="141662" y="22407"/>
                </a:lnTo>
                <a:lnTo>
                  <a:pt x="150996" y="20891"/>
                </a:lnTo>
                <a:lnTo>
                  <a:pt x="160195" y="19880"/>
                </a:lnTo>
                <a:lnTo>
                  <a:pt x="169304" y="19207"/>
                </a:lnTo>
                <a:lnTo>
                  <a:pt x="178353" y="17765"/>
                </a:lnTo>
                <a:lnTo>
                  <a:pt x="187363" y="15812"/>
                </a:lnTo>
                <a:lnTo>
                  <a:pt x="196346" y="13518"/>
                </a:lnTo>
                <a:lnTo>
                  <a:pt x="204319" y="11988"/>
                </a:lnTo>
                <a:lnTo>
                  <a:pt x="211619" y="10969"/>
                </a:lnTo>
                <a:lnTo>
                  <a:pt x="218470" y="10289"/>
                </a:lnTo>
                <a:lnTo>
                  <a:pt x="225021" y="8844"/>
                </a:lnTo>
                <a:lnTo>
                  <a:pt x="231373" y="6888"/>
                </a:lnTo>
                <a:lnTo>
                  <a:pt x="25003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SMARTInkAnnotation76"/>
          <p:cNvSpPr/>
          <p:nvPr/>
        </p:nvSpPr>
        <p:spPr>
          <a:xfrm>
            <a:off x="5536406" y="2348676"/>
            <a:ext cx="116087" cy="185438"/>
          </a:xfrm>
          <a:custGeom>
            <a:avLst/>
            <a:gdLst/>
            <a:ahLst/>
            <a:cxnLst/>
            <a:rect l="0" t="0" r="0" b="0"/>
            <a:pathLst>
              <a:path w="116087" h="185438">
                <a:moveTo>
                  <a:pt x="0" y="62340"/>
                </a:moveTo>
                <a:lnTo>
                  <a:pt x="0" y="88071"/>
                </a:lnTo>
                <a:lnTo>
                  <a:pt x="992" y="93384"/>
                </a:lnTo>
                <a:lnTo>
                  <a:pt x="2646" y="98911"/>
                </a:lnTo>
                <a:lnTo>
                  <a:pt x="4740" y="104580"/>
                </a:lnTo>
                <a:lnTo>
                  <a:pt x="6137" y="110343"/>
                </a:lnTo>
                <a:lnTo>
                  <a:pt x="7068" y="116170"/>
                </a:lnTo>
                <a:lnTo>
                  <a:pt x="7689" y="122039"/>
                </a:lnTo>
                <a:lnTo>
                  <a:pt x="8102" y="127936"/>
                </a:lnTo>
                <a:lnTo>
                  <a:pt x="8378" y="133852"/>
                </a:lnTo>
                <a:lnTo>
                  <a:pt x="8685" y="145717"/>
                </a:lnTo>
                <a:lnTo>
                  <a:pt x="8898" y="170713"/>
                </a:lnTo>
                <a:lnTo>
                  <a:pt x="7916" y="174276"/>
                </a:lnTo>
                <a:lnTo>
                  <a:pt x="6270" y="177643"/>
                </a:lnTo>
                <a:lnTo>
                  <a:pt x="1239" y="185437"/>
                </a:lnTo>
                <a:lnTo>
                  <a:pt x="826" y="185084"/>
                </a:lnTo>
                <a:lnTo>
                  <a:pt x="367" y="182046"/>
                </a:lnTo>
                <a:lnTo>
                  <a:pt x="164" y="177389"/>
                </a:lnTo>
                <a:lnTo>
                  <a:pt x="72" y="171019"/>
                </a:lnTo>
                <a:lnTo>
                  <a:pt x="10" y="140359"/>
                </a:lnTo>
                <a:lnTo>
                  <a:pt x="999" y="132212"/>
                </a:lnTo>
                <a:lnTo>
                  <a:pt x="2650" y="123804"/>
                </a:lnTo>
                <a:lnTo>
                  <a:pt x="4744" y="115222"/>
                </a:lnTo>
                <a:lnTo>
                  <a:pt x="7131" y="106524"/>
                </a:lnTo>
                <a:lnTo>
                  <a:pt x="12430" y="88922"/>
                </a:lnTo>
                <a:lnTo>
                  <a:pt x="15232" y="81054"/>
                </a:lnTo>
                <a:lnTo>
                  <a:pt x="18092" y="73823"/>
                </a:lnTo>
                <a:lnTo>
                  <a:pt x="20991" y="67019"/>
                </a:lnTo>
                <a:lnTo>
                  <a:pt x="26858" y="54167"/>
                </a:lnTo>
                <a:lnTo>
                  <a:pt x="29812" y="47961"/>
                </a:lnTo>
                <a:lnTo>
                  <a:pt x="33765" y="41840"/>
                </a:lnTo>
                <a:lnTo>
                  <a:pt x="38385" y="35775"/>
                </a:lnTo>
                <a:lnTo>
                  <a:pt x="43450" y="29747"/>
                </a:lnTo>
                <a:lnTo>
                  <a:pt x="47818" y="24736"/>
                </a:lnTo>
                <a:lnTo>
                  <a:pt x="55317" y="16523"/>
                </a:lnTo>
                <a:lnTo>
                  <a:pt x="61958" y="9565"/>
                </a:lnTo>
                <a:lnTo>
                  <a:pt x="65118" y="6321"/>
                </a:lnTo>
                <a:lnTo>
                  <a:pt x="68217" y="4158"/>
                </a:lnTo>
                <a:lnTo>
                  <a:pt x="71275" y="2716"/>
                </a:lnTo>
                <a:lnTo>
                  <a:pt x="74305" y="1754"/>
                </a:lnTo>
                <a:lnTo>
                  <a:pt x="77318" y="1114"/>
                </a:lnTo>
                <a:lnTo>
                  <a:pt x="80319" y="686"/>
                </a:lnTo>
                <a:lnTo>
                  <a:pt x="83312" y="402"/>
                </a:lnTo>
                <a:lnTo>
                  <a:pt x="86299" y="212"/>
                </a:lnTo>
                <a:lnTo>
                  <a:pt x="92264" y="0"/>
                </a:lnTo>
                <a:lnTo>
                  <a:pt x="95244" y="937"/>
                </a:lnTo>
                <a:lnTo>
                  <a:pt x="98223" y="2553"/>
                </a:lnTo>
                <a:lnTo>
                  <a:pt x="105391" y="7535"/>
                </a:lnTo>
                <a:lnTo>
                  <a:pt x="109018" y="10862"/>
                </a:lnTo>
                <a:lnTo>
                  <a:pt x="116086" y="1769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SMARTInkAnnotation77"/>
          <p:cNvSpPr/>
          <p:nvPr/>
        </p:nvSpPr>
        <p:spPr>
          <a:xfrm>
            <a:off x="5634633" y="2375664"/>
            <a:ext cx="107157" cy="213677"/>
          </a:xfrm>
          <a:custGeom>
            <a:avLst/>
            <a:gdLst/>
            <a:ahLst/>
            <a:cxnLst/>
            <a:rect l="0" t="0" r="0" b="0"/>
            <a:pathLst>
              <a:path w="107157" h="213677">
                <a:moveTo>
                  <a:pt x="0" y="8563"/>
                </a:moveTo>
                <a:lnTo>
                  <a:pt x="0" y="0"/>
                </a:lnTo>
                <a:lnTo>
                  <a:pt x="2645" y="2442"/>
                </a:lnTo>
                <a:lnTo>
                  <a:pt x="25731" y="25374"/>
                </a:lnTo>
                <a:lnTo>
                  <a:pt x="30052" y="31676"/>
                </a:lnTo>
                <a:lnTo>
                  <a:pt x="33925" y="38855"/>
                </a:lnTo>
                <a:lnTo>
                  <a:pt x="37500" y="46616"/>
                </a:lnTo>
                <a:lnTo>
                  <a:pt x="41867" y="54768"/>
                </a:lnTo>
                <a:lnTo>
                  <a:pt x="46763" y="63179"/>
                </a:lnTo>
                <a:lnTo>
                  <a:pt x="52011" y="71762"/>
                </a:lnTo>
                <a:lnTo>
                  <a:pt x="56502" y="79469"/>
                </a:lnTo>
                <a:lnTo>
                  <a:pt x="64138" y="93324"/>
                </a:lnTo>
                <a:lnTo>
                  <a:pt x="67563" y="100789"/>
                </a:lnTo>
                <a:lnTo>
                  <a:pt x="70839" y="108742"/>
                </a:lnTo>
                <a:lnTo>
                  <a:pt x="74015" y="117021"/>
                </a:lnTo>
                <a:lnTo>
                  <a:pt x="76132" y="125516"/>
                </a:lnTo>
                <a:lnTo>
                  <a:pt x="77544" y="134157"/>
                </a:lnTo>
                <a:lnTo>
                  <a:pt x="78485" y="142894"/>
                </a:lnTo>
                <a:lnTo>
                  <a:pt x="80104" y="150703"/>
                </a:lnTo>
                <a:lnTo>
                  <a:pt x="82177" y="157893"/>
                </a:lnTo>
                <a:lnTo>
                  <a:pt x="84550" y="164671"/>
                </a:lnTo>
                <a:lnTo>
                  <a:pt x="86132" y="170182"/>
                </a:lnTo>
                <a:lnTo>
                  <a:pt x="87187" y="174848"/>
                </a:lnTo>
                <a:lnTo>
                  <a:pt x="87889" y="178951"/>
                </a:lnTo>
                <a:lnTo>
                  <a:pt x="88359" y="182678"/>
                </a:lnTo>
                <a:lnTo>
                  <a:pt x="88672" y="186155"/>
                </a:lnTo>
                <a:lnTo>
                  <a:pt x="88880" y="189465"/>
                </a:lnTo>
                <a:lnTo>
                  <a:pt x="90011" y="193656"/>
                </a:lnTo>
                <a:lnTo>
                  <a:pt x="91757" y="198435"/>
                </a:lnTo>
                <a:lnTo>
                  <a:pt x="98114" y="213676"/>
                </a:lnTo>
                <a:lnTo>
                  <a:pt x="100823" y="208534"/>
                </a:lnTo>
                <a:lnTo>
                  <a:pt x="107156" y="1960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SMARTInkAnnotation78"/>
          <p:cNvSpPr/>
          <p:nvPr/>
        </p:nvSpPr>
        <p:spPr>
          <a:xfrm>
            <a:off x="5866805" y="2232422"/>
            <a:ext cx="44613" cy="292754"/>
          </a:xfrm>
          <a:custGeom>
            <a:avLst/>
            <a:gdLst/>
            <a:ahLst/>
            <a:cxnLst/>
            <a:rect l="0" t="0" r="0" b="0"/>
            <a:pathLst>
              <a:path w="44613" h="292754">
                <a:moveTo>
                  <a:pt x="0" y="0"/>
                </a:moveTo>
                <a:lnTo>
                  <a:pt x="0" y="4740"/>
                </a:lnTo>
                <a:lnTo>
                  <a:pt x="991" y="7129"/>
                </a:lnTo>
                <a:lnTo>
                  <a:pt x="2646" y="9713"/>
                </a:lnTo>
                <a:lnTo>
                  <a:pt x="4740" y="12429"/>
                </a:lnTo>
                <a:lnTo>
                  <a:pt x="6136" y="17215"/>
                </a:lnTo>
                <a:lnTo>
                  <a:pt x="7067" y="23383"/>
                </a:lnTo>
                <a:lnTo>
                  <a:pt x="7688" y="30471"/>
                </a:lnTo>
                <a:lnTo>
                  <a:pt x="8102" y="39166"/>
                </a:lnTo>
                <a:lnTo>
                  <a:pt x="8562" y="59409"/>
                </a:lnTo>
                <a:lnTo>
                  <a:pt x="8820" y="93119"/>
                </a:lnTo>
                <a:lnTo>
                  <a:pt x="9848" y="104743"/>
                </a:lnTo>
                <a:lnTo>
                  <a:pt x="11526" y="116462"/>
                </a:lnTo>
                <a:lnTo>
                  <a:pt x="13638" y="128242"/>
                </a:lnTo>
                <a:lnTo>
                  <a:pt x="15045" y="140065"/>
                </a:lnTo>
                <a:lnTo>
                  <a:pt x="15982" y="151916"/>
                </a:lnTo>
                <a:lnTo>
                  <a:pt x="16608" y="163785"/>
                </a:lnTo>
                <a:lnTo>
                  <a:pt x="18017" y="175666"/>
                </a:lnTo>
                <a:lnTo>
                  <a:pt x="19949" y="187556"/>
                </a:lnTo>
                <a:lnTo>
                  <a:pt x="22229" y="199451"/>
                </a:lnTo>
                <a:lnTo>
                  <a:pt x="24741" y="209366"/>
                </a:lnTo>
                <a:lnTo>
                  <a:pt x="27408" y="217960"/>
                </a:lnTo>
                <a:lnTo>
                  <a:pt x="30179" y="225674"/>
                </a:lnTo>
                <a:lnTo>
                  <a:pt x="32024" y="232801"/>
                </a:lnTo>
                <a:lnTo>
                  <a:pt x="33256" y="239536"/>
                </a:lnTo>
                <a:lnTo>
                  <a:pt x="34077" y="246011"/>
                </a:lnTo>
                <a:lnTo>
                  <a:pt x="35616" y="252312"/>
                </a:lnTo>
                <a:lnTo>
                  <a:pt x="37635" y="258497"/>
                </a:lnTo>
                <a:lnTo>
                  <a:pt x="39972" y="264605"/>
                </a:lnTo>
                <a:lnTo>
                  <a:pt x="41531" y="269669"/>
                </a:lnTo>
                <a:lnTo>
                  <a:pt x="42571" y="274037"/>
                </a:lnTo>
                <a:lnTo>
                  <a:pt x="43725" y="281536"/>
                </a:lnTo>
                <a:lnTo>
                  <a:pt x="44375" y="290344"/>
                </a:lnTo>
                <a:lnTo>
                  <a:pt x="44527" y="292753"/>
                </a:lnTo>
                <a:lnTo>
                  <a:pt x="44612" y="289368"/>
                </a:lnTo>
                <a:lnTo>
                  <a:pt x="42640" y="286178"/>
                </a:lnTo>
                <a:lnTo>
                  <a:pt x="39340" y="282066"/>
                </a:lnTo>
                <a:lnTo>
                  <a:pt x="26789" y="26789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SMARTInkAnnotation79"/>
          <p:cNvSpPr/>
          <p:nvPr/>
        </p:nvSpPr>
        <p:spPr>
          <a:xfrm>
            <a:off x="5777508" y="2367644"/>
            <a:ext cx="267891" cy="34443"/>
          </a:xfrm>
          <a:custGeom>
            <a:avLst/>
            <a:gdLst/>
            <a:ahLst/>
            <a:cxnLst/>
            <a:rect l="0" t="0" r="0" b="0"/>
            <a:pathLst>
              <a:path w="267891" h="34443">
                <a:moveTo>
                  <a:pt x="0" y="34442"/>
                </a:moveTo>
                <a:lnTo>
                  <a:pt x="7688" y="26754"/>
                </a:lnTo>
                <a:lnTo>
                  <a:pt x="11024" y="26064"/>
                </a:lnTo>
                <a:lnTo>
                  <a:pt x="16805" y="25757"/>
                </a:lnTo>
                <a:lnTo>
                  <a:pt x="25990" y="25621"/>
                </a:lnTo>
                <a:lnTo>
                  <a:pt x="31217" y="24593"/>
                </a:lnTo>
                <a:lnTo>
                  <a:pt x="36687" y="22915"/>
                </a:lnTo>
                <a:lnTo>
                  <a:pt x="42317" y="20804"/>
                </a:lnTo>
                <a:lnTo>
                  <a:pt x="49047" y="19397"/>
                </a:lnTo>
                <a:lnTo>
                  <a:pt x="56510" y="18458"/>
                </a:lnTo>
                <a:lnTo>
                  <a:pt x="64463" y="17833"/>
                </a:lnTo>
                <a:lnTo>
                  <a:pt x="71749" y="16424"/>
                </a:lnTo>
                <a:lnTo>
                  <a:pt x="78590" y="14493"/>
                </a:lnTo>
                <a:lnTo>
                  <a:pt x="85135" y="12213"/>
                </a:lnTo>
                <a:lnTo>
                  <a:pt x="93468" y="10693"/>
                </a:lnTo>
                <a:lnTo>
                  <a:pt x="102991" y="9679"/>
                </a:lnTo>
                <a:lnTo>
                  <a:pt x="113310" y="9004"/>
                </a:lnTo>
                <a:lnTo>
                  <a:pt x="123164" y="8553"/>
                </a:lnTo>
                <a:lnTo>
                  <a:pt x="142052" y="8053"/>
                </a:lnTo>
                <a:lnTo>
                  <a:pt x="151256" y="6928"/>
                </a:lnTo>
                <a:lnTo>
                  <a:pt x="160369" y="5185"/>
                </a:lnTo>
                <a:lnTo>
                  <a:pt x="169420" y="3031"/>
                </a:lnTo>
                <a:lnTo>
                  <a:pt x="178431" y="1595"/>
                </a:lnTo>
                <a:lnTo>
                  <a:pt x="187415" y="638"/>
                </a:lnTo>
                <a:lnTo>
                  <a:pt x="196380" y="0"/>
                </a:lnTo>
                <a:lnTo>
                  <a:pt x="205334" y="566"/>
                </a:lnTo>
                <a:lnTo>
                  <a:pt x="214280" y="1936"/>
                </a:lnTo>
                <a:lnTo>
                  <a:pt x="223221" y="3842"/>
                </a:lnTo>
                <a:lnTo>
                  <a:pt x="232157" y="5112"/>
                </a:lnTo>
                <a:lnTo>
                  <a:pt x="241091" y="5959"/>
                </a:lnTo>
                <a:lnTo>
                  <a:pt x="267890" y="76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SMARTInkAnnotation80"/>
          <p:cNvSpPr/>
          <p:nvPr/>
        </p:nvSpPr>
        <p:spPr>
          <a:xfrm>
            <a:off x="6131072" y="2358370"/>
            <a:ext cx="182218" cy="145788"/>
          </a:xfrm>
          <a:custGeom>
            <a:avLst/>
            <a:gdLst/>
            <a:ahLst/>
            <a:cxnLst/>
            <a:rect l="0" t="0" r="0" b="0"/>
            <a:pathLst>
              <a:path w="182218" h="145788">
                <a:moveTo>
                  <a:pt x="48272" y="88365"/>
                </a:moveTo>
                <a:lnTo>
                  <a:pt x="55960" y="80676"/>
                </a:lnTo>
                <a:lnTo>
                  <a:pt x="58358" y="79270"/>
                </a:lnTo>
                <a:lnTo>
                  <a:pt x="66314" y="75062"/>
                </a:lnTo>
                <a:lnTo>
                  <a:pt x="70222" y="72551"/>
                </a:lnTo>
                <a:lnTo>
                  <a:pt x="73819" y="69885"/>
                </a:lnTo>
                <a:lnTo>
                  <a:pt x="77210" y="67115"/>
                </a:lnTo>
                <a:lnTo>
                  <a:pt x="80462" y="63284"/>
                </a:lnTo>
                <a:lnTo>
                  <a:pt x="83623" y="58746"/>
                </a:lnTo>
                <a:lnTo>
                  <a:pt x="86722" y="53736"/>
                </a:lnTo>
                <a:lnTo>
                  <a:pt x="89780" y="48412"/>
                </a:lnTo>
                <a:lnTo>
                  <a:pt x="95824" y="37204"/>
                </a:lnTo>
                <a:lnTo>
                  <a:pt x="97832" y="32429"/>
                </a:lnTo>
                <a:lnTo>
                  <a:pt x="99172" y="28254"/>
                </a:lnTo>
                <a:lnTo>
                  <a:pt x="100064" y="24478"/>
                </a:lnTo>
                <a:lnTo>
                  <a:pt x="99667" y="19977"/>
                </a:lnTo>
                <a:lnTo>
                  <a:pt x="98411" y="14992"/>
                </a:lnTo>
                <a:lnTo>
                  <a:pt x="96581" y="9684"/>
                </a:lnTo>
                <a:lnTo>
                  <a:pt x="94368" y="6145"/>
                </a:lnTo>
                <a:lnTo>
                  <a:pt x="91901" y="3786"/>
                </a:lnTo>
                <a:lnTo>
                  <a:pt x="89263" y="2213"/>
                </a:lnTo>
                <a:lnTo>
                  <a:pt x="85522" y="1165"/>
                </a:lnTo>
                <a:lnTo>
                  <a:pt x="81043" y="465"/>
                </a:lnTo>
                <a:lnTo>
                  <a:pt x="76072" y="0"/>
                </a:lnTo>
                <a:lnTo>
                  <a:pt x="70774" y="681"/>
                </a:lnTo>
                <a:lnTo>
                  <a:pt x="65258" y="2128"/>
                </a:lnTo>
                <a:lnTo>
                  <a:pt x="59595" y="4084"/>
                </a:lnTo>
                <a:lnTo>
                  <a:pt x="53837" y="7373"/>
                </a:lnTo>
                <a:lnTo>
                  <a:pt x="48013" y="11550"/>
                </a:lnTo>
                <a:lnTo>
                  <a:pt x="42146" y="16319"/>
                </a:lnTo>
                <a:lnTo>
                  <a:pt x="36250" y="21483"/>
                </a:lnTo>
                <a:lnTo>
                  <a:pt x="30336" y="26909"/>
                </a:lnTo>
                <a:lnTo>
                  <a:pt x="24408" y="32512"/>
                </a:lnTo>
                <a:lnTo>
                  <a:pt x="19464" y="38231"/>
                </a:lnTo>
                <a:lnTo>
                  <a:pt x="15176" y="44028"/>
                </a:lnTo>
                <a:lnTo>
                  <a:pt x="11325" y="49877"/>
                </a:lnTo>
                <a:lnTo>
                  <a:pt x="7766" y="55761"/>
                </a:lnTo>
                <a:lnTo>
                  <a:pt x="4400" y="61668"/>
                </a:lnTo>
                <a:lnTo>
                  <a:pt x="1164" y="67590"/>
                </a:lnTo>
                <a:lnTo>
                  <a:pt x="0" y="74515"/>
                </a:lnTo>
                <a:lnTo>
                  <a:pt x="215" y="82108"/>
                </a:lnTo>
                <a:lnTo>
                  <a:pt x="1351" y="90147"/>
                </a:lnTo>
                <a:lnTo>
                  <a:pt x="3100" y="97490"/>
                </a:lnTo>
                <a:lnTo>
                  <a:pt x="5259" y="104370"/>
                </a:lnTo>
                <a:lnTo>
                  <a:pt x="7691" y="110941"/>
                </a:lnTo>
                <a:lnTo>
                  <a:pt x="11295" y="116314"/>
                </a:lnTo>
                <a:lnTo>
                  <a:pt x="15683" y="120888"/>
                </a:lnTo>
                <a:lnTo>
                  <a:pt x="20593" y="124930"/>
                </a:lnTo>
                <a:lnTo>
                  <a:pt x="26843" y="128616"/>
                </a:lnTo>
                <a:lnTo>
                  <a:pt x="33985" y="132066"/>
                </a:lnTo>
                <a:lnTo>
                  <a:pt x="41724" y="135358"/>
                </a:lnTo>
                <a:lnTo>
                  <a:pt x="49860" y="138545"/>
                </a:lnTo>
                <a:lnTo>
                  <a:pt x="66837" y="144732"/>
                </a:lnTo>
                <a:lnTo>
                  <a:pt x="75531" y="145787"/>
                </a:lnTo>
                <a:lnTo>
                  <a:pt x="84304" y="145498"/>
                </a:lnTo>
                <a:lnTo>
                  <a:pt x="93129" y="144313"/>
                </a:lnTo>
                <a:lnTo>
                  <a:pt x="102981" y="142531"/>
                </a:lnTo>
                <a:lnTo>
                  <a:pt x="113519" y="140350"/>
                </a:lnTo>
                <a:lnTo>
                  <a:pt x="124511" y="137905"/>
                </a:lnTo>
                <a:lnTo>
                  <a:pt x="135809" y="134290"/>
                </a:lnTo>
                <a:lnTo>
                  <a:pt x="147310" y="129895"/>
                </a:lnTo>
                <a:lnTo>
                  <a:pt x="182217" y="11515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SMARTInkAnnotation81"/>
          <p:cNvSpPr/>
          <p:nvPr/>
        </p:nvSpPr>
        <p:spPr>
          <a:xfrm>
            <a:off x="6375797" y="2330648"/>
            <a:ext cx="258962" cy="249094"/>
          </a:xfrm>
          <a:custGeom>
            <a:avLst/>
            <a:gdLst/>
            <a:ahLst/>
            <a:cxnLst/>
            <a:rect l="0" t="0" r="0" b="0"/>
            <a:pathLst>
              <a:path w="258962" h="249094">
                <a:moveTo>
                  <a:pt x="0" y="116086"/>
                </a:moveTo>
                <a:lnTo>
                  <a:pt x="0" y="120827"/>
                </a:lnTo>
                <a:lnTo>
                  <a:pt x="2646" y="128446"/>
                </a:lnTo>
                <a:lnTo>
                  <a:pt x="4740" y="133256"/>
                </a:lnTo>
                <a:lnTo>
                  <a:pt x="9713" y="143892"/>
                </a:lnTo>
                <a:lnTo>
                  <a:pt x="12429" y="149506"/>
                </a:lnTo>
                <a:lnTo>
                  <a:pt x="14238" y="156226"/>
                </a:lnTo>
                <a:lnTo>
                  <a:pt x="15446" y="163682"/>
                </a:lnTo>
                <a:lnTo>
                  <a:pt x="16250" y="171629"/>
                </a:lnTo>
                <a:lnTo>
                  <a:pt x="17779" y="178912"/>
                </a:lnTo>
                <a:lnTo>
                  <a:pt x="19790" y="185751"/>
                </a:lnTo>
                <a:lnTo>
                  <a:pt x="22123" y="192295"/>
                </a:lnTo>
                <a:lnTo>
                  <a:pt x="24670" y="198642"/>
                </a:lnTo>
                <a:lnTo>
                  <a:pt x="27361" y="204858"/>
                </a:lnTo>
                <a:lnTo>
                  <a:pt x="30147" y="210986"/>
                </a:lnTo>
                <a:lnTo>
                  <a:pt x="32005" y="216064"/>
                </a:lnTo>
                <a:lnTo>
                  <a:pt x="33242" y="220441"/>
                </a:lnTo>
                <a:lnTo>
                  <a:pt x="34068" y="224351"/>
                </a:lnTo>
                <a:lnTo>
                  <a:pt x="34618" y="228943"/>
                </a:lnTo>
                <a:lnTo>
                  <a:pt x="34985" y="233988"/>
                </a:lnTo>
                <a:lnTo>
                  <a:pt x="35675" y="249093"/>
                </a:lnTo>
                <a:lnTo>
                  <a:pt x="30965" y="245013"/>
                </a:lnTo>
                <a:lnTo>
                  <a:pt x="29573" y="241725"/>
                </a:lnTo>
                <a:lnTo>
                  <a:pt x="28645" y="237549"/>
                </a:lnTo>
                <a:lnTo>
                  <a:pt x="28026" y="232780"/>
                </a:lnTo>
                <a:lnTo>
                  <a:pt x="27613" y="226624"/>
                </a:lnTo>
                <a:lnTo>
                  <a:pt x="27339" y="219544"/>
                </a:lnTo>
                <a:lnTo>
                  <a:pt x="26952" y="195358"/>
                </a:lnTo>
                <a:lnTo>
                  <a:pt x="26897" y="186793"/>
                </a:lnTo>
                <a:lnTo>
                  <a:pt x="27854" y="178107"/>
                </a:lnTo>
                <a:lnTo>
                  <a:pt x="29483" y="169340"/>
                </a:lnTo>
                <a:lnTo>
                  <a:pt x="39227" y="129141"/>
                </a:lnTo>
                <a:lnTo>
                  <a:pt x="42027" y="118836"/>
                </a:lnTo>
                <a:lnTo>
                  <a:pt x="47783" y="99449"/>
                </a:lnTo>
                <a:lnTo>
                  <a:pt x="52691" y="91104"/>
                </a:lnTo>
                <a:lnTo>
                  <a:pt x="58939" y="83557"/>
                </a:lnTo>
                <a:lnTo>
                  <a:pt x="66082" y="76540"/>
                </a:lnTo>
                <a:lnTo>
                  <a:pt x="72828" y="68887"/>
                </a:lnTo>
                <a:lnTo>
                  <a:pt x="79310" y="60807"/>
                </a:lnTo>
                <a:lnTo>
                  <a:pt x="85616" y="52445"/>
                </a:lnTo>
                <a:lnTo>
                  <a:pt x="92796" y="45877"/>
                </a:lnTo>
                <a:lnTo>
                  <a:pt x="100559" y="40507"/>
                </a:lnTo>
                <a:lnTo>
                  <a:pt x="108711" y="35934"/>
                </a:lnTo>
                <a:lnTo>
                  <a:pt x="117123" y="31894"/>
                </a:lnTo>
                <a:lnTo>
                  <a:pt x="125706" y="28208"/>
                </a:lnTo>
                <a:lnTo>
                  <a:pt x="134406" y="24759"/>
                </a:lnTo>
                <a:lnTo>
                  <a:pt x="142190" y="21467"/>
                </a:lnTo>
                <a:lnTo>
                  <a:pt x="156131" y="15163"/>
                </a:lnTo>
                <a:lnTo>
                  <a:pt x="163618" y="13086"/>
                </a:lnTo>
                <a:lnTo>
                  <a:pt x="171586" y="11700"/>
                </a:lnTo>
                <a:lnTo>
                  <a:pt x="179875" y="10777"/>
                </a:lnTo>
                <a:lnTo>
                  <a:pt x="188378" y="9169"/>
                </a:lnTo>
                <a:lnTo>
                  <a:pt x="197023" y="7105"/>
                </a:lnTo>
                <a:lnTo>
                  <a:pt x="205763" y="4737"/>
                </a:lnTo>
                <a:lnTo>
                  <a:pt x="215558" y="3158"/>
                </a:lnTo>
                <a:lnTo>
                  <a:pt x="226056" y="2105"/>
                </a:lnTo>
                <a:lnTo>
                  <a:pt x="25896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SMARTInkAnnotation82"/>
          <p:cNvSpPr/>
          <p:nvPr/>
        </p:nvSpPr>
        <p:spPr>
          <a:xfrm>
            <a:off x="6983016" y="2085697"/>
            <a:ext cx="1294805" cy="494984"/>
          </a:xfrm>
          <a:custGeom>
            <a:avLst/>
            <a:gdLst/>
            <a:ahLst/>
            <a:cxnLst/>
            <a:rect l="0" t="0" r="0" b="0"/>
            <a:pathLst>
              <a:path w="1294805" h="494984">
                <a:moveTo>
                  <a:pt x="0" y="494983"/>
                </a:moveTo>
                <a:lnTo>
                  <a:pt x="0" y="490242"/>
                </a:lnTo>
                <a:lnTo>
                  <a:pt x="991" y="488846"/>
                </a:lnTo>
                <a:lnTo>
                  <a:pt x="2645" y="487915"/>
                </a:lnTo>
                <a:lnTo>
                  <a:pt x="4739" y="487294"/>
                </a:lnTo>
                <a:lnTo>
                  <a:pt x="22360" y="472040"/>
                </a:lnTo>
                <a:lnTo>
                  <a:pt x="44949" y="449918"/>
                </a:lnTo>
                <a:lnTo>
                  <a:pt x="56688" y="437251"/>
                </a:lnTo>
                <a:lnTo>
                  <a:pt x="62597" y="429706"/>
                </a:lnTo>
                <a:lnTo>
                  <a:pt x="68519" y="421699"/>
                </a:lnTo>
                <a:lnTo>
                  <a:pt x="80394" y="404865"/>
                </a:lnTo>
                <a:lnTo>
                  <a:pt x="86338" y="396209"/>
                </a:lnTo>
                <a:lnTo>
                  <a:pt x="92285" y="386470"/>
                </a:lnTo>
                <a:lnTo>
                  <a:pt x="98234" y="376008"/>
                </a:lnTo>
                <a:lnTo>
                  <a:pt x="110136" y="353800"/>
                </a:lnTo>
                <a:lnTo>
                  <a:pt x="139898" y="295384"/>
                </a:lnTo>
                <a:lnTo>
                  <a:pt x="144859" y="282542"/>
                </a:lnTo>
                <a:lnTo>
                  <a:pt x="149158" y="269020"/>
                </a:lnTo>
                <a:lnTo>
                  <a:pt x="159950" y="228932"/>
                </a:lnTo>
                <a:lnTo>
                  <a:pt x="172485" y="179830"/>
                </a:lnTo>
                <a:lnTo>
                  <a:pt x="175514" y="168795"/>
                </a:lnTo>
                <a:lnTo>
                  <a:pt x="181524" y="148596"/>
                </a:lnTo>
                <a:lnTo>
                  <a:pt x="183523" y="139043"/>
                </a:lnTo>
                <a:lnTo>
                  <a:pt x="184857" y="129697"/>
                </a:lnTo>
                <a:lnTo>
                  <a:pt x="185746" y="120490"/>
                </a:lnTo>
                <a:lnTo>
                  <a:pt x="186338" y="111376"/>
                </a:lnTo>
                <a:lnTo>
                  <a:pt x="186732" y="102323"/>
                </a:lnTo>
                <a:lnTo>
                  <a:pt x="187290" y="78006"/>
                </a:lnTo>
                <a:lnTo>
                  <a:pt x="187518" y="36794"/>
                </a:lnTo>
                <a:lnTo>
                  <a:pt x="186529" y="34742"/>
                </a:lnTo>
                <a:lnTo>
                  <a:pt x="184875" y="33374"/>
                </a:lnTo>
                <a:lnTo>
                  <a:pt x="182781" y="32463"/>
                </a:lnTo>
                <a:lnTo>
                  <a:pt x="181385" y="32847"/>
                </a:lnTo>
                <a:lnTo>
                  <a:pt x="180455" y="34095"/>
                </a:lnTo>
                <a:lnTo>
                  <a:pt x="179834" y="35920"/>
                </a:lnTo>
                <a:lnTo>
                  <a:pt x="178428" y="37136"/>
                </a:lnTo>
                <a:lnTo>
                  <a:pt x="176499" y="37947"/>
                </a:lnTo>
                <a:lnTo>
                  <a:pt x="171013" y="39248"/>
                </a:lnTo>
                <a:lnTo>
                  <a:pt x="162094" y="47229"/>
                </a:lnTo>
                <a:lnTo>
                  <a:pt x="161640" y="48644"/>
                </a:lnTo>
                <a:lnTo>
                  <a:pt x="160853" y="56075"/>
                </a:lnTo>
                <a:lnTo>
                  <a:pt x="159821" y="56526"/>
                </a:lnTo>
                <a:lnTo>
                  <a:pt x="153055" y="57309"/>
                </a:lnTo>
                <a:lnTo>
                  <a:pt x="152639" y="56357"/>
                </a:lnTo>
                <a:lnTo>
                  <a:pt x="152175" y="52653"/>
                </a:lnTo>
                <a:lnTo>
                  <a:pt x="153044" y="51268"/>
                </a:lnTo>
                <a:lnTo>
                  <a:pt x="154614" y="50345"/>
                </a:lnTo>
                <a:lnTo>
                  <a:pt x="159525" y="48863"/>
                </a:lnTo>
                <a:lnTo>
                  <a:pt x="159928" y="47749"/>
                </a:lnTo>
                <a:lnTo>
                  <a:pt x="160687" y="33067"/>
                </a:lnTo>
                <a:lnTo>
                  <a:pt x="160733" y="22119"/>
                </a:lnTo>
                <a:lnTo>
                  <a:pt x="155993" y="21831"/>
                </a:lnTo>
                <a:lnTo>
                  <a:pt x="154597" y="23775"/>
                </a:lnTo>
                <a:lnTo>
                  <a:pt x="151639" y="35991"/>
                </a:lnTo>
                <a:lnTo>
                  <a:pt x="147432" y="46578"/>
                </a:lnTo>
                <a:lnTo>
                  <a:pt x="144920" y="55155"/>
                </a:lnTo>
                <a:lnTo>
                  <a:pt x="142254" y="65835"/>
                </a:lnTo>
                <a:lnTo>
                  <a:pt x="139484" y="77916"/>
                </a:lnTo>
                <a:lnTo>
                  <a:pt x="133760" y="107213"/>
                </a:lnTo>
                <a:lnTo>
                  <a:pt x="122002" y="174529"/>
                </a:lnTo>
                <a:lnTo>
                  <a:pt x="113098" y="232133"/>
                </a:lnTo>
                <a:lnTo>
                  <a:pt x="112109" y="251289"/>
                </a:lnTo>
                <a:lnTo>
                  <a:pt x="112442" y="270012"/>
                </a:lnTo>
                <a:lnTo>
                  <a:pt x="113657" y="288448"/>
                </a:lnTo>
                <a:lnTo>
                  <a:pt x="115458" y="305699"/>
                </a:lnTo>
                <a:lnTo>
                  <a:pt x="117651" y="322161"/>
                </a:lnTo>
                <a:lnTo>
                  <a:pt x="120106" y="338096"/>
                </a:lnTo>
                <a:lnTo>
                  <a:pt x="122735" y="352688"/>
                </a:lnTo>
                <a:lnTo>
                  <a:pt x="125480" y="366386"/>
                </a:lnTo>
                <a:lnTo>
                  <a:pt x="128301" y="379486"/>
                </a:lnTo>
                <a:lnTo>
                  <a:pt x="132168" y="391196"/>
                </a:lnTo>
                <a:lnTo>
                  <a:pt x="136728" y="401979"/>
                </a:lnTo>
                <a:lnTo>
                  <a:pt x="141753" y="412144"/>
                </a:lnTo>
                <a:lnTo>
                  <a:pt x="148080" y="420905"/>
                </a:lnTo>
                <a:lnTo>
                  <a:pt x="163048" y="435932"/>
                </a:lnTo>
                <a:lnTo>
                  <a:pt x="171206" y="440733"/>
                </a:lnTo>
                <a:lnTo>
                  <a:pt x="188209" y="446067"/>
                </a:lnTo>
                <a:lnTo>
                  <a:pt x="208333" y="445792"/>
                </a:lnTo>
                <a:lnTo>
                  <a:pt x="219255" y="444330"/>
                </a:lnTo>
                <a:lnTo>
                  <a:pt x="241976" y="434767"/>
                </a:lnTo>
                <a:lnTo>
                  <a:pt x="265302" y="419603"/>
                </a:lnTo>
                <a:lnTo>
                  <a:pt x="277080" y="410003"/>
                </a:lnTo>
                <a:lnTo>
                  <a:pt x="288898" y="399634"/>
                </a:lnTo>
                <a:lnTo>
                  <a:pt x="300747" y="386769"/>
                </a:lnTo>
                <a:lnTo>
                  <a:pt x="312615" y="372238"/>
                </a:lnTo>
                <a:lnTo>
                  <a:pt x="324496" y="356598"/>
                </a:lnTo>
                <a:lnTo>
                  <a:pt x="336385" y="338234"/>
                </a:lnTo>
                <a:lnTo>
                  <a:pt x="348280" y="318054"/>
                </a:lnTo>
                <a:lnTo>
                  <a:pt x="360178" y="296663"/>
                </a:lnTo>
                <a:lnTo>
                  <a:pt x="371088" y="274465"/>
                </a:lnTo>
                <a:lnTo>
                  <a:pt x="381337" y="251729"/>
                </a:lnTo>
                <a:lnTo>
                  <a:pt x="391146" y="228634"/>
                </a:lnTo>
                <a:lnTo>
                  <a:pt x="399671" y="205299"/>
                </a:lnTo>
                <a:lnTo>
                  <a:pt x="407338" y="181806"/>
                </a:lnTo>
                <a:lnTo>
                  <a:pt x="414433" y="158206"/>
                </a:lnTo>
                <a:lnTo>
                  <a:pt x="420155" y="135527"/>
                </a:lnTo>
                <a:lnTo>
                  <a:pt x="424963" y="113463"/>
                </a:lnTo>
                <a:lnTo>
                  <a:pt x="432951" y="73403"/>
                </a:lnTo>
                <a:lnTo>
                  <a:pt x="439808" y="42369"/>
                </a:lnTo>
                <a:lnTo>
                  <a:pt x="442033" y="30522"/>
                </a:lnTo>
                <a:lnTo>
                  <a:pt x="443517" y="20639"/>
                </a:lnTo>
                <a:lnTo>
                  <a:pt x="444505" y="12066"/>
                </a:lnTo>
                <a:lnTo>
                  <a:pt x="444173" y="6351"/>
                </a:lnTo>
                <a:lnTo>
                  <a:pt x="442959" y="2541"/>
                </a:lnTo>
                <a:lnTo>
                  <a:pt x="441157" y="0"/>
                </a:lnTo>
                <a:lnTo>
                  <a:pt x="437972" y="292"/>
                </a:lnTo>
                <a:lnTo>
                  <a:pt x="429141" y="5907"/>
                </a:lnTo>
                <a:lnTo>
                  <a:pt x="424007" y="13158"/>
                </a:lnTo>
                <a:lnTo>
                  <a:pt x="418601" y="22954"/>
                </a:lnTo>
                <a:lnTo>
                  <a:pt x="413012" y="34445"/>
                </a:lnTo>
                <a:lnTo>
                  <a:pt x="398866" y="65734"/>
                </a:lnTo>
                <a:lnTo>
                  <a:pt x="390925" y="83802"/>
                </a:lnTo>
                <a:lnTo>
                  <a:pt x="383649" y="103784"/>
                </a:lnTo>
                <a:lnTo>
                  <a:pt x="376812" y="125043"/>
                </a:lnTo>
                <a:lnTo>
                  <a:pt x="370270" y="147153"/>
                </a:lnTo>
                <a:lnTo>
                  <a:pt x="357710" y="192887"/>
                </a:lnTo>
                <a:lnTo>
                  <a:pt x="339482" y="260613"/>
                </a:lnTo>
                <a:lnTo>
                  <a:pt x="333478" y="282182"/>
                </a:lnTo>
                <a:lnTo>
                  <a:pt x="328483" y="301522"/>
                </a:lnTo>
                <a:lnTo>
                  <a:pt x="320286" y="336239"/>
                </a:lnTo>
                <a:lnTo>
                  <a:pt x="317703" y="351451"/>
                </a:lnTo>
                <a:lnTo>
                  <a:pt x="315982" y="365560"/>
                </a:lnTo>
                <a:lnTo>
                  <a:pt x="314835" y="378935"/>
                </a:lnTo>
                <a:lnTo>
                  <a:pt x="314069" y="389837"/>
                </a:lnTo>
                <a:lnTo>
                  <a:pt x="313218" y="407240"/>
                </a:lnTo>
                <a:lnTo>
                  <a:pt x="313984" y="412675"/>
                </a:lnTo>
                <a:lnTo>
                  <a:pt x="315487" y="416299"/>
                </a:lnTo>
                <a:lnTo>
                  <a:pt x="317480" y="418714"/>
                </a:lnTo>
                <a:lnTo>
                  <a:pt x="319803" y="419332"/>
                </a:lnTo>
                <a:lnTo>
                  <a:pt x="322342" y="418752"/>
                </a:lnTo>
                <a:lnTo>
                  <a:pt x="325027" y="417373"/>
                </a:lnTo>
                <a:lnTo>
                  <a:pt x="335949" y="407904"/>
                </a:lnTo>
                <a:lnTo>
                  <a:pt x="349732" y="392781"/>
                </a:lnTo>
                <a:lnTo>
                  <a:pt x="356186" y="383192"/>
                </a:lnTo>
                <a:lnTo>
                  <a:pt x="362473" y="372831"/>
                </a:lnTo>
                <a:lnTo>
                  <a:pt x="369641" y="361954"/>
                </a:lnTo>
                <a:lnTo>
                  <a:pt x="385542" y="339286"/>
                </a:lnTo>
                <a:lnTo>
                  <a:pt x="393950" y="328677"/>
                </a:lnTo>
                <a:lnTo>
                  <a:pt x="402532" y="318628"/>
                </a:lnTo>
                <a:lnTo>
                  <a:pt x="419011" y="300517"/>
                </a:lnTo>
                <a:lnTo>
                  <a:pt x="432951" y="285853"/>
                </a:lnTo>
                <a:lnTo>
                  <a:pt x="448407" y="275367"/>
                </a:lnTo>
                <a:lnTo>
                  <a:pt x="456696" y="271181"/>
                </a:lnTo>
                <a:lnTo>
                  <a:pt x="463213" y="269383"/>
                </a:lnTo>
                <a:lnTo>
                  <a:pt x="468551" y="269177"/>
                </a:lnTo>
                <a:lnTo>
                  <a:pt x="473101" y="270032"/>
                </a:lnTo>
                <a:lnTo>
                  <a:pt x="483449" y="276273"/>
                </a:lnTo>
                <a:lnTo>
                  <a:pt x="494662" y="286653"/>
                </a:lnTo>
                <a:lnTo>
                  <a:pt x="506261" y="301189"/>
                </a:lnTo>
                <a:lnTo>
                  <a:pt x="512132" y="309232"/>
                </a:lnTo>
                <a:lnTo>
                  <a:pt x="523948" y="326107"/>
                </a:lnTo>
                <a:lnTo>
                  <a:pt x="535813" y="340882"/>
                </a:lnTo>
                <a:lnTo>
                  <a:pt x="549686" y="355056"/>
                </a:lnTo>
                <a:lnTo>
                  <a:pt x="558941" y="363003"/>
                </a:lnTo>
                <a:lnTo>
                  <a:pt x="569081" y="371277"/>
                </a:lnTo>
                <a:lnTo>
                  <a:pt x="590930" y="385763"/>
                </a:lnTo>
                <a:lnTo>
                  <a:pt x="614862" y="397824"/>
                </a:lnTo>
                <a:lnTo>
                  <a:pt x="642035" y="406491"/>
                </a:lnTo>
                <a:lnTo>
                  <a:pt x="673293" y="411004"/>
                </a:lnTo>
                <a:lnTo>
                  <a:pt x="707030" y="412018"/>
                </a:lnTo>
                <a:lnTo>
                  <a:pt x="741868" y="409162"/>
                </a:lnTo>
                <a:lnTo>
                  <a:pt x="774549" y="404585"/>
                </a:lnTo>
                <a:lnTo>
                  <a:pt x="805611" y="397259"/>
                </a:lnTo>
                <a:lnTo>
                  <a:pt x="835952" y="384081"/>
                </a:lnTo>
                <a:lnTo>
                  <a:pt x="860684" y="370948"/>
                </a:lnTo>
                <a:lnTo>
                  <a:pt x="880604" y="357505"/>
                </a:lnTo>
                <a:lnTo>
                  <a:pt x="888693" y="349753"/>
                </a:lnTo>
                <a:lnTo>
                  <a:pt x="896071" y="341608"/>
                </a:lnTo>
                <a:lnTo>
                  <a:pt x="901983" y="333202"/>
                </a:lnTo>
                <a:lnTo>
                  <a:pt x="906915" y="324621"/>
                </a:lnTo>
                <a:lnTo>
                  <a:pt x="911196" y="315924"/>
                </a:lnTo>
                <a:lnTo>
                  <a:pt x="913058" y="309134"/>
                </a:lnTo>
                <a:lnTo>
                  <a:pt x="913306" y="303615"/>
                </a:lnTo>
                <a:lnTo>
                  <a:pt x="912480" y="298943"/>
                </a:lnTo>
                <a:lnTo>
                  <a:pt x="909945" y="294837"/>
                </a:lnTo>
                <a:lnTo>
                  <a:pt x="901836" y="287628"/>
                </a:lnTo>
                <a:lnTo>
                  <a:pt x="895904" y="285308"/>
                </a:lnTo>
                <a:lnTo>
                  <a:pt x="881375" y="282732"/>
                </a:lnTo>
                <a:lnTo>
                  <a:pt x="864996" y="284232"/>
                </a:lnTo>
                <a:lnTo>
                  <a:pt x="847793" y="289199"/>
                </a:lnTo>
                <a:lnTo>
                  <a:pt x="822367" y="303151"/>
                </a:lnTo>
                <a:lnTo>
                  <a:pt x="808343" y="314143"/>
                </a:lnTo>
                <a:lnTo>
                  <a:pt x="798140" y="325643"/>
                </a:lnTo>
                <a:lnTo>
                  <a:pt x="794031" y="331488"/>
                </a:lnTo>
                <a:lnTo>
                  <a:pt x="789465" y="343274"/>
                </a:lnTo>
                <a:lnTo>
                  <a:pt x="788248" y="349195"/>
                </a:lnTo>
                <a:lnTo>
                  <a:pt x="788427" y="355127"/>
                </a:lnTo>
                <a:lnTo>
                  <a:pt x="791274" y="367009"/>
                </a:lnTo>
                <a:lnTo>
                  <a:pt x="795406" y="371964"/>
                </a:lnTo>
                <a:lnTo>
                  <a:pt x="807936" y="380115"/>
                </a:lnTo>
                <a:lnTo>
                  <a:pt x="831724" y="390282"/>
                </a:lnTo>
                <a:lnTo>
                  <a:pt x="851527" y="391233"/>
                </a:lnTo>
                <a:lnTo>
                  <a:pt x="884988" y="386190"/>
                </a:lnTo>
                <a:lnTo>
                  <a:pt x="907281" y="380154"/>
                </a:lnTo>
                <a:lnTo>
                  <a:pt x="937559" y="366591"/>
                </a:lnTo>
                <a:lnTo>
                  <a:pt x="959750" y="359206"/>
                </a:lnTo>
                <a:lnTo>
                  <a:pt x="969239" y="353864"/>
                </a:lnTo>
                <a:lnTo>
                  <a:pt x="985074" y="339990"/>
                </a:lnTo>
                <a:lnTo>
                  <a:pt x="1001373" y="329193"/>
                </a:lnTo>
                <a:lnTo>
                  <a:pt x="1021992" y="317537"/>
                </a:lnTo>
                <a:lnTo>
                  <a:pt x="1037848" y="304709"/>
                </a:lnTo>
                <a:lnTo>
                  <a:pt x="1040156" y="303642"/>
                </a:lnTo>
                <a:lnTo>
                  <a:pt x="1041695" y="303922"/>
                </a:lnTo>
                <a:lnTo>
                  <a:pt x="1054216" y="316862"/>
                </a:lnTo>
                <a:lnTo>
                  <a:pt x="1059884" y="323545"/>
                </a:lnTo>
                <a:lnTo>
                  <a:pt x="1069645" y="338463"/>
                </a:lnTo>
                <a:lnTo>
                  <a:pt x="1079309" y="349681"/>
                </a:lnTo>
                <a:lnTo>
                  <a:pt x="1092865" y="361282"/>
                </a:lnTo>
                <a:lnTo>
                  <a:pt x="1108811" y="373053"/>
                </a:lnTo>
                <a:lnTo>
                  <a:pt x="1125820" y="384898"/>
                </a:lnTo>
                <a:lnTo>
                  <a:pt x="1145948" y="396778"/>
                </a:lnTo>
                <a:lnTo>
                  <a:pt x="1179593" y="411976"/>
                </a:lnTo>
                <a:lnTo>
                  <a:pt x="1201927" y="418403"/>
                </a:lnTo>
                <a:lnTo>
                  <a:pt x="1240518" y="422530"/>
                </a:lnTo>
                <a:lnTo>
                  <a:pt x="1257779" y="422102"/>
                </a:lnTo>
                <a:lnTo>
                  <a:pt x="1272065" y="418604"/>
                </a:lnTo>
                <a:lnTo>
                  <a:pt x="1282382" y="413742"/>
                </a:lnTo>
                <a:lnTo>
                  <a:pt x="1294804" y="4056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SMARTInkAnnotation83"/>
          <p:cNvSpPr/>
          <p:nvPr/>
        </p:nvSpPr>
        <p:spPr>
          <a:xfrm>
            <a:off x="7090172" y="2312789"/>
            <a:ext cx="491134" cy="17860"/>
          </a:xfrm>
          <a:custGeom>
            <a:avLst/>
            <a:gdLst/>
            <a:ahLst/>
            <a:cxnLst/>
            <a:rect l="0" t="0" r="0" b="0"/>
            <a:pathLst>
              <a:path w="491134" h="17860">
                <a:moveTo>
                  <a:pt x="0" y="0"/>
                </a:moveTo>
                <a:lnTo>
                  <a:pt x="131203" y="0"/>
                </a:lnTo>
                <a:lnTo>
                  <a:pt x="152953" y="992"/>
                </a:lnTo>
                <a:lnTo>
                  <a:pt x="176382" y="2646"/>
                </a:lnTo>
                <a:lnTo>
                  <a:pt x="200932" y="4741"/>
                </a:lnTo>
                <a:lnTo>
                  <a:pt x="226228" y="6137"/>
                </a:lnTo>
                <a:lnTo>
                  <a:pt x="278146" y="7688"/>
                </a:lnTo>
                <a:lnTo>
                  <a:pt x="302509" y="9094"/>
                </a:lnTo>
                <a:lnTo>
                  <a:pt x="325696" y="11024"/>
                </a:lnTo>
                <a:lnTo>
                  <a:pt x="348100" y="13302"/>
                </a:lnTo>
                <a:lnTo>
                  <a:pt x="369980" y="14821"/>
                </a:lnTo>
                <a:lnTo>
                  <a:pt x="391513" y="15834"/>
                </a:lnTo>
                <a:lnTo>
                  <a:pt x="447063" y="17259"/>
                </a:lnTo>
                <a:lnTo>
                  <a:pt x="491133" y="178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SMARTInkAnnotation84"/>
          <p:cNvSpPr/>
          <p:nvPr/>
        </p:nvSpPr>
        <p:spPr>
          <a:xfrm>
            <a:off x="696516" y="3028240"/>
            <a:ext cx="330399" cy="204308"/>
          </a:xfrm>
          <a:custGeom>
            <a:avLst/>
            <a:gdLst/>
            <a:ahLst/>
            <a:cxnLst/>
            <a:rect l="0" t="0" r="0" b="0"/>
            <a:pathLst>
              <a:path w="330399" h="204308">
                <a:moveTo>
                  <a:pt x="0" y="204307"/>
                </a:moveTo>
                <a:lnTo>
                  <a:pt x="0" y="199566"/>
                </a:lnTo>
                <a:lnTo>
                  <a:pt x="992" y="196186"/>
                </a:lnTo>
                <a:lnTo>
                  <a:pt x="2646" y="191947"/>
                </a:lnTo>
                <a:lnTo>
                  <a:pt x="4740" y="187137"/>
                </a:lnTo>
                <a:lnTo>
                  <a:pt x="6136" y="180954"/>
                </a:lnTo>
                <a:lnTo>
                  <a:pt x="7067" y="173856"/>
                </a:lnTo>
                <a:lnTo>
                  <a:pt x="7688" y="166147"/>
                </a:lnTo>
                <a:lnTo>
                  <a:pt x="9094" y="158031"/>
                </a:lnTo>
                <a:lnTo>
                  <a:pt x="11023" y="149644"/>
                </a:lnTo>
                <a:lnTo>
                  <a:pt x="21249" y="110055"/>
                </a:lnTo>
                <a:lnTo>
                  <a:pt x="25080" y="98808"/>
                </a:lnTo>
                <a:lnTo>
                  <a:pt x="29618" y="87341"/>
                </a:lnTo>
                <a:lnTo>
                  <a:pt x="34628" y="75728"/>
                </a:lnTo>
                <a:lnTo>
                  <a:pt x="39953" y="65010"/>
                </a:lnTo>
                <a:lnTo>
                  <a:pt x="45486" y="54888"/>
                </a:lnTo>
                <a:lnTo>
                  <a:pt x="51160" y="45163"/>
                </a:lnTo>
                <a:lnTo>
                  <a:pt x="55935" y="37687"/>
                </a:lnTo>
                <a:lnTo>
                  <a:pt x="60110" y="31712"/>
                </a:lnTo>
                <a:lnTo>
                  <a:pt x="63886" y="26736"/>
                </a:lnTo>
                <a:lnTo>
                  <a:pt x="68387" y="22426"/>
                </a:lnTo>
                <a:lnTo>
                  <a:pt x="73373" y="18561"/>
                </a:lnTo>
                <a:lnTo>
                  <a:pt x="78681" y="14992"/>
                </a:lnTo>
                <a:lnTo>
                  <a:pt x="84204" y="12612"/>
                </a:lnTo>
                <a:lnTo>
                  <a:pt x="89870" y="11026"/>
                </a:lnTo>
                <a:lnTo>
                  <a:pt x="95632" y="9969"/>
                </a:lnTo>
                <a:lnTo>
                  <a:pt x="101458" y="11248"/>
                </a:lnTo>
                <a:lnTo>
                  <a:pt x="107326" y="14086"/>
                </a:lnTo>
                <a:lnTo>
                  <a:pt x="113222" y="17961"/>
                </a:lnTo>
                <a:lnTo>
                  <a:pt x="119138" y="21537"/>
                </a:lnTo>
                <a:lnTo>
                  <a:pt x="125066" y="24914"/>
                </a:lnTo>
                <a:lnTo>
                  <a:pt x="131002" y="28157"/>
                </a:lnTo>
                <a:lnTo>
                  <a:pt x="136944" y="33295"/>
                </a:lnTo>
                <a:lnTo>
                  <a:pt x="142890" y="39698"/>
                </a:lnTo>
                <a:lnTo>
                  <a:pt x="148838" y="46942"/>
                </a:lnTo>
                <a:lnTo>
                  <a:pt x="153795" y="53757"/>
                </a:lnTo>
                <a:lnTo>
                  <a:pt x="158092" y="60284"/>
                </a:lnTo>
                <a:lnTo>
                  <a:pt x="161950" y="66619"/>
                </a:lnTo>
                <a:lnTo>
                  <a:pt x="165513" y="72828"/>
                </a:lnTo>
                <a:lnTo>
                  <a:pt x="172118" y="85017"/>
                </a:lnTo>
                <a:lnTo>
                  <a:pt x="175269" y="90054"/>
                </a:lnTo>
                <a:lnTo>
                  <a:pt x="178361" y="94404"/>
                </a:lnTo>
                <a:lnTo>
                  <a:pt x="181415" y="98296"/>
                </a:lnTo>
                <a:lnTo>
                  <a:pt x="183451" y="101883"/>
                </a:lnTo>
                <a:lnTo>
                  <a:pt x="184809" y="105266"/>
                </a:lnTo>
                <a:lnTo>
                  <a:pt x="185713" y="108514"/>
                </a:lnTo>
                <a:lnTo>
                  <a:pt x="187309" y="109687"/>
                </a:lnTo>
                <a:lnTo>
                  <a:pt x="189365" y="109477"/>
                </a:lnTo>
                <a:lnTo>
                  <a:pt x="191727" y="108345"/>
                </a:lnTo>
                <a:lnTo>
                  <a:pt x="193302" y="106598"/>
                </a:lnTo>
                <a:lnTo>
                  <a:pt x="194352" y="104441"/>
                </a:lnTo>
                <a:lnTo>
                  <a:pt x="196511" y="98406"/>
                </a:lnTo>
                <a:lnTo>
                  <a:pt x="198476" y="94019"/>
                </a:lnTo>
                <a:lnTo>
                  <a:pt x="203305" y="83853"/>
                </a:lnTo>
                <a:lnTo>
                  <a:pt x="208759" y="72719"/>
                </a:lnTo>
                <a:lnTo>
                  <a:pt x="212594" y="65980"/>
                </a:lnTo>
                <a:lnTo>
                  <a:pt x="217136" y="58511"/>
                </a:lnTo>
                <a:lnTo>
                  <a:pt x="222148" y="50555"/>
                </a:lnTo>
                <a:lnTo>
                  <a:pt x="225489" y="43267"/>
                </a:lnTo>
                <a:lnTo>
                  <a:pt x="227716" y="36423"/>
                </a:lnTo>
                <a:lnTo>
                  <a:pt x="229201" y="29877"/>
                </a:lnTo>
                <a:lnTo>
                  <a:pt x="231184" y="23528"/>
                </a:lnTo>
                <a:lnTo>
                  <a:pt x="233497" y="17311"/>
                </a:lnTo>
                <a:lnTo>
                  <a:pt x="236032" y="11182"/>
                </a:lnTo>
                <a:lnTo>
                  <a:pt x="238714" y="7096"/>
                </a:lnTo>
                <a:lnTo>
                  <a:pt x="241494" y="4372"/>
                </a:lnTo>
                <a:lnTo>
                  <a:pt x="248344" y="0"/>
                </a:lnTo>
                <a:lnTo>
                  <a:pt x="249899" y="634"/>
                </a:lnTo>
                <a:lnTo>
                  <a:pt x="254272" y="3983"/>
                </a:lnTo>
                <a:lnTo>
                  <a:pt x="256827" y="7258"/>
                </a:lnTo>
                <a:lnTo>
                  <a:pt x="259522" y="11425"/>
                </a:lnTo>
                <a:lnTo>
                  <a:pt x="262312" y="16188"/>
                </a:lnTo>
                <a:lnTo>
                  <a:pt x="265163" y="21347"/>
                </a:lnTo>
                <a:lnTo>
                  <a:pt x="270978" y="32372"/>
                </a:lnTo>
                <a:lnTo>
                  <a:pt x="288736" y="67447"/>
                </a:lnTo>
                <a:lnTo>
                  <a:pt x="290717" y="72387"/>
                </a:lnTo>
                <a:lnTo>
                  <a:pt x="292038" y="76673"/>
                </a:lnTo>
                <a:lnTo>
                  <a:pt x="292918" y="80522"/>
                </a:lnTo>
                <a:lnTo>
                  <a:pt x="294497" y="84081"/>
                </a:lnTo>
                <a:lnTo>
                  <a:pt x="296542" y="87445"/>
                </a:lnTo>
                <a:lnTo>
                  <a:pt x="301460" y="93829"/>
                </a:lnTo>
                <a:lnTo>
                  <a:pt x="306954" y="99974"/>
                </a:lnTo>
                <a:lnTo>
                  <a:pt x="310884" y="104271"/>
                </a:lnTo>
                <a:lnTo>
                  <a:pt x="312428" y="103882"/>
                </a:lnTo>
                <a:lnTo>
                  <a:pt x="320082" y="98233"/>
                </a:lnTo>
                <a:lnTo>
                  <a:pt x="320544" y="96880"/>
                </a:lnTo>
                <a:lnTo>
                  <a:pt x="321058" y="92731"/>
                </a:lnTo>
                <a:lnTo>
                  <a:pt x="321286" y="87580"/>
                </a:lnTo>
                <a:lnTo>
                  <a:pt x="321414" y="79101"/>
                </a:lnTo>
                <a:lnTo>
                  <a:pt x="321468" y="61477"/>
                </a:lnTo>
                <a:lnTo>
                  <a:pt x="330398" y="6143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SMARTInkAnnotation85"/>
          <p:cNvSpPr/>
          <p:nvPr/>
        </p:nvSpPr>
        <p:spPr>
          <a:xfrm>
            <a:off x="1125141" y="2996485"/>
            <a:ext cx="187524" cy="118167"/>
          </a:xfrm>
          <a:custGeom>
            <a:avLst/>
            <a:gdLst/>
            <a:ahLst/>
            <a:cxnLst/>
            <a:rect l="0" t="0" r="0" b="0"/>
            <a:pathLst>
              <a:path w="187524" h="118167">
                <a:moveTo>
                  <a:pt x="0" y="84257"/>
                </a:moveTo>
                <a:lnTo>
                  <a:pt x="9480" y="84257"/>
                </a:lnTo>
                <a:lnTo>
                  <a:pt x="13266" y="83265"/>
                </a:lnTo>
                <a:lnTo>
                  <a:pt x="16781" y="81611"/>
                </a:lnTo>
                <a:lnTo>
                  <a:pt x="20117" y="79516"/>
                </a:lnTo>
                <a:lnTo>
                  <a:pt x="24325" y="77128"/>
                </a:lnTo>
                <a:lnTo>
                  <a:pt x="34293" y="71828"/>
                </a:lnTo>
                <a:lnTo>
                  <a:pt x="39729" y="68034"/>
                </a:lnTo>
                <a:lnTo>
                  <a:pt x="45337" y="63520"/>
                </a:lnTo>
                <a:lnTo>
                  <a:pt x="51061" y="58526"/>
                </a:lnTo>
                <a:lnTo>
                  <a:pt x="56861" y="54204"/>
                </a:lnTo>
                <a:lnTo>
                  <a:pt x="62712" y="50332"/>
                </a:lnTo>
                <a:lnTo>
                  <a:pt x="68597" y="46757"/>
                </a:lnTo>
                <a:lnTo>
                  <a:pt x="73512" y="42390"/>
                </a:lnTo>
                <a:lnTo>
                  <a:pt x="77782" y="37494"/>
                </a:lnTo>
                <a:lnTo>
                  <a:pt x="81620" y="32246"/>
                </a:lnTo>
                <a:lnTo>
                  <a:pt x="85171" y="27755"/>
                </a:lnTo>
                <a:lnTo>
                  <a:pt x="88530" y="23769"/>
                </a:lnTo>
                <a:lnTo>
                  <a:pt x="91762" y="20119"/>
                </a:lnTo>
                <a:lnTo>
                  <a:pt x="93917" y="16694"/>
                </a:lnTo>
                <a:lnTo>
                  <a:pt x="95353" y="13418"/>
                </a:lnTo>
                <a:lnTo>
                  <a:pt x="96311" y="10242"/>
                </a:lnTo>
                <a:lnTo>
                  <a:pt x="96950" y="7132"/>
                </a:lnTo>
                <a:lnTo>
                  <a:pt x="97375" y="4067"/>
                </a:lnTo>
                <a:lnTo>
                  <a:pt x="97659" y="1031"/>
                </a:lnTo>
                <a:lnTo>
                  <a:pt x="96856" y="0"/>
                </a:lnTo>
                <a:lnTo>
                  <a:pt x="95328" y="305"/>
                </a:lnTo>
                <a:lnTo>
                  <a:pt x="93318" y="1499"/>
                </a:lnTo>
                <a:lnTo>
                  <a:pt x="88438" y="2827"/>
                </a:lnTo>
                <a:lnTo>
                  <a:pt x="85747" y="3182"/>
                </a:lnTo>
                <a:lnTo>
                  <a:pt x="81970" y="5402"/>
                </a:lnTo>
                <a:lnTo>
                  <a:pt x="77467" y="8867"/>
                </a:lnTo>
                <a:lnTo>
                  <a:pt x="72480" y="13161"/>
                </a:lnTo>
                <a:lnTo>
                  <a:pt x="68164" y="18008"/>
                </a:lnTo>
                <a:lnTo>
                  <a:pt x="64294" y="23224"/>
                </a:lnTo>
                <a:lnTo>
                  <a:pt x="60722" y="28685"/>
                </a:lnTo>
                <a:lnTo>
                  <a:pt x="57348" y="34311"/>
                </a:lnTo>
                <a:lnTo>
                  <a:pt x="54107" y="40046"/>
                </a:lnTo>
                <a:lnTo>
                  <a:pt x="50954" y="45853"/>
                </a:lnTo>
                <a:lnTo>
                  <a:pt x="48852" y="51709"/>
                </a:lnTo>
                <a:lnTo>
                  <a:pt x="47451" y="57598"/>
                </a:lnTo>
                <a:lnTo>
                  <a:pt x="46516" y="63507"/>
                </a:lnTo>
                <a:lnTo>
                  <a:pt x="45894" y="69432"/>
                </a:lnTo>
                <a:lnTo>
                  <a:pt x="45478" y="75366"/>
                </a:lnTo>
                <a:lnTo>
                  <a:pt x="45202" y="81306"/>
                </a:lnTo>
                <a:lnTo>
                  <a:pt x="46009" y="86259"/>
                </a:lnTo>
                <a:lnTo>
                  <a:pt x="47540" y="90552"/>
                </a:lnTo>
                <a:lnTo>
                  <a:pt x="49553" y="94407"/>
                </a:lnTo>
                <a:lnTo>
                  <a:pt x="52879" y="97969"/>
                </a:lnTo>
                <a:lnTo>
                  <a:pt x="57080" y="101336"/>
                </a:lnTo>
                <a:lnTo>
                  <a:pt x="61866" y="104573"/>
                </a:lnTo>
                <a:lnTo>
                  <a:pt x="66049" y="107722"/>
                </a:lnTo>
                <a:lnTo>
                  <a:pt x="69829" y="110815"/>
                </a:lnTo>
                <a:lnTo>
                  <a:pt x="73342" y="113868"/>
                </a:lnTo>
                <a:lnTo>
                  <a:pt x="77668" y="115904"/>
                </a:lnTo>
                <a:lnTo>
                  <a:pt x="82536" y="117261"/>
                </a:lnTo>
                <a:lnTo>
                  <a:pt x="87766" y="118166"/>
                </a:lnTo>
                <a:lnTo>
                  <a:pt x="94229" y="117777"/>
                </a:lnTo>
                <a:lnTo>
                  <a:pt x="101515" y="116526"/>
                </a:lnTo>
                <a:lnTo>
                  <a:pt x="109348" y="114699"/>
                </a:lnTo>
                <a:lnTo>
                  <a:pt x="116555" y="112489"/>
                </a:lnTo>
                <a:lnTo>
                  <a:pt x="123344" y="110024"/>
                </a:lnTo>
                <a:lnTo>
                  <a:pt x="129854" y="107388"/>
                </a:lnTo>
                <a:lnTo>
                  <a:pt x="136179" y="104639"/>
                </a:lnTo>
                <a:lnTo>
                  <a:pt x="148498" y="98938"/>
                </a:lnTo>
                <a:lnTo>
                  <a:pt x="155553" y="95037"/>
                </a:lnTo>
                <a:lnTo>
                  <a:pt x="163233" y="90451"/>
                </a:lnTo>
                <a:lnTo>
                  <a:pt x="187523" y="7532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SMARTInkAnnotation86"/>
          <p:cNvSpPr/>
          <p:nvPr/>
        </p:nvSpPr>
        <p:spPr>
          <a:xfrm>
            <a:off x="1349624" y="2973783"/>
            <a:ext cx="373807" cy="115359"/>
          </a:xfrm>
          <a:custGeom>
            <a:avLst/>
            <a:gdLst/>
            <a:ahLst/>
            <a:cxnLst/>
            <a:rect l="0" t="0" r="0" b="0"/>
            <a:pathLst>
              <a:path w="373807" h="115359">
                <a:moveTo>
                  <a:pt x="7689" y="62311"/>
                </a:moveTo>
                <a:lnTo>
                  <a:pt x="7689" y="67052"/>
                </a:lnTo>
                <a:lnTo>
                  <a:pt x="6696" y="70432"/>
                </a:lnTo>
                <a:lnTo>
                  <a:pt x="5043" y="74670"/>
                </a:lnTo>
                <a:lnTo>
                  <a:pt x="2948" y="79480"/>
                </a:lnTo>
                <a:lnTo>
                  <a:pt x="1552" y="83679"/>
                </a:lnTo>
                <a:lnTo>
                  <a:pt x="621" y="87470"/>
                </a:lnTo>
                <a:lnTo>
                  <a:pt x="0" y="90990"/>
                </a:lnTo>
                <a:lnTo>
                  <a:pt x="579" y="94329"/>
                </a:lnTo>
                <a:lnTo>
                  <a:pt x="1956" y="97547"/>
                </a:lnTo>
                <a:lnTo>
                  <a:pt x="3867" y="100684"/>
                </a:lnTo>
                <a:lnTo>
                  <a:pt x="5141" y="103768"/>
                </a:lnTo>
                <a:lnTo>
                  <a:pt x="5990" y="106816"/>
                </a:lnTo>
                <a:lnTo>
                  <a:pt x="7589" y="115358"/>
                </a:lnTo>
                <a:lnTo>
                  <a:pt x="10290" y="113007"/>
                </a:lnTo>
                <a:lnTo>
                  <a:pt x="14798" y="108655"/>
                </a:lnTo>
                <a:lnTo>
                  <a:pt x="20109" y="103413"/>
                </a:lnTo>
                <a:lnTo>
                  <a:pt x="21922" y="99634"/>
                </a:lnTo>
                <a:lnTo>
                  <a:pt x="23131" y="95131"/>
                </a:lnTo>
                <a:lnTo>
                  <a:pt x="23936" y="90144"/>
                </a:lnTo>
                <a:lnTo>
                  <a:pt x="25466" y="84835"/>
                </a:lnTo>
                <a:lnTo>
                  <a:pt x="27478" y="79311"/>
                </a:lnTo>
                <a:lnTo>
                  <a:pt x="29811" y="73644"/>
                </a:lnTo>
                <a:lnTo>
                  <a:pt x="32359" y="68874"/>
                </a:lnTo>
                <a:lnTo>
                  <a:pt x="35049" y="64702"/>
                </a:lnTo>
                <a:lnTo>
                  <a:pt x="37835" y="60928"/>
                </a:lnTo>
                <a:lnTo>
                  <a:pt x="41677" y="57421"/>
                </a:lnTo>
                <a:lnTo>
                  <a:pt x="46222" y="54090"/>
                </a:lnTo>
                <a:lnTo>
                  <a:pt x="51237" y="50877"/>
                </a:lnTo>
                <a:lnTo>
                  <a:pt x="55572" y="47743"/>
                </a:lnTo>
                <a:lnTo>
                  <a:pt x="59455" y="44662"/>
                </a:lnTo>
                <a:lnTo>
                  <a:pt x="63035" y="41615"/>
                </a:lnTo>
                <a:lnTo>
                  <a:pt x="69660" y="38230"/>
                </a:lnTo>
                <a:lnTo>
                  <a:pt x="76903" y="36725"/>
                </a:lnTo>
                <a:lnTo>
                  <a:pt x="86737" y="36057"/>
                </a:lnTo>
                <a:lnTo>
                  <a:pt x="97722" y="38405"/>
                </a:lnTo>
                <a:lnTo>
                  <a:pt x="103430" y="40421"/>
                </a:lnTo>
                <a:lnTo>
                  <a:pt x="108227" y="42757"/>
                </a:lnTo>
                <a:lnTo>
                  <a:pt x="112417" y="45306"/>
                </a:lnTo>
                <a:lnTo>
                  <a:pt x="116203" y="47998"/>
                </a:lnTo>
                <a:lnTo>
                  <a:pt x="120711" y="50785"/>
                </a:lnTo>
                <a:lnTo>
                  <a:pt x="125701" y="53635"/>
                </a:lnTo>
                <a:lnTo>
                  <a:pt x="131012" y="56527"/>
                </a:lnTo>
                <a:lnTo>
                  <a:pt x="139559" y="59740"/>
                </a:lnTo>
                <a:lnTo>
                  <a:pt x="143227" y="60597"/>
                </a:lnTo>
                <a:lnTo>
                  <a:pt x="149949" y="64195"/>
                </a:lnTo>
                <a:lnTo>
                  <a:pt x="153130" y="66544"/>
                </a:lnTo>
                <a:lnTo>
                  <a:pt x="159311" y="69153"/>
                </a:lnTo>
                <a:lnTo>
                  <a:pt x="162348" y="69849"/>
                </a:lnTo>
                <a:lnTo>
                  <a:pt x="165365" y="69321"/>
                </a:lnTo>
                <a:lnTo>
                  <a:pt x="171363" y="66088"/>
                </a:lnTo>
                <a:lnTo>
                  <a:pt x="174352" y="63837"/>
                </a:lnTo>
                <a:lnTo>
                  <a:pt x="177337" y="61344"/>
                </a:lnTo>
                <a:lnTo>
                  <a:pt x="180319" y="58689"/>
                </a:lnTo>
                <a:lnTo>
                  <a:pt x="186278" y="53094"/>
                </a:lnTo>
                <a:lnTo>
                  <a:pt x="189256" y="50214"/>
                </a:lnTo>
                <a:lnTo>
                  <a:pt x="192233" y="46308"/>
                </a:lnTo>
                <a:lnTo>
                  <a:pt x="195210" y="41721"/>
                </a:lnTo>
                <a:lnTo>
                  <a:pt x="198187" y="36678"/>
                </a:lnTo>
                <a:lnTo>
                  <a:pt x="200172" y="31332"/>
                </a:lnTo>
                <a:lnTo>
                  <a:pt x="201495" y="25783"/>
                </a:lnTo>
                <a:lnTo>
                  <a:pt x="202377" y="20100"/>
                </a:lnTo>
                <a:lnTo>
                  <a:pt x="202966" y="15319"/>
                </a:lnTo>
                <a:lnTo>
                  <a:pt x="203357" y="11139"/>
                </a:lnTo>
                <a:lnTo>
                  <a:pt x="203619" y="7361"/>
                </a:lnTo>
                <a:lnTo>
                  <a:pt x="204785" y="4841"/>
                </a:lnTo>
                <a:lnTo>
                  <a:pt x="206555" y="3162"/>
                </a:lnTo>
                <a:lnTo>
                  <a:pt x="211784" y="466"/>
                </a:lnTo>
                <a:lnTo>
                  <a:pt x="217430" y="0"/>
                </a:lnTo>
                <a:lnTo>
                  <a:pt x="218954" y="927"/>
                </a:lnTo>
                <a:lnTo>
                  <a:pt x="219970" y="2536"/>
                </a:lnTo>
                <a:lnTo>
                  <a:pt x="220647" y="4602"/>
                </a:lnTo>
                <a:lnTo>
                  <a:pt x="222090" y="7963"/>
                </a:lnTo>
                <a:lnTo>
                  <a:pt x="226340" y="16990"/>
                </a:lnTo>
                <a:lnTo>
                  <a:pt x="229855" y="22175"/>
                </a:lnTo>
                <a:lnTo>
                  <a:pt x="234182" y="27616"/>
                </a:lnTo>
                <a:lnTo>
                  <a:pt x="239052" y="33228"/>
                </a:lnTo>
                <a:lnTo>
                  <a:pt x="247108" y="42109"/>
                </a:lnTo>
                <a:lnTo>
                  <a:pt x="254988" y="50356"/>
                </a:lnTo>
                <a:lnTo>
                  <a:pt x="265104" y="60635"/>
                </a:lnTo>
                <a:lnTo>
                  <a:pt x="270580" y="65163"/>
                </a:lnTo>
                <a:lnTo>
                  <a:pt x="276215" y="69173"/>
                </a:lnTo>
                <a:lnTo>
                  <a:pt x="281956" y="72839"/>
                </a:lnTo>
                <a:lnTo>
                  <a:pt x="288760" y="76275"/>
                </a:lnTo>
                <a:lnTo>
                  <a:pt x="296273" y="79558"/>
                </a:lnTo>
                <a:lnTo>
                  <a:pt x="304258" y="82738"/>
                </a:lnTo>
                <a:lnTo>
                  <a:pt x="312558" y="84859"/>
                </a:lnTo>
                <a:lnTo>
                  <a:pt x="321067" y="86273"/>
                </a:lnTo>
                <a:lnTo>
                  <a:pt x="329717" y="87215"/>
                </a:lnTo>
                <a:lnTo>
                  <a:pt x="338460" y="86851"/>
                </a:lnTo>
                <a:lnTo>
                  <a:pt x="347266" y="85616"/>
                </a:lnTo>
                <a:lnTo>
                  <a:pt x="373806" y="8017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SMARTInkAnnotation87"/>
          <p:cNvSpPr/>
          <p:nvPr/>
        </p:nvSpPr>
        <p:spPr>
          <a:xfrm>
            <a:off x="2089547" y="2375297"/>
            <a:ext cx="49448" cy="124339"/>
          </a:xfrm>
          <a:custGeom>
            <a:avLst/>
            <a:gdLst/>
            <a:ahLst/>
            <a:cxnLst/>
            <a:rect l="0" t="0" r="0" b="0"/>
            <a:pathLst>
              <a:path w="49448" h="124339">
                <a:moveTo>
                  <a:pt x="0" y="0"/>
                </a:moveTo>
                <a:lnTo>
                  <a:pt x="0" y="33419"/>
                </a:lnTo>
                <a:lnTo>
                  <a:pt x="992" y="39147"/>
                </a:lnTo>
                <a:lnTo>
                  <a:pt x="2646" y="44949"/>
                </a:lnTo>
                <a:lnTo>
                  <a:pt x="4740" y="50802"/>
                </a:lnTo>
                <a:lnTo>
                  <a:pt x="6137" y="56688"/>
                </a:lnTo>
                <a:lnTo>
                  <a:pt x="7068" y="62596"/>
                </a:lnTo>
                <a:lnTo>
                  <a:pt x="7688" y="68520"/>
                </a:lnTo>
                <a:lnTo>
                  <a:pt x="9094" y="74453"/>
                </a:lnTo>
                <a:lnTo>
                  <a:pt x="11024" y="80393"/>
                </a:lnTo>
                <a:lnTo>
                  <a:pt x="13302" y="86337"/>
                </a:lnTo>
                <a:lnTo>
                  <a:pt x="15813" y="92285"/>
                </a:lnTo>
                <a:lnTo>
                  <a:pt x="18480" y="98234"/>
                </a:lnTo>
                <a:lnTo>
                  <a:pt x="21250" y="104184"/>
                </a:lnTo>
                <a:lnTo>
                  <a:pt x="24088" y="109143"/>
                </a:lnTo>
                <a:lnTo>
                  <a:pt x="26973" y="113442"/>
                </a:lnTo>
                <a:lnTo>
                  <a:pt x="29888" y="117300"/>
                </a:lnTo>
                <a:lnTo>
                  <a:pt x="32824" y="119871"/>
                </a:lnTo>
                <a:lnTo>
                  <a:pt x="35773" y="121586"/>
                </a:lnTo>
                <a:lnTo>
                  <a:pt x="42895" y="124338"/>
                </a:lnTo>
                <a:lnTo>
                  <a:pt x="44472" y="122579"/>
                </a:lnTo>
                <a:lnTo>
                  <a:pt x="46515" y="119422"/>
                </a:lnTo>
                <a:lnTo>
                  <a:pt x="48869" y="115334"/>
                </a:lnTo>
                <a:lnTo>
                  <a:pt x="49447" y="109631"/>
                </a:lnTo>
                <a:lnTo>
                  <a:pt x="48839" y="102853"/>
                </a:lnTo>
                <a:lnTo>
                  <a:pt x="47442" y="95357"/>
                </a:lnTo>
                <a:lnTo>
                  <a:pt x="46511" y="85400"/>
                </a:lnTo>
                <a:lnTo>
                  <a:pt x="45890" y="73800"/>
                </a:lnTo>
                <a:lnTo>
                  <a:pt x="44648" y="3571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SMARTInkAnnotation88"/>
          <p:cNvSpPr/>
          <p:nvPr/>
        </p:nvSpPr>
        <p:spPr>
          <a:xfrm>
            <a:off x="2321837" y="2330648"/>
            <a:ext cx="285633" cy="137808"/>
          </a:xfrm>
          <a:custGeom>
            <a:avLst/>
            <a:gdLst/>
            <a:ahLst/>
            <a:cxnLst/>
            <a:rect l="0" t="0" r="0" b="0"/>
            <a:pathLst>
              <a:path w="285633" h="137808">
                <a:moveTo>
                  <a:pt x="17741" y="0"/>
                </a:moveTo>
                <a:lnTo>
                  <a:pt x="13000" y="4741"/>
                </a:lnTo>
                <a:lnTo>
                  <a:pt x="11604" y="7129"/>
                </a:lnTo>
                <a:lnTo>
                  <a:pt x="10673" y="9714"/>
                </a:lnTo>
                <a:lnTo>
                  <a:pt x="10052" y="12429"/>
                </a:lnTo>
                <a:lnTo>
                  <a:pt x="8647" y="16224"/>
                </a:lnTo>
                <a:lnTo>
                  <a:pt x="6717" y="20738"/>
                </a:lnTo>
                <a:lnTo>
                  <a:pt x="4438" y="25732"/>
                </a:lnTo>
                <a:lnTo>
                  <a:pt x="2920" y="32037"/>
                </a:lnTo>
                <a:lnTo>
                  <a:pt x="1907" y="39218"/>
                </a:lnTo>
                <a:lnTo>
                  <a:pt x="1232" y="46981"/>
                </a:lnTo>
                <a:lnTo>
                  <a:pt x="782" y="54141"/>
                </a:lnTo>
                <a:lnTo>
                  <a:pt x="282" y="67388"/>
                </a:lnTo>
                <a:lnTo>
                  <a:pt x="0" y="90743"/>
                </a:lnTo>
                <a:lnTo>
                  <a:pt x="953" y="98198"/>
                </a:lnTo>
                <a:lnTo>
                  <a:pt x="2580" y="105153"/>
                </a:lnTo>
                <a:lnTo>
                  <a:pt x="4657" y="111774"/>
                </a:lnTo>
                <a:lnTo>
                  <a:pt x="8026" y="116188"/>
                </a:lnTo>
                <a:lnTo>
                  <a:pt x="12256" y="119131"/>
                </a:lnTo>
                <a:lnTo>
                  <a:pt x="17061" y="121092"/>
                </a:lnTo>
                <a:lnTo>
                  <a:pt x="22249" y="122400"/>
                </a:lnTo>
                <a:lnTo>
                  <a:pt x="27691" y="123272"/>
                </a:lnTo>
                <a:lnTo>
                  <a:pt x="33305" y="123853"/>
                </a:lnTo>
                <a:lnTo>
                  <a:pt x="39030" y="123249"/>
                </a:lnTo>
                <a:lnTo>
                  <a:pt x="44832" y="121853"/>
                </a:lnTo>
                <a:lnTo>
                  <a:pt x="50684" y="119931"/>
                </a:lnTo>
                <a:lnTo>
                  <a:pt x="56571" y="116665"/>
                </a:lnTo>
                <a:lnTo>
                  <a:pt x="62479" y="112503"/>
                </a:lnTo>
                <a:lnTo>
                  <a:pt x="68402" y="107744"/>
                </a:lnTo>
                <a:lnTo>
                  <a:pt x="74336" y="101595"/>
                </a:lnTo>
                <a:lnTo>
                  <a:pt x="80275" y="94519"/>
                </a:lnTo>
                <a:lnTo>
                  <a:pt x="86220" y="86825"/>
                </a:lnTo>
                <a:lnTo>
                  <a:pt x="93159" y="79712"/>
                </a:lnTo>
                <a:lnTo>
                  <a:pt x="100762" y="72985"/>
                </a:lnTo>
                <a:lnTo>
                  <a:pt x="108807" y="66516"/>
                </a:lnTo>
                <a:lnTo>
                  <a:pt x="115163" y="60219"/>
                </a:lnTo>
                <a:lnTo>
                  <a:pt x="120392" y="54037"/>
                </a:lnTo>
                <a:lnTo>
                  <a:pt x="124870" y="47931"/>
                </a:lnTo>
                <a:lnTo>
                  <a:pt x="128848" y="41876"/>
                </a:lnTo>
                <a:lnTo>
                  <a:pt x="132492" y="35855"/>
                </a:lnTo>
                <a:lnTo>
                  <a:pt x="135914" y="29857"/>
                </a:lnTo>
                <a:lnTo>
                  <a:pt x="139186" y="25858"/>
                </a:lnTo>
                <a:lnTo>
                  <a:pt x="142361" y="23192"/>
                </a:lnTo>
                <a:lnTo>
                  <a:pt x="149844" y="18913"/>
                </a:lnTo>
                <a:lnTo>
                  <a:pt x="150459" y="19554"/>
                </a:lnTo>
                <a:lnTo>
                  <a:pt x="151141" y="22912"/>
                </a:lnTo>
                <a:lnTo>
                  <a:pt x="150331" y="26189"/>
                </a:lnTo>
                <a:lnTo>
                  <a:pt x="148798" y="30358"/>
                </a:lnTo>
                <a:lnTo>
                  <a:pt x="146784" y="35122"/>
                </a:lnTo>
                <a:lnTo>
                  <a:pt x="146434" y="39290"/>
                </a:lnTo>
                <a:lnTo>
                  <a:pt x="147192" y="43060"/>
                </a:lnTo>
                <a:lnTo>
                  <a:pt x="148690" y="46566"/>
                </a:lnTo>
                <a:lnTo>
                  <a:pt x="149689" y="51880"/>
                </a:lnTo>
                <a:lnTo>
                  <a:pt x="150355" y="58399"/>
                </a:lnTo>
                <a:lnTo>
                  <a:pt x="150799" y="65722"/>
                </a:lnTo>
                <a:lnTo>
                  <a:pt x="152087" y="72588"/>
                </a:lnTo>
                <a:lnTo>
                  <a:pt x="153937" y="79150"/>
                </a:lnTo>
                <a:lnTo>
                  <a:pt x="156163" y="85509"/>
                </a:lnTo>
                <a:lnTo>
                  <a:pt x="159632" y="91732"/>
                </a:lnTo>
                <a:lnTo>
                  <a:pt x="163929" y="97866"/>
                </a:lnTo>
                <a:lnTo>
                  <a:pt x="168778" y="103939"/>
                </a:lnTo>
                <a:lnTo>
                  <a:pt x="173995" y="108980"/>
                </a:lnTo>
                <a:lnTo>
                  <a:pt x="179457" y="113333"/>
                </a:lnTo>
                <a:lnTo>
                  <a:pt x="185083" y="117227"/>
                </a:lnTo>
                <a:lnTo>
                  <a:pt x="190818" y="120816"/>
                </a:lnTo>
                <a:lnTo>
                  <a:pt x="196626" y="124200"/>
                </a:lnTo>
                <a:lnTo>
                  <a:pt x="202482" y="127448"/>
                </a:lnTo>
                <a:lnTo>
                  <a:pt x="209362" y="130606"/>
                </a:lnTo>
                <a:lnTo>
                  <a:pt x="216926" y="133704"/>
                </a:lnTo>
                <a:lnTo>
                  <a:pt x="224945" y="136761"/>
                </a:lnTo>
                <a:lnTo>
                  <a:pt x="233268" y="137807"/>
                </a:lnTo>
                <a:lnTo>
                  <a:pt x="241793" y="137512"/>
                </a:lnTo>
                <a:lnTo>
                  <a:pt x="250453" y="136323"/>
                </a:lnTo>
                <a:lnTo>
                  <a:pt x="258210" y="135530"/>
                </a:lnTo>
                <a:lnTo>
                  <a:pt x="265367" y="135002"/>
                </a:lnTo>
                <a:lnTo>
                  <a:pt x="285632" y="1339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SMARTInkAnnotation89"/>
          <p:cNvSpPr/>
          <p:nvPr/>
        </p:nvSpPr>
        <p:spPr>
          <a:xfrm>
            <a:off x="2637200" y="3143250"/>
            <a:ext cx="32778" cy="14677"/>
          </a:xfrm>
          <a:custGeom>
            <a:avLst/>
            <a:gdLst/>
            <a:ahLst/>
            <a:cxnLst/>
            <a:rect l="0" t="0" r="0" b="0"/>
            <a:pathLst>
              <a:path w="32778" h="14677">
                <a:moveTo>
                  <a:pt x="0" y="14676"/>
                </a:moveTo>
                <a:lnTo>
                  <a:pt x="1967" y="14311"/>
                </a:lnTo>
                <a:lnTo>
                  <a:pt x="9260" y="11525"/>
                </a:lnTo>
                <a:lnTo>
                  <a:pt x="3277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SMARTInkAnnotation90"/>
          <p:cNvSpPr/>
          <p:nvPr/>
        </p:nvSpPr>
        <p:spPr>
          <a:xfrm>
            <a:off x="2090788" y="2889734"/>
            <a:ext cx="239861" cy="295797"/>
          </a:xfrm>
          <a:custGeom>
            <a:avLst/>
            <a:gdLst/>
            <a:ahLst/>
            <a:cxnLst/>
            <a:rect l="0" t="0" r="0" b="0"/>
            <a:pathLst>
              <a:path w="239861" h="295797">
                <a:moveTo>
                  <a:pt x="16618" y="48133"/>
                </a:moveTo>
                <a:lnTo>
                  <a:pt x="16618" y="65302"/>
                </a:lnTo>
                <a:lnTo>
                  <a:pt x="15626" y="70493"/>
                </a:lnTo>
                <a:lnTo>
                  <a:pt x="13972" y="75938"/>
                </a:lnTo>
                <a:lnTo>
                  <a:pt x="11877" y="81553"/>
                </a:lnTo>
                <a:lnTo>
                  <a:pt x="10481" y="88272"/>
                </a:lnTo>
                <a:lnTo>
                  <a:pt x="9550" y="95729"/>
                </a:lnTo>
                <a:lnTo>
                  <a:pt x="8929" y="103676"/>
                </a:lnTo>
                <a:lnTo>
                  <a:pt x="8516" y="112943"/>
                </a:lnTo>
                <a:lnTo>
                  <a:pt x="8056" y="133823"/>
                </a:lnTo>
                <a:lnTo>
                  <a:pt x="7688" y="295796"/>
                </a:lnTo>
                <a:lnTo>
                  <a:pt x="7688" y="287982"/>
                </a:lnTo>
                <a:lnTo>
                  <a:pt x="6696" y="282446"/>
                </a:lnTo>
                <a:lnTo>
                  <a:pt x="5042" y="275779"/>
                </a:lnTo>
                <a:lnTo>
                  <a:pt x="2948" y="268358"/>
                </a:lnTo>
                <a:lnTo>
                  <a:pt x="1552" y="259442"/>
                </a:lnTo>
                <a:lnTo>
                  <a:pt x="620" y="249529"/>
                </a:lnTo>
                <a:lnTo>
                  <a:pt x="0" y="238952"/>
                </a:lnTo>
                <a:lnTo>
                  <a:pt x="578" y="226939"/>
                </a:lnTo>
                <a:lnTo>
                  <a:pt x="1956" y="213970"/>
                </a:lnTo>
                <a:lnTo>
                  <a:pt x="3867" y="200363"/>
                </a:lnTo>
                <a:lnTo>
                  <a:pt x="5141" y="186331"/>
                </a:lnTo>
                <a:lnTo>
                  <a:pt x="5990" y="172015"/>
                </a:lnTo>
                <a:lnTo>
                  <a:pt x="6933" y="143871"/>
                </a:lnTo>
                <a:lnTo>
                  <a:pt x="7353" y="118134"/>
                </a:lnTo>
                <a:lnTo>
                  <a:pt x="8457" y="105714"/>
                </a:lnTo>
                <a:lnTo>
                  <a:pt x="10185" y="93466"/>
                </a:lnTo>
                <a:lnTo>
                  <a:pt x="12329" y="81331"/>
                </a:lnTo>
                <a:lnTo>
                  <a:pt x="14751" y="70265"/>
                </a:lnTo>
                <a:lnTo>
                  <a:pt x="17358" y="59911"/>
                </a:lnTo>
                <a:lnTo>
                  <a:pt x="20088" y="50032"/>
                </a:lnTo>
                <a:lnTo>
                  <a:pt x="22900" y="41462"/>
                </a:lnTo>
                <a:lnTo>
                  <a:pt x="25767" y="33763"/>
                </a:lnTo>
                <a:lnTo>
                  <a:pt x="28670" y="26647"/>
                </a:lnTo>
                <a:lnTo>
                  <a:pt x="31598" y="20911"/>
                </a:lnTo>
                <a:lnTo>
                  <a:pt x="37497" y="11891"/>
                </a:lnTo>
                <a:lnTo>
                  <a:pt x="43426" y="4575"/>
                </a:lnTo>
                <a:lnTo>
                  <a:pt x="46396" y="1235"/>
                </a:lnTo>
                <a:lnTo>
                  <a:pt x="49369" y="0"/>
                </a:lnTo>
                <a:lnTo>
                  <a:pt x="52342" y="170"/>
                </a:lnTo>
                <a:lnTo>
                  <a:pt x="55317" y="1274"/>
                </a:lnTo>
                <a:lnTo>
                  <a:pt x="61268" y="5148"/>
                </a:lnTo>
                <a:lnTo>
                  <a:pt x="64244" y="7571"/>
                </a:lnTo>
                <a:lnTo>
                  <a:pt x="70197" y="15553"/>
                </a:lnTo>
                <a:lnTo>
                  <a:pt x="73173" y="20460"/>
                </a:lnTo>
                <a:lnTo>
                  <a:pt x="76150" y="26708"/>
                </a:lnTo>
                <a:lnTo>
                  <a:pt x="79126" y="33850"/>
                </a:lnTo>
                <a:lnTo>
                  <a:pt x="82103" y="41587"/>
                </a:lnTo>
                <a:lnTo>
                  <a:pt x="85079" y="50715"/>
                </a:lnTo>
                <a:lnTo>
                  <a:pt x="88056" y="60768"/>
                </a:lnTo>
                <a:lnTo>
                  <a:pt x="91032" y="71440"/>
                </a:lnTo>
                <a:lnTo>
                  <a:pt x="96985" y="91234"/>
                </a:lnTo>
                <a:lnTo>
                  <a:pt x="99962" y="100679"/>
                </a:lnTo>
                <a:lnTo>
                  <a:pt x="101946" y="109953"/>
                </a:lnTo>
                <a:lnTo>
                  <a:pt x="103269" y="119112"/>
                </a:lnTo>
                <a:lnTo>
                  <a:pt x="104151" y="128194"/>
                </a:lnTo>
                <a:lnTo>
                  <a:pt x="105731" y="137226"/>
                </a:lnTo>
                <a:lnTo>
                  <a:pt x="107777" y="146224"/>
                </a:lnTo>
                <a:lnTo>
                  <a:pt x="110133" y="155199"/>
                </a:lnTo>
                <a:lnTo>
                  <a:pt x="111703" y="163166"/>
                </a:lnTo>
                <a:lnTo>
                  <a:pt x="112751" y="170463"/>
                </a:lnTo>
                <a:lnTo>
                  <a:pt x="113449" y="177311"/>
                </a:lnTo>
                <a:lnTo>
                  <a:pt x="113914" y="182869"/>
                </a:lnTo>
                <a:lnTo>
                  <a:pt x="114431" y="191690"/>
                </a:lnTo>
                <a:lnTo>
                  <a:pt x="114722" y="197494"/>
                </a:lnTo>
                <a:lnTo>
                  <a:pt x="114763" y="197316"/>
                </a:lnTo>
                <a:lnTo>
                  <a:pt x="114808" y="194473"/>
                </a:lnTo>
                <a:lnTo>
                  <a:pt x="115813" y="192326"/>
                </a:lnTo>
                <a:lnTo>
                  <a:pt x="119574" y="187294"/>
                </a:lnTo>
                <a:lnTo>
                  <a:pt x="120974" y="183571"/>
                </a:lnTo>
                <a:lnTo>
                  <a:pt x="121908" y="179105"/>
                </a:lnTo>
                <a:lnTo>
                  <a:pt x="122530" y="174143"/>
                </a:lnTo>
                <a:lnTo>
                  <a:pt x="122945" y="167858"/>
                </a:lnTo>
                <a:lnTo>
                  <a:pt x="123221" y="160692"/>
                </a:lnTo>
                <a:lnTo>
                  <a:pt x="123406" y="152938"/>
                </a:lnTo>
                <a:lnTo>
                  <a:pt x="124521" y="143800"/>
                </a:lnTo>
                <a:lnTo>
                  <a:pt x="126256" y="133739"/>
                </a:lnTo>
                <a:lnTo>
                  <a:pt x="128405" y="123063"/>
                </a:lnTo>
                <a:lnTo>
                  <a:pt x="130831" y="112969"/>
                </a:lnTo>
                <a:lnTo>
                  <a:pt x="133439" y="103263"/>
                </a:lnTo>
                <a:lnTo>
                  <a:pt x="136171" y="93816"/>
                </a:lnTo>
                <a:lnTo>
                  <a:pt x="137992" y="84542"/>
                </a:lnTo>
                <a:lnTo>
                  <a:pt x="139206" y="75382"/>
                </a:lnTo>
                <a:lnTo>
                  <a:pt x="140015" y="66299"/>
                </a:lnTo>
                <a:lnTo>
                  <a:pt x="142539" y="58259"/>
                </a:lnTo>
                <a:lnTo>
                  <a:pt x="146206" y="50915"/>
                </a:lnTo>
                <a:lnTo>
                  <a:pt x="150635" y="44035"/>
                </a:lnTo>
                <a:lnTo>
                  <a:pt x="154580" y="38456"/>
                </a:lnTo>
                <a:lnTo>
                  <a:pt x="161609" y="29610"/>
                </a:lnTo>
                <a:lnTo>
                  <a:pt x="164873" y="26855"/>
                </a:lnTo>
                <a:lnTo>
                  <a:pt x="168040" y="25018"/>
                </a:lnTo>
                <a:lnTo>
                  <a:pt x="174206" y="22977"/>
                </a:lnTo>
                <a:lnTo>
                  <a:pt x="180253" y="22070"/>
                </a:lnTo>
                <a:lnTo>
                  <a:pt x="183255" y="22820"/>
                </a:lnTo>
                <a:lnTo>
                  <a:pt x="189236" y="26299"/>
                </a:lnTo>
                <a:lnTo>
                  <a:pt x="191228" y="30601"/>
                </a:lnTo>
                <a:lnTo>
                  <a:pt x="192556" y="36445"/>
                </a:lnTo>
                <a:lnTo>
                  <a:pt x="193441" y="43318"/>
                </a:lnTo>
                <a:lnTo>
                  <a:pt x="195024" y="49884"/>
                </a:lnTo>
                <a:lnTo>
                  <a:pt x="197071" y="56245"/>
                </a:lnTo>
                <a:lnTo>
                  <a:pt x="199428" y="62471"/>
                </a:lnTo>
                <a:lnTo>
                  <a:pt x="200999" y="70590"/>
                </a:lnTo>
                <a:lnTo>
                  <a:pt x="202047" y="79972"/>
                </a:lnTo>
                <a:lnTo>
                  <a:pt x="202745" y="90195"/>
                </a:lnTo>
                <a:lnTo>
                  <a:pt x="204203" y="99987"/>
                </a:lnTo>
                <a:lnTo>
                  <a:pt x="206166" y="109491"/>
                </a:lnTo>
                <a:lnTo>
                  <a:pt x="208468" y="118804"/>
                </a:lnTo>
                <a:lnTo>
                  <a:pt x="210995" y="127989"/>
                </a:lnTo>
                <a:lnTo>
                  <a:pt x="216448" y="146133"/>
                </a:lnTo>
                <a:lnTo>
                  <a:pt x="218299" y="155138"/>
                </a:lnTo>
                <a:lnTo>
                  <a:pt x="219533" y="164118"/>
                </a:lnTo>
                <a:lnTo>
                  <a:pt x="220355" y="173081"/>
                </a:lnTo>
                <a:lnTo>
                  <a:pt x="221896" y="181041"/>
                </a:lnTo>
                <a:lnTo>
                  <a:pt x="223915" y="188332"/>
                </a:lnTo>
                <a:lnTo>
                  <a:pt x="226254" y="195178"/>
                </a:lnTo>
                <a:lnTo>
                  <a:pt x="227813" y="200733"/>
                </a:lnTo>
                <a:lnTo>
                  <a:pt x="229545" y="209551"/>
                </a:lnTo>
                <a:lnTo>
                  <a:pt x="230315" y="216778"/>
                </a:lnTo>
                <a:lnTo>
                  <a:pt x="230809" y="224762"/>
                </a:lnTo>
                <a:lnTo>
                  <a:pt x="231842" y="224425"/>
                </a:lnTo>
                <a:lnTo>
                  <a:pt x="233522" y="223208"/>
                </a:lnTo>
                <a:lnTo>
                  <a:pt x="239860" y="2177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SMARTInkAnnotation91"/>
          <p:cNvSpPr/>
          <p:nvPr/>
        </p:nvSpPr>
        <p:spPr>
          <a:xfrm>
            <a:off x="2678906" y="2942357"/>
            <a:ext cx="178486" cy="174105"/>
          </a:xfrm>
          <a:custGeom>
            <a:avLst/>
            <a:gdLst/>
            <a:ahLst/>
            <a:cxnLst/>
            <a:rect l="0" t="0" r="0" b="0"/>
            <a:pathLst>
              <a:path w="178486" h="174105">
                <a:moveTo>
                  <a:pt x="0" y="174104"/>
                </a:moveTo>
                <a:lnTo>
                  <a:pt x="4741" y="169363"/>
                </a:lnTo>
                <a:lnTo>
                  <a:pt x="8121" y="167967"/>
                </a:lnTo>
                <a:lnTo>
                  <a:pt x="12360" y="167036"/>
                </a:lnTo>
                <a:lnTo>
                  <a:pt x="17170" y="166415"/>
                </a:lnTo>
                <a:lnTo>
                  <a:pt x="21368" y="164017"/>
                </a:lnTo>
                <a:lnTo>
                  <a:pt x="25160" y="160434"/>
                </a:lnTo>
                <a:lnTo>
                  <a:pt x="28679" y="156061"/>
                </a:lnTo>
                <a:lnTo>
                  <a:pt x="32018" y="151161"/>
                </a:lnTo>
                <a:lnTo>
                  <a:pt x="35236" y="145910"/>
                </a:lnTo>
                <a:lnTo>
                  <a:pt x="38374" y="140425"/>
                </a:lnTo>
                <a:lnTo>
                  <a:pt x="42450" y="134784"/>
                </a:lnTo>
                <a:lnTo>
                  <a:pt x="47151" y="129039"/>
                </a:lnTo>
                <a:lnTo>
                  <a:pt x="52270" y="123225"/>
                </a:lnTo>
                <a:lnTo>
                  <a:pt x="56675" y="116372"/>
                </a:lnTo>
                <a:lnTo>
                  <a:pt x="60604" y="108827"/>
                </a:lnTo>
                <a:lnTo>
                  <a:pt x="64215" y="100820"/>
                </a:lnTo>
                <a:lnTo>
                  <a:pt x="67615" y="92506"/>
                </a:lnTo>
                <a:lnTo>
                  <a:pt x="70874" y="83987"/>
                </a:lnTo>
                <a:lnTo>
                  <a:pt x="74038" y="75330"/>
                </a:lnTo>
                <a:lnTo>
                  <a:pt x="77140" y="67575"/>
                </a:lnTo>
                <a:lnTo>
                  <a:pt x="80200" y="60421"/>
                </a:lnTo>
                <a:lnTo>
                  <a:pt x="83233" y="53667"/>
                </a:lnTo>
                <a:lnTo>
                  <a:pt x="85254" y="47180"/>
                </a:lnTo>
                <a:lnTo>
                  <a:pt x="86602" y="40870"/>
                </a:lnTo>
                <a:lnTo>
                  <a:pt x="87500" y="34680"/>
                </a:lnTo>
                <a:lnTo>
                  <a:pt x="88099" y="28569"/>
                </a:lnTo>
                <a:lnTo>
                  <a:pt x="88498" y="22510"/>
                </a:lnTo>
                <a:lnTo>
                  <a:pt x="89139" y="8009"/>
                </a:lnTo>
                <a:lnTo>
                  <a:pt x="89227" y="3380"/>
                </a:lnTo>
                <a:lnTo>
                  <a:pt x="89266" y="0"/>
                </a:lnTo>
                <a:lnTo>
                  <a:pt x="89288" y="3676"/>
                </a:lnTo>
                <a:lnTo>
                  <a:pt x="89297" y="90440"/>
                </a:lnTo>
                <a:lnTo>
                  <a:pt x="90289" y="97492"/>
                </a:lnTo>
                <a:lnTo>
                  <a:pt x="91943" y="105170"/>
                </a:lnTo>
                <a:lnTo>
                  <a:pt x="94038" y="113265"/>
                </a:lnTo>
                <a:lnTo>
                  <a:pt x="96426" y="119654"/>
                </a:lnTo>
                <a:lnTo>
                  <a:pt x="99011" y="124906"/>
                </a:lnTo>
                <a:lnTo>
                  <a:pt x="101726" y="129399"/>
                </a:lnTo>
                <a:lnTo>
                  <a:pt x="103536" y="133386"/>
                </a:lnTo>
                <a:lnTo>
                  <a:pt x="104743" y="137037"/>
                </a:lnTo>
                <a:lnTo>
                  <a:pt x="105547" y="140463"/>
                </a:lnTo>
                <a:lnTo>
                  <a:pt x="108068" y="142747"/>
                </a:lnTo>
                <a:lnTo>
                  <a:pt x="111733" y="144270"/>
                </a:lnTo>
                <a:lnTo>
                  <a:pt x="116161" y="145285"/>
                </a:lnTo>
                <a:lnTo>
                  <a:pt x="120105" y="145961"/>
                </a:lnTo>
                <a:lnTo>
                  <a:pt x="123726" y="146413"/>
                </a:lnTo>
                <a:lnTo>
                  <a:pt x="127132" y="146713"/>
                </a:lnTo>
                <a:lnTo>
                  <a:pt x="130396" y="146914"/>
                </a:lnTo>
                <a:lnTo>
                  <a:pt x="136667" y="147137"/>
                </a:lnTo>
                <a:lnTo>
                  <a:pt x="139729" y="146204"/>
                </a:lnTo>
                <a:lnTo>
                  <a:pt x="142762" y="144590"/>
                </a:lnTo>
                <a:lnTo>
                  <a:pt x="145776" y="142522"/>
                </a:lnTo>
                <a:lnTo>
                  <a:pt x="148778" y="140151"/>
                </a:lnTo>
                <a:lnTo>
                  <a:pt x="151771" y="137578"/>
                </a:lnTo>
                <a:lnTo>
                  <a:pt x="154759" y="134870"/>
                </a:lnTo>
                <a:lnTo>
                  <a:pt x="157743" y="131081"/>
                </a:lnTo>
                <a:lnTo>
                  <a:pt x="160725" y="126570"/>
                </a:lnTo>
                <a:lnTo>
                  <a:pt x="163704" y="121579"/>
                </a:lnTo>
                <a:lnTo>
                  <a:pt x="165691" y="117259"/>
                </a:lnTo>
                <a:lnTo>
                  <a:pt x="167015" y="113387"/>
                </a:lnTo>
                <a:lnTo>
                  <a:pt x="167898" y="109813"/>
                </a:lnTo>
                <a:lnTo>
                  <a:pt x="168487" y="106439"/>
                </a:lnTo>
                <a:lnTo>
                  <a:pt x="168879" y="103197"/>
                </a:lnTo>
                <a:lnTo>
                  <a:pt x="169509" y="95605"/>
                </a:lnTo>
                <a:lnTo>
                  <a:pt x="169595" y="91922"/>
                </a:lnTo>
                <a:lnTo>
                  <a:pt x="169663" y="84931"/>
                </a:lnTo>
                <a:lnTo>
                  <a:pt x="174404" y="84843"/>
                </a:lnTo>
                <a:lnTo>
                  <a:pt x="178485" y="84808"/>
                </a:lnTo>
                <a:lnTo>
                  <a:pt x="169665" y="84807"/>
                </a:lnTo>
                <a:lnTo>
                  <a:pt x="169664" y="669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SMARTInkAnnotation92"/>
          <p:cNvSpPr/>
          <p:nvPr/>
        </p:nvSpPr>
        <p:spPr>
          <a:xfrm>
            <a:off x="2714625" y="2839641"/>
            <a:ext cx="35720" cy="8930"/>
          </a:xfrm>
          <a:custGeom>
            <a:avLst/>
            <a:gdLst/>
            <a:ahLst/>
            <a:cxnLst/>
            <a:rect l="0" t="0" r="0" b="0"/>
            <a:pathLst>
              <a:path w="35720" h="8930">
                <a:moveTo>
                  <a:pt x="0" y="8929"/>
                </a:moveTo>
                <a:lnTo>
                  <a:pt x="21326" y="8929"/>
                </a:lnTo>
                <a:lnTo>
                  <a:pt x="24139" y="7937"/>
                </a:lnTo>
                <a:lnTo>
                  <a:pt x="27007" y="6283"/>
                </a:lnTo>
                <a:lnTo>
                  <a:pt x="3571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SMARTInkAnnotation93"/>
          <p:cNvSpPr/>
          <p:nvPr/>
        </p:nvSpPr>
        <p:spPr>
          <a:xfrm>
            <a:off x="2821781" y="2777133"/>
            <a:ext cx="168719" cy="407435"/>
          </a:xfrm>
          <a:custGeom>
            <a:avLst/>
            <a:gdLst/>
            <a:ahLst/>
            <a:cxnLst/>
            <a:rect l="0" t="0" r="0" b="0"/>
            <a:pathLst>
              <a:path w="168719" h="407435">
                <a:moveTo>
                  <a:pt x="0" y="0"/>
                </a:moveTo>
                <a:lnTo>
                  <a:pt x="4741" y="4740"/>
                </a:lnTo>
                <a:lnTo>
                  <a:pt x="7130" y="6137"/>
                </a:lnTo>
                <a:lnTo>
                  <a:pt x="9714" y="7068"/>
                </a:lnTo>
                <a:lnTo>
                  <a:pt x="12429" y="7688"/>
                </a:lnTo>
                <a:lnTo>
                  <a:pt x="16224" y="9094"/>
                </a:lnTo>
                <a:lnTo>
                  <a:pt x="20738" y="11023"/>
                </a:lnTo>
                <a:lnTo>
                  <a:pt x="31045" y="15813"/>
                </a:lnTo>
                <a:lnTo>
                  <a:pt x="42240" y="21249"/>
                </a:lnTo>
                <a:lnTo>
                  <a:pt x="48996" y="25080"/>
                </a:lnTo>
                <a:lnTo>
                  <a:pt x="56477" y="29618"/>
                </a:lnTo>
                <a:lnTo>
                  <a:pt x="64440" y="34628"/>
                </a:lnTo>
                <a:lnTo>
                  <a:pt x="71734" y="40945"/>
                </a:lnTo>
                <a:lnTo>
                  <a:pt x="78581" y="48133"/>
                </a:lnTo>
                <a:lnTo>
                  <a:pt x="85129" y="55901"/>
                </a:lnTo>
                <a:lnTo>
                  <a:pt x="92472" y="63064"/>
                </a:lnTo>
                <a:lnTo>
                  <a:pt x="100343" y="69824"/>
                </a:lnTo>
                <a:lnTo>
                  <a:pt x="108567" y="76315"/>
                </a:lnTo>
                <a:lnTo>
                  <a:pt x="116034" y="83619"/>
                </a:lnTo>
                <a:lnTo>
                  <a:pt x="122997" y="91464"/>
                </a:lnTo>
                <a:lnTo>
                  <a:pt x="129623" y="99671"/>
                </a:lnTo>
                <a:lnTo>
                  <a:pt x="135033" y="108119"/>
                </a:lnTo>
                <a:lnTo>
                  <a:pt x="139631" y="116728"/>
                </a:lnTo>
                <a:lnTo>
                  <a:pt x="148379" y="135223"/>
                </a:lnTo>
                <a:lnTo>
                  <a:pt x="158881" y="156672"/>
                </a:lnTo>
                <a:lnTo>
                  <a:pt x="162476" y="167948"/>
                </a:lnTo>
                <a:lnTo>
                  <a:pt x="164872" y="179434"/>
                </a:lnTo>
                <a:lnTo>
                  <a:pt x="166470" y="191060"/>
                </a:lnTo>
                <a:lnTo>
                  <a:pt x="167534" y="202779"/>
                </a:lnTo>
                <a:lnTo>
                  <a:pt x="168244" y="214561"/>
                </a:lnTo>
                <a:lnTo>
                  <a:pt x="168718" y="226384"/>
                </a:lnTo>
                <a:lnTo>
                  <a:pt x="168041" y="239227"/>
                </a:lnTo>
                <a:lnTo>
                  <a:pt x="166598" y="252750"/>
                </a:lnTo>
                <a:lnTo>
                  <a:pt x="164643" y="266727"/>
                </a:lnTo>
                <a:lnTo>
                  <a:pt x="163340" y="280013"/>
                </a:lnTo>
                <a:lnTo>
                  <a:pt x="162472" y="292839"/>
                </a:lnTo>
                <a:lnTo>
                  <a:pt x="161893" y="305359"/>
                </a:lnTo>
                <a:lnTo>
                  <a:pt x="160514" y="316682"/>
                </a:lnTo>
                <a:lnTo>
                  <a:pt x="158604" y="327207"/>
                </a:lnTo>
                <a:lnTo>
                  <a:pt x="156337" y="337201"/>
                </a:lnTo>
                <a:lnTo>
                  <a:pt x="153834" y="346839"/>
                </a:lnTo>
                <a:lnTo>
                  <a:pt x="151174" y="356242"/>
                </a:lnTo>
                <a:lnTo>
                  <a:pt x="148407" y="365487"/>
                </a:lnTo>
                <a:lnTo>
                  <a:pt x="145571" y="372642"/>
                </a:lnTo>
                <a:lnTo>
                  <a:pt x="142688" y="378404"/>
                </a:lnTo>
                <a:lnTo>
                  <a:pt x="139774" y="383238"/>
                </a:lnTo>
                <a:lnTo>
                  <a:pt x="136536" y="393901"/>
                </a:lnTo>
                <a:lnTo>
                  <a:pt x="134457" y="407434"/>
                </a:lnTo>
                <a:lnTo>
                  <a:pt x="135279" y="406560"/>
                </a:lnTo>
                <a:lnTo>
                  <a:pt x="138838" y="400297"/>
                </a:lnTo>
                <a:lnTo>
                  <a:pt x="142168" y="396841"/>
                </a:lnTo>
                <a:lnTo>
                  <a:pt x="146372" y="393545"/>
                </a:lnTo>
                <a:lnTo>
                  <a:pt x="160735" y="38397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SMARTInkAnnotation94"/>
          <p:cNvSpPr/>
          <p:nvPr/>
        </p:nvSpPr>
        <p:spPr>
          <a:xfrm>
            <a:off x="3170039" y="2937867"/>
            <a:ext cx="191462" cy="44650"/>
          </a:xfrm>
          <a:custGeom>
            <a:avLst/>
            <a:gdLst/>
            <a:ahLst/>
            <a:cxnLst/>
            <a:rect l="0" t="0" r="0" b="0"/>
            <a:pathLst>
              <a:path w="191462" h="44650">
                <a:moveTo>
                  <a:pt x="0" y="0"/>
                </a:moveTo>
                <a:lnTo>
                  <a:pt x="4740" y="0"/>
                </a:lnTo>
                <a:lnTo>
                  <a:pt x="7129" y="992"/>
                </a:lnTo>
                <a:lnTo>
                  <a:pt x="9714" y="2646"/>
                </a:lnTo>
                <a:lnTo>
                  <a:pt x="12429" y="4741"/>
                </a:lnTo>
                <a:lnTo>
                  <a:pt x="15231" y="6137"/>
                </a:lnTo>
                <a:lnTo>
                  <a:pt x="18091" y="7068"/>
                </a:lnTo>
                <a:lnTo>
                  <a:pt x="20991" y="7688"/>
                </a:lnTo>
                <a:lnTo>
                  <a:pt x="24908" y="8102"/>
                </a:lnTo>
                <a:lnTo>
                  <a:pt x="29504" y="8378"/>
                </a:lnTo>
                <a:lnTo>
                  <a:pt x="39902" y="8685"/>
                </a:lnTo>
                <a:lnTo>
                  <a:pt x="83084" y="8916"/>
                </a:lnTo>
                <a:lnTo>
                  <a:pt x="130605" y="8929"/>
                </a:lnTo>
                <a:lnTo>
                  <a:pt x="136680" y="9921"/>
                </a:lnTo>
                <a:lnTo>
                  <a:pt x="142713" y="11575"/>
                </a:lnTo>
                <a:lnTo>
                  <a:pt x="148720" y="13670"/>
                </a:lnTo>
                <a:lnTo>
                  <a:pt x="153717" y="15067"/>
                </a:lnTo>
                <a:lnTo>
                  <a:pt x="158041" y="15997"/>
                </a:lnTo>
                <a:lnTo>
                  <a:pt x="161915" y="16618"/>
                </a:lnTo>
                <a:lnTo>
                  <a:pt x="165490" y="17032"/>
                </a:lnTo>
                <a:lnTo>
                  <a:pt x="168866" y="17308"/>
                </a:lnTo>
                <a:lnTo>
                  <a:pt x="172109" y="17492"/>
                </a:lnTo>
                <a:lnTo>
                  <a:pt x="178357" y="17696"/>
                </a:lnTo>
                <a:lnTo>
                  <a:pt x="190454" y="17827"/>
                </a:lnTo>
                <a:lnTo>
                  <a:pt x="191461" y="18830"/>
                </a:lnTo>
                <a:lnTo>
                  <a:pt x="191141" y="20491"/>
                </a:lnTo>
                <a:lnTo>
                  <a:pt x="189935" y="22590"/>
                </a:lnTo>
                <a:lnTo>
                  <a:pt x="188139" y="23990"/>
                </a:lnTo>
                <a:lnTo>
                  <a:pt x="185949" y="24923"/>
                </a:lnTo>
                <a:lnTo>
                  <a:pt x="183497" y="25545"/>
                </a:lnTo>
                <a:lnTo>
                  <a:pt x="180871" y="26952"/>
                </a:lnTo>
                <a:lnTo>
                  <a:pt x="178128" y="28882"/>
                </a:lnTo>
                <a:lnTo>
                  <a:pt x="175306" y="31161"/>
                </a:lnTo>
                <a:lnTo>
                  <a:pt x="171441" y="33673"/>
                </a:lnTo>
                <a:lnTo>
                  <a:pt x="166880" y="36339"/>
                </a:lnTo>
                <a:lnTo>
                  <a:pt x="151805" y="446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SMARTInkAnnotation95"/>
          <p:cNvSpPr/>
          <p:nvPr/>
        </p:nvSpPr>
        <p:spPr>
          <a:xfrm>
            <a:off x="3232547" y="3000375"/>
            <a:ext cx="151806" cy="35351"/>
          </a:xfrm>
          <a:custGeom>
            <a:avLst/>
            <a:gdLst/>
            <a:ahLst/>
            <a:cxnLst/>
            <a:rect l="0" t="0" r="0" b="0"/>
            <a:pathLst>
              <a:path w="151806" h="35351">
                <a:moveTo>
                  <a:pt x="0" y="17859"/>
                </a:moveTo>
                <a:lnTo>
                  <a:pt x="0" y="25548"/>
                </a:lnTo>
                <a:lnTo>
                  <a:pt x="992" y="25962"/>
                </a:lnTo>
                <a:lnTo>
                  <a:pt x="4740" y="26421"/>
                </a:lnTo>
                <a:lnTo>
                  <a:pt x="8121" y="26544"/>
                </a:lnTo>
                <a:lnTo>
                  <a:pt x="25159" y="26741"/>
                </a:lnTo>
                <a:lnTo>
                  <a:pt x="28679" y="26757"/>
                </a:lnTo>
                <a:lnTo>
                  <a:pt x="33010" y="27760"/>
                </a:lnTo>
                <a:lnTo>
                  <a:pt x="37882" y="29420"/>
                </a:lnTo>
                <a:lnTo>
                  <a:pt x="43114" y="31520"/>
                </a:lnTo>
                <a:lnTo>
                  <a:pt x="48586" y="32920"/>
                </a:lnTo>
                <a:lnTo>
                  <a:pt x="54219" y="33853"/>
                </a:lnTo>
                <a:lnTo>
                  <a:pt x="59958" y="34475"/>
                </a:lnTo>
                <a:lnTo>
                  <a:pt x="64777" y="34889"/>
                </a:lnTo>
                <a:lnTo>
                  <a:pt x="68981" y="35166"/>
                </a:lnTo>
                <a:lnTo>
                  <a:pt x="72776" y="35350"/>
                </a:lnTo>
                <a:lnTo>
                  <a:pt x="77291" y="34481"/>
                </a:lnTo>
                <a:lnTo>
                  <a:pt x="82285" y="32909"/>
                </a:lnTo>
                <a:lnTo>
                  <a:pt x="87599" y="30869"/>
                </a:lnTo>
                <a:lnTo>
                  <a:pt x="93126" y="29509"/>
                </a:lnTo>
                <a:lnTo>
                  <a:pt x="98795" y="28602"/>
                </a:lnTo>
                <a:lnTo>
                  <a:pt x="104558" y="27998"/>
                </a:lnTo>
                <a:lnTo>
                  <a:pt x="110385" y="26603"/>
                </a:lnTo>
                <a:lnTo>
                  <a:pt x="116254" y="24680"/>
                </a:lnTo>
                <a:lnTo>
                  <a:pt x="122151" y="22407"/>
                </a:lnTo>
                <a:lnTo>
                  <a:pt x="128067" y="18907"/>
                </a:lnTo>
                <a:lnTo>
                  <a:pt x="133995" y="14589"/>
                </a:lnTo>
                <a:lnTo>
                  <a:pt x="15180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SMARTInkAnnotation96"/>
          <p:cNvSpPr/>
          <p:nvPr/>
        </p:nvSpPr>
        <p:spPr>
          <a:xfrm>
            <a:off x="3679031" y="2777133"/>
            <a:ext cx="53579" cy="392866"/>
          </a:xfrm>
          <a:custGeom>
            <a:avLst/>
            <a:gdLst/>
            <a:ahLst/>
            <a:cxnLst/>
            <a:rect l="0" t="0" r="0" b="0"/>
            <a:pathLst>
              <a:path w="53579" h="392866">
                <a:moveTo>
                  <a:pt x="0" y="0"/>
                </a:moveTo>
                <a:lnTo>
                  <a:pt x="0" y="12429"/>
                </a:lnTo>
                <a:lnTo>
                  <a:pt x="992" y="17215"/>
                </a:lnTo>
                <a:lnTo>
                  <a:pt x="2646" y="23383"/>
                </a:lnTo>
                <a:lnTo>
                  <a:pt x="4741" y="30471"/>
                </a:lnTo>
                <a:lnTo>
                  <a:pt x="7130" y="37181"/>
                </a:lnTo>
                <a:lnTo>
                  <a:pt x="9714" y="43639"/>
                </a:lnTo>
                <a:lnTo>
                  <a:pt x="12429" y="49929"/>
                </a:lnTo>
                <a:lnTo>
                  <a:pt x="15231" y="58090"/>
                </a:lnTo>
                <a:lnTo>
                  <a:pt x="18092" y="67500"/>
                </a:lnTo>
                <a:lnTo>
                  <a:pt x="20991" y="77742"/>
                </a:lnTo>
                <a:lnTo>
                  <a:pt x="22924" y="88539"/>
                </a:lnTo>
                <a:lnTo>
                  <a:pt x="24212" y="99706"/>
                </a:lnTo>
                <a:lnTo>
                  <a:pt x="25071" y="111119"/>
                </a:lnTo>
                <a:lnTo>
                  <a:pt x="26636" y="122696"/>
                </a:lnTo>
                <a:lnTo>
                  <a:pt x="28672" y="134383"/>
                </a:lnTo>
                <a:lnTo>
                  <a:pt x="31020" y="146143"/>
                </a:lnTo>
                <a:lnTo>
                  <a:pt x="32587" y="157952"/>
                </a:lnTo>
                <a:lnTo>
                  <a:pt x="33631" y="169793"/>
                </a:lnTo>
                <a:lnTo>
                  <a:pt x="34327" y="181657"/>
                </a:lnTo>
                <a:lnTo>
                  <a:pt x="35100" y="205421"/>
                </a:lnTo>
                <a:lnTo>
                  <a:pt x="35307" y="217314"/>
                </a:lnTo>
                <a:lnTo>
                  <a:pt x="36436" y="229212"/>
                </a:lnTo>
                <a:lnTo>
                  <a:pt x="38181" y="241113"/>
                </a:lnTo>
                <a:lnTo>
                  <a:pt x="40337" y="253015"/>
                </a:lnTo>
                <a:lnTo>
                  <a:pt x="41774" y="264919"/>
                </a:lnTo>
                <a:lnTo>
                  <a:pt x="42732" y="276823"/>
                </a:lnTo>
                <a:lnTo>
                  <a:pt x="43371" y="288729"/>
                </a:lnTo>
                <a:lnTo>
                  <a:pt x="44081" y="312540"/>
                </a:lnTo>
                <a:lnTo>
                  <a:pt x="44270" y="324446"/>
                </a:lnTo>
                <a:lnTo>
                  <a:pt x="45389" y="334367"/>
                </a:lnTo>
                <a:lnTo>
                  <a:pt x="47126" y="342966"/>
                </a:lnTo>
                <a:lnTo>
                  <a:pt x="49277" y="350683"/>
                </a:lnTo>
                <a:lnTo>
                  <a:pt x="50710" y="357812"/>
                </a:lnTo>
                <a:lnTo>
                  <a:pt x="51666" y="364549"/>
                </a:lnTo>
                <a:lnTo>
                  <a:pt x="53201" y="380139"/>
                </a:lnTo>
                <a:lnTo>
                  <a:pt x="53564" y="392205"/>
                </a:lnTo>
                <a:lnTo>
                  <a:pt x="53578" y="392865"/>
                </a:lnTo>
                <a:lnTo>
                  <a:pt x="53578" y="388153"/>
                </a:lnTo>
                <a:lnTo>
                  <a:pt x="52586" y="386761"/>
                </a:lnTo>
                <a:lnTo>
                  <a:pt x="50932" y="385833"/>
                </a:lnTo>
                <a:lnTo>
                  <a:pt x="48837" y="385214"/>
                </a:lnTo>
                <a:lnTo>
                  <a:pt x="47441" y="383809"/>
                </a:lnTo>
                <a:lnTo>
                  <a:pt x="46510" y="381880"/>
                </a:lnTo>
                <a:lnTo>
                  <a:pt x="44649" y="37504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SMARTInkAnnotation97"/>
          <p:cNvSpPr/>
          <p:nvPr/>
        </p:nvSpPr>
        <p:spPr>
          <a:xfrm>
            <a:off x="3509367" y="3116461"/>
            <a:ext cx="428626" cy="53547"/>
          </a:xfrm>
          <a:custGeom>
            <a:avLst/>
            <a:gdLst/>
            <a:ahLst/>
            <a:cxnLst/>
            <a:rect l="0" t="0" r="0" b="0"/>
            <a:pathLst>
              <a:path w="428626" h="53547">
                <a:moveTo>
                  <a:pt x="0" y="44648"/>
                </a:moveTo>
                <a:lnTo>
                  <a:pt x="9481" y="49389"/>
                </a:lnTo>
                <a:lnTo>
                  <a:pt x="13266" y="50785"/>
                </a:lnTo>
                <a:lnTo>
                  <a:pt x="20118" y="52337"/>
                </a:lnTo>
                <a:lnTo>
                  <a:pt x="31761" y="53026"/>
                </a:lnTo>
                <a:lnTo>
                  <a:pt x="46858" y="53333"/>
                </a:lnTo>
                <a:lnTo>
                  <a:pt x="94329" y="53546"/>
                </a:lnTo>
                <a:lnTo>
                  <a:pt x="105550" y="52564"/>
                </a:lnTo>
                <a:lnTo>
                  <a:pt x="116999" y="50918"/>
                </a:lnTo>
                <a:lnTo>
                  <a:pt x="128601" y="48828"/>
                </a:lnTo>
                <a:lnTo>
                  <a:pt x="142289" y="47435"/>
                </a:lnTo>
                <a:lnTo>
                  <a:pt x="157367" y="46506"/>
                </a:lnTo>
                <a:lnTo>
                  <a:pt x="189003" y="45474"/>
                </a:lnTo>
                <a:lnTo>
                  <a:pt x="219600" y="45015"/>
                </a:lnTo>
                <a:lnTo>
                  <a:pt x="234705" y="43901"/>
                </a:lnTo>
                <a:lnTo>
                  <a:pt x="249736" y="42166"/>
                </a:lnTo>
                <a:lnTo>
                  <a:pt x="264717" y="40017"/>
                </a:lnTo>
                <a:lnTo>
                  <a:pt x="278673" y="38584"/>
                </a:lnTo>
                <a:lnTo>
                  <a:pt x="291946" y="37629"/>
                </a:lnTo>
                <a:lnTo>
                  <a:pt x="304764" y="36992"/>
                </a:lnTo>
                <a:lnTo>
                  <a:pt x="329589" y="36285"/>
                </a:lnTo>
                <a:lnTo>
                  <a:pt x="407082" y="35733"/>
                </a:lnTo>
                <a:lnTo>
                  <a:pt x="411287" y="35728"/>
                </a:lnTo>
                <a:lnTo>
                  <a:pt x="414090" y="34733"/>
                </a:lnTo>
                <a:lnTo>
                  <a:pt x="415958" y="33077"/>
                </a:lnTo>
                <a:lnTo>
                  <a:pt x="417204" y="30981"/>
                </a:lnTo>
                <a:lnTo>
                  <a:pt x="419027" y="29583"/>
                </a:lnTo>
                <a:lnTo>
                  <a:pt x="421234" y="28652"/>
                </a:lnTo>
                <a:lnTo>
                  <a:pt x="428614" y="26792"/>
                </a:lnTo>
                <a:lnTo>
                  <a:pt x="428625" y="26789"/>
                </a:lnTo>
                <a:lnTo>
                  <a:pt x="423884" y="22048"/>
                </a:lnTo>
                <a:lnTo>
                  <a:pt x="422488" y="18668"/>
                </a:lnTo>
                <a:lnTo>
                  <a:pt x="421557" y="14429"/>
                </a:lnTo>
                <a:lnTo>
                  <a:pt x="41969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SMARTInkAnnotation98"/>
          <p:cNvSpPr/>
          <p:nvPr/>
        </p:nvSpPr>
        <p:spPr>
          <a:xfrm>
            <a:off x="4268391" y="2833090"/>
            <a:ext cx="281862" cy="322650"/>
          </a:xfrm>
          <a:custGeom>
            <a:avLst/>
            <a:gdLst/>
            <a:ahLst/>
            <a:cxnLst/>
            <a:rect l="0" t="0" r="0" b="0"/>
            <a:pathLst>
              <a:path w="281862" h="322650">
                <a:moveTo>
                  <a:pt x="0" y="60129"/>
                </a:moveTo>
                <a:lnTo>
                  <a:pt x="4740" y="64869"/>
                </a:lnTo>
                <a:lnTo>
                  <a:pt x="7129" y="66266"/>
                </a:lnTo>
                <a:lnTo>
                  <a:pt x="12428" y="67817"/>
                </a:lnTo>
                <a:lnTo>
                  <a:pt x="20738" y="73798"/>
                </a:lnTo>
                <a:lnTo>
                  <a:pt x="25731" y="78172"/>
                </a:lnTo>
                <a:lnTo>
                  <a:pt x="31045" y="83071"/>
                </a:lnTo>
                <a:lnTo>
                  <a:pt x="42240" y="93807"/>
                </a:lnTo>
                <a:lnTo>
                  <a:pt x="64439" y="115748"/>
                </a:lnTo>
                <a:lnTo>
                  <a:pt x="71733" y="124990"/>
                </a:lnTo>
                <a:lnTo>
                  <a:pt x="78579" y="135119"/>
                </a:lnTo>
                <a:lnTo>
                  <a:pt x="85129" y="145841"/>
                </a:lnTo>
                <a:lnTo>
                  <a:pt x="91479" y="156958"/>
                </a:lnTo>
                <a:lnTo>
                  <a:pt x="103826" y="179893"/>
                </a:lnTo>
                <a:lnTo>
                  <a:pt x="110889" y="191565"/>
                </a:lnTo>
                <a:lnTo>
                  <a:pt x="118574" y="203316"/>
                </a:lnTo>
                <a:lnTo>
                  <a:pt x="126674" y="215118"/>
                </a:lnTo>
                <a:lnTo>
                  <a:pt x="134059" y="226955"/>
                </a:lnTo>
                <a:lnTo>
                  <a:pt x="140966" y="238815"/>
                </a:lnTo>
                <a:lnTo>
                  <a:pt x="152940" y="260592"/>
                </a:lnTo>
                <a:lnTo>
                  <a:pt x="165260" y="284008"/>
                </a:lnTo>
                <a:lnTo>
                  <a:pt x="172006" y="297214"/>
                </a:lnTo>
                <a:lnTo>
                  <a:pt x="178311" y="307052"/>
                </a:lnTo>
                <a:lnTo>
                  <a:pt x="184421" y="314732"/>
                </a:lnTo>
                <a:lnTo>
                  <a:pt x="190444" y="321452"/>
                </a:lnTo>
                <a:lnTo>
                  <a:pt x="193439" y="322649"/>
                </a:lnTo>
                <a:lnTo>
                  <a:pt x="196428" y="322455"/>
                </a:lnTo>
                <a:lnTo>
                  <a:pt x="199413" y="321333"/>
                </a:lnTo>
                <a:lnTo>
                  <a:pt x="202395" y="318601"/>
                </a:lnTo>
                <a:lnTo>
                  <a:pt x="208354" y="310274"/>
                </a:lnTo>
                <a:lnTo>
                  <a:pt x="211332" y="304282"/>
                </a:lnTo>
                <a:lnTo>
                  <a:pt x="214310" y="297312"/>
                </a:lnTo>
                <a:lnTo>
                  <a:pt x="217287" y="289688"/>
                </a:lnTo>
                <a:lnTo>
                  <a:pt x="220264" y="280637"/>
                </a:lnTo>
                <a:lnTo>
                  <a:pt x="223241" y="270634"/>
                </a:lnTo>
                <a:lnTo>
                  <a:pt x="226218" y="259997"/>
                </a:lnTo>
                <a:lnTo>
                  <a:pt x="229195" y="247944"/>
                </a:lnTo>
                <a:lnTo>
                  <a:pt x="235148" y="221324"/>
                </a:lnTo>
                <a:lnTo>
                  <a:pt x="247054" y="164804"/>
                </a:lnTo>
                <a:lnTo>
                  <a:pt x="255984" y="126642"/>
                </a:lnTo>
                <a:lnTo>
                  <a:pt x="270867" y="66218"/>
                </a:lnTo>
                <a:lnTo>
                  <a:pt x="272851" y="56250"/>
                </a:lnTo>
                <a:lnTo>
                  <a:pt x="274174" y="47621"/>
                </a:lnTo>
                <a:lnTo>
                  <a:pt x="275056" y="39884"/>
                </a:lnTo>
                <a:lnTo>
                  <a:pt x="275644" y="32742"/>
                </a:lnTo>
                <a:lnTo>
                  <a:pt x="276036" y="25996"/>
                </a:lnTo>
                <a:lnTo>
                  <a:pt x="276297" y="19514"/>
                </a:lnTo>
                <a:lnTo>
                  <a:pt x="277464" y="14201"/>
                </a:lnTo>
                <a:lnTo>
                  <a:pt x="281406" y="5651"/>
                </a:lnTo>
                <a:lnTo>
                  <a:pt x="281861" y="2974"/>
                </a:lnTo>
                <a:lnTo>
                  <a:pt x="281173" y="1190"/>
                </a:lnTo>
                <a:lnTo>
                  <a:pt x="279722" y="0"/>
                </a:lnTo>
                <a:lnTo>
                  <a:pt x="278755" y="199"/>
                </a:lnTo>
                <a:lnTo>
                  <a:pt x="278109" y="1324"/>
                </a:lnTo>
                <a:lnTo>
                  <a:pt x="277680" y="3066"/>
                </a:lnTo>
                <a:lnTo>
                  <a:pt x="274556" y="7648"/>
                </a:lnTo>
                <a:lnTo>
                  <a:pt x="267890" y="1548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SMARTInkAnnotation99"/>
          <p:cNvSpPr/>
          <p:nvPr/>
        </p:nvSpPr>
        <p:spPr>
          <a:xfrm>
            <a:off x="4241602" y="3000375"/>
            <a:ext cx="330399" cy="98228"/>
          </a:xfrm>
          <a:custGeom>
            <a:avLst/>
            <a:gdLst/>
            <a:ahLst/>
            <a:cxnLst/>
            <a:rect l="0" t="0" r="0" b="0"/>
            <a:pathLst>
              <a:path w="330399" h="98228">
                <a:moveTo>
                  <a:pt x="0" y="98227"/>
                </a:moveTo>
                <a:lnTo>
                  <a:pt x="4740" y="93486"/>
                </a:lnTo>
                <a:lnTo>
                  <a:pt x="7129" y="92090"/>
                </a:lnTo>
                <a:lnTo>
                  <a:pt x="17215" y="89132"/>
                </a:lnTo>
                <a:lnTo>
                  <a:pt x="30471" y="84924"/>
                </a:lnTo>
                <a:lnTo>
                  <a:pt x="38174" y="81421"/>
                </a:lnTo>
                <a:lnTo>
                  <a:pt x="46284" y="77101"/>
                </a:lnTo>
                <a:lnTo>
                  <a:pt x="54669" y="72236"/>
                </a:lnTo>
                <a:lnTo>
                  <a:pt x="65219" y="68001"/>
                </a:lnTo>
                <a:lnTo>
                  <a:pt x="77214" y="64186"/>
                </a:lnTo>
                <a:lnTo>
                  <a:pt x="90171" y="60650"/>
                </a:lnTo>
                <a:lnTo>
                  <a:pt x="102778" y="56308"/>
                </a:lnTo>
                <a:lnTo>
                  <a:pt x="115151" y="51430"/>
                </a:lnTo>
                <a:lnTo>
                  <a:pt x="140475" y="40717"/>
                </a:lnTo>
                <a:lnTo>
                  <a:pt x="168266" y="29341"/>
                </a:lnTo>
                <a:lnTo>
                  <a:pt x="181630" y="24522"/>
                </a:lnTo>
                <a:lnTo>
                  <a:pt x="194509" y="20316"/>
                </a:lnTo>
                <a:lnTo>
                  <a:pt x="207063" y="16521"/>
                </a:lnTo>
                <a:lnTo>
                  <a:pt x="231595" y="9658"/>
                </a:lnTo>
                <a:lnTo>
                  <a:pt x="243693" y="6439"/>
                </a:lnTo>
                <a:lnTo>
                  <a:pt x="255728" y="4292"/>
                </a:lnTo>
                <a:lnTo>
                  <a:pt x="267719" y="2861"/>
                </a:lnTo>
                <a:lnTo>
                  <a:pt x="279682" y="1907"/>
                </a:lnTo>
                <a:lnTo>
                  <a:pt x="290635" y="1272"/>
                </a:lnTo>
                <a:lnTo>
                  <a:pt x="33039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SMARTInkAnnotation100"/>
          <p:cNvSpPr/>
          <p:nvPr/>
        </p:nvSpPr>
        <p:spPr>
          <a:xfrm>
            <a:off x="4652367" y="3036781"/>
            <a:ext cx="142876" cy="133259"/>
          </a:xfrm>
          <a:custGeom>
            <a:avLst/>
            <a:gdLst/>
            <a:ahLst/>
            <a:cxnLst/>
            <a:rect l="0" t="0" r="0" b="0"/>
            <a:pathLst>
              <a:path w="142876" h="133259">
                <a:moveTo>
                  <a:pt x="0" y="133258"/>
                </a:moveTo>
                <a:lnTo>
                  <a:pt x="12429" y="133258"/>
                </a:lnTo>
                <a:lnTo>
                  <a:pt x="15231" y="132266"/>
                </a:lnTo>
                <a:lnTo>
                  <a:pt x="18092" y="130612"/>
                </a:lnTo>
                <a:lnTo>
                  <a:pt x="20991" y="128517"/>
                </a:lnTo>
                <a:lnTo>
                  <a:pt x="23916" y="125137"/>
                </a:lnTo>
                <a:lnTo>
                  <a:pt x="26857" y="120899"/>
                </a:lnTo>
                <a:lnTo>
                  <a:pt x="29812" y="116089"/>
                </a:lnTo>
                <a:lnTo>
                  <a:pt x="33765" y="110898"/>
                </a:lnTo>
                <a:lnTo>
                  <a:pt x="38385" y="105453"/>
                </a:lnTo>
                <a:lnTo>
                  <a:pt x="43449" y="99839"/>
                </a:lnTo>
                <a:lnTo>
                  <a:pt x="54369" y="88309"/>
                </a:lnTo>
                <a:lnTo>
                  <a:pt x="60058" y="82456"/>
                </a:lnTo>
                <a:lnTo>
                  <a:pt x="64844" y="75577"/>
                </a:lnTo>
                <a:lnTo>
                  <a:pt x="69026" y="68016"/>
                </a:lnTo>
                <a:lnTo>
                  <a:pt x="79653" y="45797"/>
                </a:lnTo>
                <a:lnTo>
                  <a:pt x="92132" y="20511"/>
                </a:lnTo>
                <a:lnTo>
                  <a:pt x="94164" y="15430"/>
                </a:lnTo>
                <a:lnTo>
                  <a:pt x="95518" y="11050"/>
                </a:lnTo>
                <a:lnTo>
                  <a:pt x="96421" y="7137"/>
                </a:lnTo>
                <a:lnTo>
                  <a:pt x="98015" y="4529"/>
                </a:lnTo>
                <a:lnTo>
                  <a:pt x="100070" y="2790"/>
                </a:lnTo>
                <a:lnTo>
                  <a:pt x="105757" y="0"/>
                </a:lnTo>
                <a:lnTo>
                  <a:pt x="106223" y="763"/>
                </a:lnTo>
                <a:lnTo>
                  <a:pt x="106742" y="4257"/>
                </a:lnTo>
                <a:lnTo>
                  <a:pt x="106880" y="6578"/>
                </a:lnTo>
                <a:lnTo>
                  <a:pt x="107034" y="11802"/>
                </a:lnTo>
                <a:lnTo>
                  <a:pt x="108066" y="15576"/>
                </a:lnTo>
                <a:lnTo>
                  <a:pt x="109748" y="20077"/>
                </a:lnTo>
                <a:lnTo>
                  <a:pt x="111860" y="25062"/>
                </a:lnTo>
                <a:lnTo>
                  <a:pt x="113269" y="30370"/>
                </a:lnTo>
                <a:lnTo>
                  <a:pt x="114208" y="35892"/>
                </a:lnTo>
                <a:lnTo>
                  <a:pt x="114834" y="41559"/>
                </a:lnTo>
                <a:lnTo>
                  <a:pt x="116244" y="47320"/>
                </a:lnTo>
                <a:lnTo>
                  <a:pt x="118176" y="53146"/>
                </a:lnTo>
                <a:lnTo>
                  <a:pt x="120455" y="59014"/>
                </a:lnTo>
                <a:lnTo>
                  <a:pt x="122968" y="63918"/>
                </a:lnTo>
                <a:lnTo>
                  <a:pt x="125635" y="68180"/>
                </a:lnTo>
                <a:lnTo>
                  <a:pt x="128406" y="72014"/>
                </a:lnTo>
                <a:lnTo>
                  <a:pt x="130252" y="75561"/>
                </a:lnTo>
                <a:lnTo>
                  <a:pt x="131483" y="78918"/>
                </a:lnTo>
                <a:lnTo>
                  <a:pt x="132304" y="82149"/>
                </a:lnTo>
                <a:lnTo>
                  <a:pt x="133843" y="85295"/>
                </a:lnTo>
                <a:lnTo>
                  <a:pt x="135862" y="88384"/>
                </a:lnTo>
                <a:lnTo>
                  <a:pt x="142464" y="97004"/>
                </a:lnTo>
                <a:lnTo>
                  <a:pt x="142602" y="95198"/>
                </a:lnTo>
                <a:lnTo>
                  <a:pt x="142754" y="87900"/>
                </a:lnTo>
                <a:lnTo>
                  <a:pt x="142875" y="6182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SMARTInkAnnotation101"/>
          <p:cNvSpPr/>
          <p:nvPr/>
        </p:nvSpPr>
        <p:spPr>
          <a:xfrm>
            <a:off x="4705945" y="2893219"/>
            <a:ext cx="89298" cy="1"/>
          </a:xfrm>
          <a:custGeom>
            <a:avLst/>
            <a:gdLst/>
            <a:ahLst/>
            <a:cxnLst/>
            <a:rect l="0" t="0" r="0" b="0"/>
            <a:pathLst>
              <a:path w="89298" h="1">
                <a:moveTo>
                  <a:pt x="0" y="0"/>
                </a:moveTo>
                <a:lnTo>
                  <a:pt x="8929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SMARTInkAnnotation102"/>
          <p:cNvSpPr/>
          <p:nvPr/>
        </p:nvSpPr>
        <p:spPr>
          <a:xfrm>
            <a:off x="4929755" y="2982516"/>
            <a:ext cx="124449" cy="149995"/>
          </a:xfrm>
          <a:custGeom>
            <a:avLst/>
            <a:gdLst/>
            <a:ahLst/>
            <a:cxnLst/>
            <a:rect l="0" t="0" r="0" b="0"/>
            <a:pathLst>
              <a:path w="124449" h="149995">
                <a:moveTo>
                  <a:pt x="88729" y="0"/>
                </a:moveTo>
                <a:lnTo>
                  <a:pt x="88729" y="4740"/>
                </a:lnTo>
                <a:lnTo>
                  <a:pt x="87737" y="6137"/>
                </a:lnTo>
                <a:lnTo>
                  <a:pt x="86084" y="7067"/>
                </a:lnTo>
                <a:lnTo>
                  <a:pt x="83989" y="7688"/>
                </a:lnTo>
                <a:lnTo>
                  <a:pt x="81600" y="9094"/>
                </a:lnTo>
                <a:lnTo>
                  <a:pt x="79016" y="11023"/>
                </a:lnTo>
                <a:lnTo>
                  <a:pt x="76300" y="13302"/>
                </a:lnTo>
                <a:lnTo>
                  <a:pt x="72506" y="16805"/>
                </a:lnTo>
                <a:lnTo>
                  <a:pt x="57685" y="31217"/>
                </a:lnTo>
                <a:lnTo>
                  <a:pt x="29030" y="59722"/>
                </a:lnTo>
                <a:lnTo>
                  <a:pt x="24125" y="65611"/>
                </a:lnTo>
                <a:lnTo>
                  <a:pt x="19863" y="71522"/>
                </a:lnTo>
                <a:lnTo>
                  <a:pt x="16030" y="77447"/>
                </a:lnTo>
                <a:lnTo>
                  <a:pt x="12481" y="83381"/>
                </a:lnTo>
                <a:lnTo>
                  <a:pt x="9123" y="89321"/>
                </a:lnTo>
                <a:lnTo>
                  <a:pt x="5893" y="95266"/>
                </a:lnTo>
                <a:lnTo>
                  <a:pt x="3740" y="101214"/>
                </a:lnTo>
                <a:lnTo>
                  <a:pt x="2304" y="107163"/>
                </a:lnTo>
                <a:lnTo>
                  <a:pt x="1346" y="113114"/>
                </a:lnTo>
                <a:lnTo>
                  <a:pt x="709" y="118073"/>
                </a:lnTo>
                <a:lnTo>
                  <a:pt x="283" y="122372"/>
                </a:lnTo>
                <a:lnTo>
                  <a:pt x="0" y="126230"/>
                </a:lnTo>
                <a:lnTo>
                  <a:pt x="1795" y="129793"/>
                </a:lnTo>
                <a:lnTo>
                  <a:pt x="4976" y="133162"/>
                </a:lnTo>
                <a:lnTo>
                  <a:pt x="9082" y="136399"/>
                </a:lnTo>
                <a:lnTo>
                  <a:pt x="12810" y="139550"/>
                </a:lnTo>
                <a:lnTo>
                  <a:pt x="16288" y="142642"/>
                </a:lnTo>
                <a:lnTo>
                  <a:pt x="19599" y="145696"/>
                </a:lnTo>
                <a:lnTo>
                  <a:pt x="24783" y="147732"/>
                </a:lnTo>
                <a:lnTo>
                  <a:pt x="31216" y="149089"/>
                </a:lnTo>
                <a:lnTo>
                  <a:pt x="38481" y="149994"/>
                </a:lnTo>
                <a:lnTo>
                  <a:pt x="45308" y="149606"/>
                </a:lnTo>
                <a:lnTo>
                  <a:pt x="51844" y="148354"/>
                </a:lnTo>
                <a:lnTo>
                  <a:pt x="58186" y="146528"/>
                </a:lnTo>
                <a:lnTo>
                  <a:pt x="64398" y="145310"/>
                </a:lnTo>
                <a:lnTo>
                  <a:pt x="70524" y="144498"/>
                </a:lnTo>
                <a:lnTo>
                  <a:pt x="76593" y="143957"/>
                </a:lnTo>
                <a:lnTo>
                  <a:pt x="82623" y="142604"/>
                </a:lnTo>
                <a:lnTo>
                  <a:pt x="88627" y="140710"/>
                </a:lnTo>
                <a:lnTo>
                  <a:pt x="94614" y="138455"/>
                </a:lnTo>
                <a:lnTo>
                  <a:pt x="100590" y="135959"/>
                </a:lnTo>
                <a:lnTo>
                  <a:pt x="106558" y="133303"/>
                </a:lnTo>
                <a:lnTo>
                  <a:pt x="124448" y="12501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SMARTInkAnnotation103"/>
          <p:cNvSpPr/>
          <p:nvPr/>
        </p:nvSpPr>
        <p:spPr>
          <a:xfrm>
            <a:off x="4902398" y="3027164"/>
            <a:ext cx="187525" cy="71439"/>
          </a:xfrm>
          <a:custGeom>
            <a:avLst/>
            <a:gdLst/>
            <a:ahLst/>
            <a:cxnLst/>
            <a:rect l="0" t="0" r="0" b="0"/>
            <a:pathLst>
              <a:path w="187525" h="71439">
                <a:moveTo>
                  <a:pt x="0" y="71438"/>
                </a:moveTo>
                <a:lnTo>
                  <a:pt x="0" y="63749"/>
                </a:lnTo>
                <a:lnTo>
                  <a:pt x="992" y="63335"/>
                </a:lnTo>
                <a:lnTo>
                  <a:pt x="4740" y="62875"/>
                </a:lnTo>
                <a:lnTo>
                  <a:pt x="15006" y="62671"/>
                </a:lnTo>
                <a:lnTo>
                  <a:pt x="21910" y="62617"/>
                </a:lnTo>
                <a:lnTo>
                  <a:pt x="28498" y="61588"/>
                </a:lnTo>
                <a:lnTo>
                  <a:pt x="34874" y="59910"/>
                </a:lnTo>
                <a:lnTo>
                  <a:pt x="41109" y="57800"/>
                </a:lnTo>
                <a:lnTo>
                  <a:pt x="48242" y="54408"/>
                </a:lnTo>
                <a:lnTo>
                  <a:pt x="55974" y="50163"/>
                </a:lnTo>
                <a:lnTo>
                  <a:pt x="64105" y="45348"/>
                </a:lnTo>
                <a:lnTo>
                  <a:pt x="73495" y="41146"/>
                </a:lnTo>
                <a:lnTo>
                  <a:pt x="83722" y="37353"/>
                </a:lnTo>
                <a:lnTo>
                  <a:pt x="94511" y="33831"/>
                </a:lnTo>
                <a:lnTo>
                  <a:pt x="105671" y="29499"/>
                </a:lnTo>
                <a:lnTo>
                  <a:pt x="117080" y="24627"/>
                </a:lnTo>
                <a:lnTo>
                  <a:pt x="128655" y="19395"/>
                </a:lnTo>
                <a:lnTo>
                  <a:pt x="140341" y="14914"/>
                </a:lnTo>
                <a:lnTo>
                  <a:pt x="152099" y="10935"/>
                </a:lnTo>
                <a:lnTo>
                  <a:pt x="18752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SMARTInkAnnotation104"/>
          <p:cNvSpPr/>
          <p:nvPr/>
        </p:nvSpPr>
        <p:spPr>
          <a:xfrm>
            <a:off x="5259586" y="2821781"/>
            <a:ext cx="185075" cy="26790"/>
          </a:xfrm>
          <a:custGeom>
            <a:avLst/>
            <a:gdLst/>
            <a:ahLst/>
            <a:cxnLst/>
            <a:rect l="0" t="0" r="0" b="0"/>
            <a:pathLst>
              <a:path w="185075" h="26790">
                <a:moveTo>
                  <a:pt x="0" y="26789"/>
                </a:moveTo>
                <a:lnTo>
                  <a:pt x="4740" y="22049"/>
                </a:lnTo>
                <a:lnTo>
                  <a:pt x="8121" y="20652"/>
                </a:lnTo>
                <a:lnTo>
                  <a:pt x="12359" y="19721"/>
                </a:lnTo>
                <a:lnTo>
                  <a:pt x="17169" y="19101"/>
                </a:lnTo>
                <a:lnTo>
                  <a:pt x="22360" y="18687"/>
                </a:lnTo>
                <a:lnTo>
                  <a:pt x="27805" y="18411"/>
                </a:lnTo>
                <a:lnTo>
                  <a:pt x="33419" y="18227"/>
                </a:lnTo>
                <a:lnTo>
                  <a:pt x="55543" y="17969"/>
                </a:lnTo>
                <a:lnTo>
                  <a:pt x="64810" y="16940"/>
                </a:lnTo>
                <a:lnTo>
                  <a:pt x="74957" y="15262"/>
                </a:lnTo>
                <a:lnTo>
                  <a:pt x="85690" y="13151"/>
                </a:lnTo>
                <a:lnTo>
                  <a:pt x="95822" y="11744"/>
                </a:lnTo>
                <a:lnTo>
                  <a:pt x="105553" y="10806"/>
                </a:lnTo>
                <a:lnTo>
                  <a:pt x="115017" y="10181"/>
                </a:lnTo>
                <a:lnTo>
                  <a:pt x="124303" y="9764"/>
                </a:lnTo>
                <a:lnTo>
                  <a:pt x="142558" y="9300"/>
                </a:lnTo>
                <a:lnTo>
                  <a:pt x="179256" y="8962"/>
                </a:lnTo>
                <a:lnTo>
                  <a:pt x="182012" y="7959"/>
                </a:lnTo>
                <a:lnTo>
                  <a:pt x="183849" y="6299"/>
                </a:lnTo>
                <a:lnTo>
                  <a:pt x="185074" y="4199"/>
                </a:lnTo>
                <a:lnTo>
                  <a:pt x="184898" y="2799"/>
                </a:lnTo>
                <a:lnTo>
                  <a:pt x="183789" y="1866"/>
                </a:lnTo>
                <a:lnTo>
                  <a:pt x="17859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SMARTInkAnnotation105"/>
          <p:cNvSpPr/>
          <p:nvPr/>
        </p:nvSpPr>
        <p:spPr>
          <a:xfrm>
            <a:off x="5339953" y="2964656"/>
            <a:ext cx="17751" cy="214314"/>
          </a:xfrm>
          <a:custGeom>
            <a:avLst/>
            <a:gdLst/>
            <a:ahLst/>
            <a:cxnLst/>
            <a:rect l="0" t="0" r="0" b="0"/>
            <a:pathLst>
              <a:path w="17751" h="214314">
                <a:moveTo>
                  <a:pt x="8930" y="0"/>
                </a:moveTo>
                <a:lnTo>
                  <a:pt x="8930" y="55543"/>
                </a:lnTo>
                <a:lnTo>
                  <a:pt x="9922" y="64810"/>
                </a:lnTo>
                <a:lnTo>
                  <a:pt x="11575" y="74957"/>
                </a:lnTo>
                <a:lnTo>
                  <a:pt x="13670" y="85690"/>
                </a:lnTo>
                <a:lnTo>
                  <a:pt x="15067" y="95822"/>
                </a:lnTo>
                <a:lnTo>
                  <a:pt x="15998" y="105553"/>
                </a:lnTo>
                <a:lnTo>
                  <a:pt x="16618" y="115017"/>
                </a:lnTo>
                <a:lnTo>
                  <a:pt x="17032" y="124303"/>
                </a:lnTo>
                <a:lnTo>
                  <a:pt x="17492" y="142558"/>
                </a:lnTo>
                <a:lnTo>
                  <a:pt x="17750" y="164830"/>
                </a:lnTo>
                <a:lnTo>
                  <a:pt x="16794" y="171402"/>
                </a:lnTo>
                <a:lnTo>
                  <a:pt x="15165" y="177768"/>
                </a:lnTo>
                <a:lnTo>
                  <a:pt x="13087" y="183997"/>
                </a:lnTo>
                <a:lnTo>
                  <a:pt x="11701" y="189141"/>
                </a:lnTo>
                <a:lnTo>
                  <a:pt x="10777" y="193563"/>
                </a:lnTo>
                <a:lnTo>
                  <a:pt x="10162" y="197503"/>
                </a:lnTo>
                <a:lnTo>
                  <a:pt x="8759" y="201122"/>
                </a:lnTo>
                <a:lnTo>
                  <a:pt x="6831" y="204526"/>
                </a:lnTo>
                <a:lnTo>
                  <a:pt x="0" y="21431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SMARTInkAnnotation106"/>
          <p:cNvSpPr/>
          <p:nvPr/>
        </p:nvSpPr>
        <p:spPr>
          <a:xfrm>
            <a:off x="5304234" y="3080742"/>
            <a:ext cx="285751" cy="62509"/>
          </a:xfrm>
          <a:custGeom>
            <a:avLst/>
            <a:gdLst/>
            <a:ahLst/>
            <a:cxnLst/>
            <a:rect l="0" t="0" r="0" b="0"/>
            <a:pathLst>
              <a:path w="285751" h="62509">
                <a:moveTo>
                  <a:pt x="0" y="62508"/>
                </a:moveTo>
                <a:lnTo>
                  <a:pt x="25731" y="62508"/>
                </a:lnTo>
                <a:lnTo>
                  <a:pt x="31045" y="61516"/>
                </a:lnTo>
                <a:lnTo>
                  <a:pt x="36571" y="59862"/>
                </a:lnTo>
                <a:lnTo>
                  <a:pt x="42241" y="57767"/>
                </a:lnTo>
                <a:lnTo>
                  <a:pt x="48997" y="56371"/>
                </a:lnTo>
                <a:lnTo>
                  <a:pt x="56477" y="55440"/>
                </a:lnTo>
                <a:lnTo>
                  <a:pt x="64440" y="54820"/>
                </a:lnTo>
                <a:lnTo>
                  <a:pt x="72726" y="53414"/>
                </a:lnTo>
                <a:lnTo>
                  <a:pt x="81226" y="51484"/>
                </a:lnTo>
                <a:lnTo>
                  <a:pt x="28575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SMARTInkAnnotation107"/>
          <p:cNvSpPr/>
          <p:nvPr/>
        </p:nvSpPr>
        <p:spPr>
          <a:xfrm>
            <a:off x="5663228" y="2793188"/>
            <a:ext cx="150000" cy="317893"/>
          </a:xfrm>
          <a:custGeom>
            <a:avLst/>
            <a:gdLst/>
            <a:ahLst/>
            <a:cxnLst/>
            <a:rect l="0" t="0" r="0" b="0"/>
            <a:pathLst>
              <a:path w="150000" h="317893">
                <a:moveTo>
                  <a:pt x="96420" y="189328"/>
                </a:moveTo>
                <a:lnTo>
                  <a:pt x="75094" y="189328"/>
                </a:lnTo>
                <a:lnTo>
                  <a:pt x="72281" y="191312"/>
                </a:lnTo>
                <a:lnTo>
                  <a:pt x="69413" y="194620"/>
                </a:lnTo>
                <a:lnTo>
                  <a:pt x="66509" y="198809"/>
                </a:lnTo>
                <a:lnTo>
                  <a:pt x="62589" y="203586"/>
                </a:lnTo>
                <a:lnTo>
                  <a:pt x="57991" y="208755"/>
                </a:lnTo>
                <a:lnTo>
                  <a:pt x="47591" y="219790"/>
                </a:lnTo>
                <a:lnTo>
                  <a:pt x="36354" y="231310"/>
                </a:lnTo>
                <a:lnTo>
                  <a:pt x="31571" y="237159"/>
                </a:lnTo>
                <a:lnTo>
                  <a:pt x="27391" y="243044"/>
                </a:lnTo>
                <a:lnTo>
                  <a:pt x="23612" y="248951"/>
                </a:lnTo>
                <a:lnTo>
                  <a:pt x="20100" y="255866"/>
                </a:lnTo>
                <a:lnTo>
                  <a:pt x="16767" y="263452"/>
                </a:lnTo>
                <a:lnTo>
                  <a:pt x="13553" y="271486"/>
                </a:lnTo>
                <a:lnTo>
                  <a:pt x="10417" y="278827"/>
                </a:lnTo>
                <a:lnTo>
                  <a:pt x="4288" y="292275"/>
                </a:lnTo>
                <a:lnTo>
                  <a:pt x="2256" y="297647"/>
                </a:lnTo>
                <a:lnTo>
                  <a:pt x="0" y="306261"/>
                </a:lnTo>
                <a:lnTo>
                  <a:pt x="390" y="309947"/>
                </a:lnTo>
                <a:lnTo>
                  <a:pt x="1642" y="313397"/>
                </a:lnTo>
                <a:lnTo>
                  <a:pt x="3469" y="316689"/>
                </a:lnTo>
                <a:lnTo>
                  <a:pt x="5680" y="317892"/>
                </a:lnTo>
                <a:lnTo>
                  <a:pt x="8145" y="317701"/>
                </a:lnTo>
                <a:lnTo>
                  <a:pt x="10781" y="316582"/>
                </a:lnTo>
                <a:lnTo>
                  <a:pt x="15515" y="313851"/>
                </a:lnTo>
                <a:lnTo>
                  <a:pt x="28713" y="305526"/>
                </a:lnTo>
                <a:lnTo>
                  <a:pt x="35407" y="300528"/>
                </a:lnTo>
                <a:lnTo>
                  <a:pt x="41854" y="295211"/>
                </a:lnTo>
                <a:lnTo>
                  <a:pt x="48137" y="289682"/>
                </a:lnTo>
                <a:lnTo>
                  <a:pt x="54309" y="282028"/>
                </a:lnTo>
                <a:lnTo>
                  <a:pt x="60409" y="272956"/>
                </a:lnTo>
                <a:lnTo>
                  <a:pt x="66460" y="262939"/>
                </a:lnTo>
                <a:lnTo>
                  <a:pt x="72478" y="251301"/>
                </a:lnTo>
                <a:lnTo>
                  <a:pt x="78475" y="238581"/>
                </a:lnTo>
                <a:lnTo>
                  <a:pt x="90429" y="211218"/>
                </a:lnTo>
                <a:lnTo>
                  <a:pt x="102357" y="182520"/>
                </a:lnTo>
                <a:lnTo>
                  <a:pt x="107323" y="166930"/>
                </a:lnTo>
                <a:lnTo>
                  <a:pt x="111626" y="150584"/>
                </a:lnTo>
                <a:lnTo>
                  <a:pt x="115487" y="133733"/>
                </a:lnTo>
                <a:lnTo>
                  <a:pt x="118061" y="118530"/>
                </a:lnTo>
                <a:lnTo>
                  <a:pt x="119777" y="104426"/>
                </a:lnTo>
                <a:lnTo>
                  <a:pt x="120921" y="91055"/>
                </a:lnTo>
                <a:lnTo>
                  <a:pt x="121684" y="78172"/>
                </a:lnTo>
                <a:lnTo>
                  <a:pt x="122531" y="53274"/>
                </a:lnTo>
                <a:lnTo>
                  <a:pt x="123008" y="21685"/>
                </a:lnTo>
                <a:lnTo>
                  <a:pt x="122083" y="14066"/>
                </a:lnTo>
                <a:lnTo>
                  <a:pt x="120474" y="7995"/>
                </a:lnTo>
                <a:lnTo>
                  <a:pt x="117033" y="587"/>
                </a:lnTo>
                <a:lnTo>
                  <a:pt x="116115" y="0"/>
                </a:lnTo>
                <a:lnTo>
                  <a:pt x="115503" y="602"/>
                </a:lnTo>
                <a:lnTo>
                  <a:pt x="112178" y="6562"/>
                </a:lnTo>
                <a:lnTo>
                  <a:pt x="109902" y="10929"/>
                </a:lnTo>
                <a:lnTo>
                  <a:pt x="107392" y="16817"/>
                </a:lnTo>
                <a:lnTo>
                  <a:pt x="104727" y="23719"/>
                </a:lnTo>
                <a:lnTo>
                  <a:pt x="101958" y="31297"/>
                </a:lnTo>
                <a:lnTo>
                  <a:pt x="100112" y="39326"/>
                </a:lnTo>
                <a:lnTo>
                  <a:pt x="98882" y="47655"/>
                </a:lnTo>
                <a:lnTo>
                  <a:pt x="98061" y="56184"/>
                </a:lnTo>
                <a:lnTo>
                  <a:pt x="97515" y="66831"/>
                </a:lnTo>
                <a:lnTo>
                  <a:pt x="96906" y="91890"/>
                </a:lnTo>
                <a:lnTo>
                  <a:pt x="96463" y="170064"/>
                </a:lnTo>
                <a:lnTo>
                  <a:pt x="97441" y="183431"/>
                </a:lnTo>
                <a:lnTo>
                  <a:pt x="99085" y="196310"/>
                </a:lnTo>
                <a:lnTo>
                  <a:pt x="101174" y="208866"/>
                </a:lnTo>
                <a:lnTo>
                  <a:pt x="103558" y="220213"/>
                </a:lnTo>
                <a:lnTo>
                  <a:pt x="106140" y="230753"/>
                </a:lnTo>
                <a:lnTo>
                  <a:pt x="108853" y="240758"/>
                </a:lnTo>
                <a:lnTo>
                  <a:pt x="111654" y="249411"/>
                </a:lnTo>
                <a:lnTo>
                  <a:pt x="114514" y="257165"/>
                </a:lnTo>
                <a:lnTo>
                  <a:pt x="117413" y="264318"/>
                </a:lnTo>
                <a:lnTo>
                  <a:pt x="121329" y="271071"/>
                </a:lnTo>
                <a:lnTo>
                  <a:pt x="125924" y="277558"/>
                </a:lnTo>
                <a:lnTo>
                  <a:pt x="130973" y="283867"/>
                </a:lnTo>
                <a:lnTo>
                  <a:pt x="135330" y="289065"/>
                </a:lnTo>
                <a:lnTo>
                  <a:pt x="139227" y="293522"/>
                </a:lnTo>
                <a:lnTo>
                  <a:pt x="149999" y="30541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SMARTInkAnnotation108"/>
          <p:cNvSpPr/>
          <p:nvPr/>
        </p:nvSpPr>
        <p:spPr>
          <a:xfrm>
            <a:off x="5911453" y="2947361"/>
            <a:ext cx="131651" cy="160171"/>
          </a:xfrm>
          <a:custGeom>
            <a:avLst/>
            <a:gdLst/>
            <a:ahLst/>
            <a:cxnLst/>
            <a:rect l="0" t="0" r="0" b="0"/>
            <a:pathLst>
              <a:path w="131651" h="160171">
                <a:moveTo>
                  <a:pt x="0" y="88733"/>
                </a:moveTo>
                <a:lnTo>
                  <a:pt x="12429" y="88733"/>
                </a:lnTo>
                <a:lnTo>
                  <a:pt x="15231" y="87741"/>
                </a:lnTo>
                <a:lnTo>
                  <a:pt x="18091" y="86087"/>
                </a:lnTo>
                <a:lnTo>
                  <a:pt x="20991" y="83992"/>
                </a:lnTo>
                <a:lnTo>
                  <a:pt x="24908" y="81604"/>
                </a:lnTo>
                <a:lnTo>
                  <a:pt x="29503" y="79020"/>
                </a:lnTo>
                <a:lnTo>
                  <a:pt x="34552" y="76304"/>
                </a:lnTo>
                <a:lnTo>
                  <a:pt x="40894" y="73502"/>
                </a:lnTo>
                <a:lnTo>
                  <a:pt x="48098" y="70641"/>
                </a:lnTo>
                <a:lnTo>
                  <a:pt x="55878" y="67742"/>
                </a:lnTo>
                <a:lnTo>
                  <a:pt x="63049" y="64817"/>
                </a:lnTo>
                <a:lnTo>
                  <a:pt x="69814" y="61875"/>
                </a:lnTo>
                <a:lnTo>
                  <a:pt x="76308" y="58921"/>
                </a:lnTo>
                <a:lnTo>
                  <a:pt x="82621" y="54968"/>
                </a:lnTo>
                <a:lnTo>
                  <a:pt x="88816" y="50348"/>
                </a:lnTo>
                <a:lnTo>
                  <a:pt x="94929" y="45283"/>
                </a:lnTo>
                <a:lnTo>
                  <a:pt x="100989" y="39923"/>
                </a:lnTo>
                <a:lnTo>
                  <a:pt x="113014" y="28675"/>
                </a:lnTo>
                <a:lnTo>
                  <a:pt x="126200" y="15927"/>
                </a:lnTo>
                <a:lnTo>
                  <a:pt x="128781" y="12414"/>
                </a:lnTo>
                <a:lnTo>
                  <a:pt x="130503" y="9080"/>
                </a:lnTo>
                <a:lnTo>
                  <a:pt x="131650" y="5866"/>
                </a:lnTo>
                <a:lnTo>
                  <a:pt x="131423" y="3722"/>
                </a:lnTo>
                <a:lnTo>
                  <a:pt x="130279" y="2294"/>
                </a:lnTo>
                <a:lnTo>
                  <a:pt x="128525" y="1341"/>
                </a:lnTo>
                <a:lnTo>
                  <a:pt x="126363" y="706"/>
                </a:lnTo>
                <a:lnTo>
                  <a:pt x="123929" y="283"/>
                </a:lnTo>
                <a:lnTo>
                  <a:pt x="121314" y="0"/>
                </a:lnTo>
                <a:lnTo>
                  <a:pt x="117587" y="805"/>
                </a:lnTo>
                <a:lnTo>
                  <a:pt x="113118" y="2333"/>
                </a:lnTo>
                <a:lnTo>
                  <a:pt x="108154" y="4344"/>
                </a:lnTo>
                <a:lnTo>
                  <a:pt x="101868" y="7669"/>
                </a:lnTo>
                <a:lnTo>
                  <a:pt x="94701" y="11870"/>
                </a:lnTo>
                <a:lnTo>
                  <a:pt x="86946" y="16655"/>
                </a:lnTo>
                <a:lnTo>
                  <a:pt x="80784" y="21830"/>
                </a:lnTo>
                <a:lnTo>
                  <a:pt x="75685" y="27263"/>
                </a:lnTo>
                <a:lnTo>
                  <a:pt x="71292" y="32870"/>
                </a:lnTo>
                <a:lnTo>
                  <a:pt x="66379" y="39585"/>
                </a:lnTo>
                <a:lnTo>
                  <a:pt x="55630" y="54983"/>
                </a:lnTo>
                <a:lnTo>
                  <a:pt x="50977" y="62264"/>
                </a:lnTo>
                <a:lnTo>
                  <a:pt x="46883" y="69103"/>
                </a:lnTo>
                <a:lnTo>
                  <a:pt x="43162" y="75646"/>
                </a:lnTo>
                <a:lnTo>
                  <a:pt x="39689" y="82985"/>
                </a:lnTo>
                <a:lnTo>
                  <a:pt x="36381" y="90854"/>
                </a:lnTo>
                <a:lnTo>
                  <a:pt x="33184" y="99077"/>
                </a:lnTo>
                <a:lnTo>
                  <a:pt x="32044" y="106543"/>
                </a:lnTo>
                <a:lnTo>
                  <a:pt x="32277" y="113504"/>
                </a:lnTo>
                <a:lnTo>
                  <a:pt x="33424" y="120130"/>
                </a:lnTo>
                <a:lnTo>
                  <a:pt x="35181" y="126532"/>
                </a:lnTo>
                <a:lnTo>
                  <a:pt x="37344" y="132784"/>
                </a:lnTo>
                <a:lnTo>
                  <a:pt x="39779" y="138936"/>
                </a:lnTo>
                <a:lnTo>
                  <a:pt x="43387" y="144030"/>
                </a:lnTo>
                <a:lnTo>
                  <a:pt x="47776" y="148418"/>
                </a:lnTo>
                <a:lnTo>
                  <a:pt x="52686" y="152335"/>
                </a:lnTo>
                <a:lnTo>
                  <a:pt x="57945" y="154947"/>
                </a:lnTo>
                <a:lnTo>
                  <a:pt x="63434" y="156688"/>
                </a:lnTo>
                <a:lnTo>
                  <a:pt x="69078" y="157849"/>
                </a:lnTo>
                <a:lnTo>
                  <a:pt x="74826" y="158623"/>
                </a:lnTo>
                <a:lnTo>
                  <a:pt x="80642" y="159138"/>
                </a:lnTo>
                <a:lnTo>
                  <a:pt x="98227" y="16017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SMARTInkAnnotation109"/>
          <p:cNvSpPr/>
          <p:nvPr/>
        </p:nvSpPr>
        <p:spPr>
          <a:xfrm>
            <a:off x="6197205" y="3001317"/>
            <a:ext cx="223241" cy="122124"/>
          </a:xfrm>
          <a:custGeom>
            <a:avLst/>
            <a:gdLst/>
            <a:ahLst/>
            <a:cxnLst/>
            <a:rect l="0" t="0" r="0" b="0"/>
            <a:pathLst>
              <a:path w="223241" h="122124">
                <a:moveTo>
                  <a:pt x="8928" y="16918"/>
                </a:moveTo>
                <a:lnTo>
                  <a:pt x="4187" y="21658"/>
                </a:lnTo>
                <a:lnTo>
                  <a:pt x="2790" y="24047"/>
                </a:lnTo>
                <a:lnTo>
                  <a:pt x="1859" y="26631"/>
                </a:lnTo>
                <a:lnTo>
                  <a:pt x="1238" y="29346"/>
                </a:lnTo>
                <a:lnTo>
                  <a:pt x="825" y="33141"/>
                </a:lnTo>
                <a:lnTo>
                  <a:pt x="549" y="37655"/>
                </a:lnTo>
                <a:lnTo>
                  <a:pt x="243" y="47962"/>
                </a:lnTo>
                <a:lnTo>
                  <a:pt x="2" y="88145"/>
                </a:lnTo>
                <a:lnTo>
                  <a:pt x="0" y="91192"/>
                </a:lnTo>
                <a:lnTo>
                  <a:pt x="991" y="92230"/>
                </a:lnTo>
                <a:lnTo>
                  <a:pt x="2645" y="91931"/>
                </a:lnTo>
                <a:lnTo>
                  <a:pt x="4739" y="90739"/>
                </a:lnTo>
                <a:lnTo>
                  <a:pt x="6135" y="88952"/>
                </a:lnTo>
                <a:lnTo>
                  <a:pt x="7066" y="86769"/>
                </a:lnTo>
                <a:lnTo>
                  <a:pt x="7686" y="84321"/>
                </a:lnTo>
                <a:lnTo>
                  <a:pt x="9093" y="81697"/>
                </a:lnTo>
                <a:lnTo>
                  <a:pt x="11022" y="78956"/>
                </a:lnTo>
                <a:lnTo>
                  <a:pt x="13300" y="76136"/>
                </a:lnTo>
                <a:lnTo>
                  <a:pt x="15812" y="71279"/>
                </a:lnTo>
                <a:lnTo>
                  <a:pt x="18478" y="65065"/>
                </a:lnTo>
                <a:lnTo>
                  <a:pt x="21248" y="57945"/>
                </a:lnTo>
                <a:lnTo>
                  <a:pt x="24086" y="51215"/>
                </a:lnTo>
                <a:lnTo>
                  <a:pt x="26971" y="44743"/>
                </a:lnTo>
                <a:lnTo>
                  <a:pt x="29886" y="38445"/>
                </a:lnTo>
                <a:lnTo>
                  <a:pt x="33814" y="33253"/>
                </a:lnTo>
                <a:lnTo>
                  <a:pt x="38417" y="28800"/>
                </a:lnTo>
                <a:lnTo>
                  <a:pt x="43470" y="24839"/>
                </a:lnTo>
                <a:lnTo>
                  <a:pt x="47831" y="20214"/>
                </a:lnTo>
                <a:lnTo>
                  <a:pt x="51730" y="15147"/>
                </a:lnTo>
                <a:lnTo>
                  <a:pt x="55322" y="9784"/>
                </a:lnTo>
                <a:lnTo>
                  <a:pt x="58708" y="6209"/>
                </a:lnTo>
                <a:lnTo>
                  <a:pt x="61959" y="3825"/>
                </a:lnTo>
                <a:lnTo>
                  <a:pt x="65117" y="2236"/>
                </a:lnTo>
                <a:lnTo>
                  <a:pt x="69208" y="1177"/>
                </a:lnTo>
                <a:lnTo>
                  <a:pt x="73919" y="471"/>
                </a:lnTo>
                <a:lnTo>
                  <a:pt x="79044" y="0"/>
                </a:lnTo>
                <a:lnTo>
                  <a:pt x="83453" y="678"/>
                </a:lnTo>
                <a:lnTo>
                  <a:pt x="87385" y="2122"/>
                </a:lnTo>
                <a:lnTo>
                  <a:pt x="90998" y="4078"/>
                </a:lnTo>
                <a:lnTo>
                  <a:pt x="94399" y="7365"/>
                </a:lnTo>
                <a:lnTo>
                  <a:pt x="97659" y="11542"/>
                </a:lnTo>
                <a:lnTo>
                  <a:pt x="100824" y="16310"/>
                </a:lnTo>
                <a:lnTo>
                  <a:pt x="103926" y="21474"/>
                </a:lnTo>
                <a:lnTo>
                  <a:pt x="106986" y="26900"/>
                </a:lnTo>
                <a:lnTo>
                  <a:pt x="113033" y="38222"/>
                </a:lnTo>
                <a:lnTo>
                  <a:pt x="119027" y="49868"/>
                </a:lnTo>
                <a:lnTo>
                  <a:pt x="122015" y="56744"/>
                </a:lnTo>
                <a:lnTo>
                  <a:pt x="124998" y="64304"/>
                </a:lnTo>
                <a:lnTo>
                  <a:pt x="127980" y="72321"/>
                </a:lnTo>
                <a:lnTo>
                  <a:pt x="130960" y="79650"/>
                </a:lnTo>
                <a:lnTo>
                  <a:pt x="133939" y="86520"/>
                </a:lnTo>
                <a:lnTo>
                  <a:pt x="136917" y="93085"/>
                </a:lnTo>
                <a:lnTo>
                  <a:pt x="139895" y="98454"/>
                </a:lnTo>
                <a:lnTo>
                  <a:pt x="142871" y="103025"/>
                </a:lnTo>
                <a:lnTo>
                  <a:pt x="145849" y="107065"/>
                </a:lnTo>
                <a:lnTo>
                  <a:pt x="148825" y="110750"/>
                </a:lnTo>
                <a:lnTo>
                  <a:pt x="151802" y="114199"/>
                </a:lnTo>
                <a:lnTo>
                  <a:pt x="154779" y="117491"/>
                </a:lnTo>
                <a:lnTo>
                  <a:pt x="157756" y="119685"/>
                </a:lnTo>
                <a:lnTo>
                  <a:pt x="163709" y="122123"/>
                </a:lnTo>
                <a:lnTo>
                  <a:pt x="166686" y="120789"/>
                </a:lnTo>
                <a:lnTo>
                  <a:pt x="169662" y="117915"/>
                </a:lnTo>
                <a:lnTo>
                  <a:pt x="172639" y="114015"/>
                </a:lnTo>
                <a:lnTo>
                  <a:pt x="176607" y="109430"/>
                </a:lnTo>
                <a:lnTo>
                  <a:pt x="181238" y="104390"/>
                </a:lnTo>
                <a:lnTo>
                  <a:pt x="186309" y="99045"/>
                </a:lnTo>
                <a:lnTo>
                  <a:pt x="190681" y="91513"/>
                </a:lnTo>
                <a:lnTo>
                  <a:pt x="194589" y="82523"/>
                </a:lnTo>
                <a:lnTo>
                  <a:pt x="198186" y="72560"/>
                </a:lnTo>
                <a:lnTo>
                  <a:pt x="223240" y="79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SMARTInkAnnotation110"/>
          <p:cNvSpPr/>
          <p:nvPr/>
        </p:nvSpPr>
        <p:spPr>
          <a:xfrm>
            <a:off x="6546702" y="2830711"/>
            <a:ext cx="41655" cy="274484"/>
          </a:xfrm>
          <a:custGeom>
            <a:avLst/>
            <a:gdLst/>
            <a:ahLst/>
            <a:cxnLst/>
            <a:rect l="0" t="0" r="0" b="0"/>
            <a:pathLst>
              <a:path w="41655" h="274484">
                <a:moveTo>
                  <a:pt x="7689" y="0"/>
                </a:moveTo>
                <a:lnTo>
                  <a:pt x="7689" y="17169"/>
                </a:lnTo>
                <a:lnTo>
                  <a:pt x="6696" y="24344"/>
                </a:lnTo>
                <a:lnTo>
                  <a:pt x="5043" y="33097"/>
                </a:lnTo>
                <a:lnTo>
                  <a:pt x="2949" y="42900"/>
                </a:lnTo>
                <a:lnTo>
                  <a:pt x="1552" y="53405"/>
                </a:lnTo>
                <a:lnTo>
                  <a:pt x="621" y="64377"/>
                </a:lnTo>
                <a:lnTo>
                  <a:pt x="0" y="75660"/>
                </a:lnTo>
                <a:lnTo>
                  <a:pt x="578" y="88143"/>
                </a:lnTo>
                <a:lnTo>
                  <a:pt x="1957" y="101426"/>
                </a:lnTo>
                <a:lnTo>
                  <a:pt x="3867" y="115242"/>
                </a:lnTo>
                <a:lnTo>
                  <a:pt x="5141" y="128422"/>
                </a:lnTo>
                <a:lnTo>
                  <a:pt x="5990" y="141177"/>
                </a:lnTo>
                <a:lnTo>
                  <a:pt x="6556" y="153649"/>
                </a:lnTo>
                <a:lnTo>
                  <a:pt x="7926" y="164940"/>
                </a:lnTo>
                <a:lnTo>
                  <a:pt x="9832" y="175445"/>
                </a:lnTo>
                <a:lnTo>
                  <a:pt x="12093" y="185424"/>
                </a:lnTo>
                <a:lnTo>
                  <a:pt x="14594" y="195054"/>
                </a:lnTo>
                <a:lnTo>
                  <a:pt x="17253" y="204449"/>
                </a:lnTo>
                <a:lnTo>
                  <a:pt x="20018" y="213690"/>
                </a:lnTo>
                <a:lnTo>
                  <a:pt x="22854" y="221835"/>
                </a:lnTo>
                <a:lnTo>
                  <a:pt x="25736" y="229249"/>
                </a:lnTo>
                <a:lnTo>
                  <a:pt x="28649" y="236177"/>
                </a:lnTo>
                <a:lnTo>
                  <a:pt x="31585" y="242779"/>
                </a:lnTo>
                <a:lnTo>
                  <a:pt x="37491" y="255407"/>
                </a:lnTo>
                <a:lnTo>
                  <a:pt x="39463" y="260560"/>
                </a:lnTo>
                <a:lnTo>
                  <a:pt x="40778" y="264988"/>
                </a:lnTo>
                <a:lnTo>
                  <a:pt x="41654" y="268932"/>
                </a:lnTo>
                <a:lnTo>
                  <a:pt x="41247" y="271561"/>
                </a:lnTo>
                <a:lnTo>
                  <a:pt x="39983" y="273314"/>
                </a:lnTo>
                <a:lnTo>
                  <a:pt x="38147" y="274483"/>
                </a:lnTo>
                <a:lnTo>
                  <a:pt x="35932" y="274270"/>
                </a:lnTo>
                <a:lnTo>
                  <a:pt x="33463" y="273136"/>
                </a:lnTo>
                <a:lnTo>
                  <a:pt x="25548" y="26789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SMARTInkAnnotation111"/>
          <p:cNvSpPr/>
          <p:nvPr/>
        </p:nvSpPr>
        <p:spPr>
          <a:xfrm>
            <a:off x="6420445" y="2964656"/>
            <a:ext cx="160736" cy="8822"/>
          </a:xfrm>
          <a:custGeom>
            <a:avLst/>
            <a:gdLst/>
            <a:ahLst/>
            <a:cxnLst/>
            <a:rect l="0" t="0" r="0" b="0"/>
            <a:pathLst>
              <a:path w="160736" h="8822">
                <a:moveTo>
                  <a:pt x="0" y="0"/>
                </a:moveTo>
                <a:lnTo>
                  <a:pt x="4740" y="0"/>
                </a:lnTo>
                <a:lnTo>
                  <a:pt x="9113" y="992"/>
                </a:lnTo>
                <a:lnTo>
                  <a:pt x="15006" y="2646"/>
                </a:lnTo>
                <a:lnTo>
                  <a:pt x="21910" y="4741"/>
                </a:lnTo>
                <a:lnTo>
                  <a:pt x="29489" y="6137"/>
                </a:lnTo>
                <a:lnTo>
                  <a:pt x="37519" y="7068"/>
                </a:lnTo>
                <a:lnTo>
                  <a:pt x="45849" y="7689"/>
                </a:lnTo>
                <a:lnTo>
                  <a:pt x="54378" y="8102"/>
                </a:lnTo>
                <a:lnTo>
                  <a:pt x="71793" y="8562"/>
                </a:lnTo>
                <a:lnTo>
                  <a:pt x="103073" y="8821"/>
                </a:lnTo>
                <a:lnTo>
                  <a:pt x="114356" y="7865"/>
                </a:lnTo>
                <a:lnTo>
                  <a:pt x="125846" y="6236"/>
                </a:lnTo>
                <a:lnTo>
                  <a:pt x="16073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SMARTInkAnnotation112"/>
          <p:cNvSpPr/>
          <p:nvPr/>
        </p:nvSpPr>
        <p:spPr>
          <a:xfrm>
            <a:off x="6679406" y="2937867"/>
            <a:ext cx="176670" cy="196454"/>
          </a:xfrm>
          <a:custGeom>
            <a:avLst/>
            <a:gdLst/>
            <a:ahLst/>
            <a:cxnLst/>
            <a:rect l="0" t="0" r="0" b="0"/>
            <a:pathLst>
              <a:path w="176670" h="196454">
                <a:moveTo>
                  <a:pt x="160735" y="0"/>
                </a:moveTo>
                <a:lnTo>
                  <a:pt x="155994" y="4741"/>
                </a:lnTo>
                <a:lnTo>
                  <a:pt x="153605" y="6137"/>
                </a:lnTo>
                <a:lnTo>
                  <a:pt x="144512" y="9094"/>
                </a:lnTo>
                <a:lnTo>
                  <a:pt x="139996" y="11024"/>
                </a:lnTo>
                <a:lnTo>
                  <a:pt x="129689" y="15814"/>
                </a:lnTo>
                <a:lnTo>
                  <a:pt x="101035" y="29888"/>
                </a:lnTo>
                <a:lnTo>
                  <a:pt x="96129" y="32824"/>
                </a:lnTo>
                <a:lnTo>
                  <a:pt x="91868" y="35773"/>
                </a:lnTo>
                <a:lnTo>
                  <a:pt x="88034" y="38732"/>
                </a:lnTo>
                <a:lnTo>
                  <a:pt x="84487" y="41696"/>
                </a:lnTo>
                <a:lnTo>
                  <a:pt x="81129" y="44665"/>
                </a:lnTo>
                <a:lnTo>
                  <a:pt x="77898" y="47636"/>
                </a:lnTo>
                <a:lnTo>
                  <a:pt x="74752" y="49617"/>
                </a:lnTo>
                <a:lnTo>
                  <a:pt x="71663" y="50937"/>
                </a:lnTo>
                <a:lnTo>
                  <a:pt x="68612" y="51817"/>
                </a:lnTo>
                <a:lnTo>
                  <a:pt x="67569" y="53397"/>
                </a:lnTo>
                <a:lnTo>
                  <a:pt x="67867" y="55441"/>
                </a:lnTo>
                <a:lnTo>
                  <a:pt x="70732" y="61112"/>
                </a:lnTo>
                <a:lnTo>
                  <a:pt x="72952" y="62569"/>
                </a:lnTo>
                <a:lnTo>
                  <a:pt x="76416" y="64533"/>
                </a:lnTo>
                <a:lnTo>
                  <a:pt x="80710" y="66834"/>
                </a:lnTo>
                <a:lnTo>
                  <a:pt x="84564" y="69361"/>
                </a:lnTo>
                <a:lnTo>
                  <a:pt x="88126" y="72038"/>
                </a:lnTo>
                <a:lnTo>
                  <a:pt x="91493" y="74814"/>
                </a:lnTo>
                <a:lnTo>
                  <a:pt x="96714" y="77657"/>
                </a:lnTo>
                <a:lnTo>
                  <a:pt x="103171" y="80545"/>
                </a:lnTo>
                <a:lnTo>
                  <a:pt x="110453" y="83463"/>
                </a:lnTo>
                <a:lnTo>
                  <a:pt x="117292" y="85407"/>
                </a:lnTo>
                <a:lnTo>
                  <a:pt x="123835" y="86704"/>
                </a:lnTo>
                <a:lnTo>
                  <a:pt x="130181" y="87568"/>
                </a:lnTo>
                <a:lnTo>
                  <a:pt x="136397" y="89137"/>
                </a:lnTo>
                <a:lnTo>
                  <a:pt x="142525" y="91175"/>
                </a:lnTo>
                <a:lnTo>
                  <a:pt x="148595" y="93525"/>
                </a:lnTo>
                <a:lnTo>
                  <a:pt x="153634" y="96084"/>
                </a:lnTo>
                <a:lnTo>
                  <a:pt x="157985" y="98783"/>
                </a:lnTo>
                <a:lnTo>
                  <a:pt x="161878" y="101574"/>
                </a:lnTo>
                <a:lnTo>
                  <a:pt x="165465" y="104427"/>
                </a:lnTo>
                <a:lnTo>
                  <a:pt x="168850" y="107321"/>
                </a:lnTo>
                <a:lnTo>
                  <a:pt x="172097" y="110243"/>
                </a:lnTo>
                <a:lnTo>
                  <a:pt x="174262" y="113183"/>
                </a:lnTo>
                <a:lnTo>
                  <a:pt x="176669" y="119095"/>
                </a:lnTo>
                <a:lnTo>
                  <a:pt x="176318" y="122061"/>
                </a:lnTo>
                <a:lnTo>
                  <a:pt x="175092" y="125030"/>
                </a:lnTo>
                <a:lnTo>
                  <a:pt x="173283" y="128002"/>
                </a:lnTo>
                <a:lnTo>
                  <a:pt x="171085" y="131968"/>
                </a:lnTo>
                <a:lnTo>
                  <a:pt x="165996" y="141665"/>
                </a:lnTo>
                <a:lnTo>
                  <a:pt x="161266" y="146037"/>
                </a:lnTo>
                <a:lnTo>
                  <a:pt x="155136" y="149944"/>
                </a:lnTo>
                <a:lnTo>
                  <a:pt x="148071" y="153541"/>
                </a:lnTo>
                <a:lnTo>
                  <a:pt x="140386" y="156931"/>
                </a:lnTo>
                <a:lnTo>
                  <a:pt x="132286" y="160183"/>
                </a:lnTo>
                <a:lnTo>
                  <a:pt x="123910" y="163344"/>
                </a:lnTo>
                <a:lnTo>
                  <a:pt x="114357" y="167435"/>
                </a:lnTo>
                <a:lnTo>
                  <a:pt x="93158" y="177272"/>
                </a:lnTo>
                <a:lnTo>
                  <a:pt x="81950" y="181681"/>
                </a:lnTo>
                <a:lnTo>
                  <a:pt x="70508" y="185613"/>
                </a:lnTo>
                <a:lnTo>
                  <a:pt x="58911" y="189226"/>
                </a:lnTo>
                <a:lnTo>
                  <a:pt x="47211" y="191636"/>
                </a:lnTo>
                <a:lnTo>
                  <a:pt x="35443" y="193241"/>
                </a:lnTo>
                <a:lnTo>
                  <a:pt x="0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SMARTInkAnnotation113"/>
          <p:cNvSpPr/>
          <p:nvPr/>
        </p:nvSpPr>
        <p:spPr>
          <a:xfrm>
            <a:off x="609246" y="3464719"/>
            <a:ext cx="184403" cy="476055"/>
          </a:xfrm>
          <a:custGeom>
            <a:avLst/>
            <a:gdLst/>
            <a:ahLst/>
            <a:cxnLst/>
            <a:rect l="0" t="0" r="0" b="0"/>
            <a:pathLst>
              <a:path w="184403" h="476055">
                <a:moveTo>
                  <a:pt x="114058" y="0"/>
                </a:moveTo>
                <a:lnTo>
                  <a:pt x="104578" y="4740"/>
                </a:lnTo>
                <a:lnTo>
                  <a:pt x="99800" y="8121"/>
                </a:lnTo>
                <a:lnTo>
                  <a:pt x="94631" y="12359"/>
                </a:lnTo>
                <a:lnTo>
                  <a:pt x="89201" y="17169"/>
                </a:lnTo>
                <a:lnTo>
                  <a:pt x="83596" y="23352"/>
                </a:lnTo>
                <a:lnTo>
                  <a:pt x="77875" y="30451"/>
                </a:lnTo>
                <a:lnTo>
                  <a:pt x="72077" y="38160"/>
                </a:lnTo>
                <a:lnTo>
                  <a:pt x="60343" y="54663"/>
                </a:lnTo>
                <a:lnTo>
                  <a:pt x="54435" y="63231"/>
                </a:lnTo>
                <a:lnTo>
                  <a:pt x="47521" y="70927"/>
                </a:lnTo>
                <a:lnTo>
                  <a:pt x="39934" y="78042"/>
                </a:lnTo>
                <a:lnTo>
                  <a:pt x="31900" y="84771"/>
                </a:lnTo>
                <a:lnTo>
                  <a:pt x="25552" y="92232"/>
                </a:lnTo>
                <a:lnTo>
                  <a:pt x="20328" y="100183"/>
                </a:lnTo>
                <a:lnTo>
                  <a:pt x="11877" y="115964"/>
                </a:lnTo>
                <a:lnTo>
                  <a:pt x="4814" y="129591"/>
                </a:lnTo>
                <a:lnTo>
                  <a:pt x="1013" y="142262"/>
                </a:lnTo>
                <a:lnTo>
                  <a:pt x="0" y="148420"/>
                </a:lnTo>
                <a:lnTo>
                  <a:pt x="1308" y="153517"/>
                </a:lnTo>
                <a:lnTo>
                  <a:pt x="4165" y="157907"/>
                </a:lnTo>
                <a:lnTo>
                  <a:pt x="8054" y="161826"/>
                </a:lnTo>
                <a:lnTo>
                  <a:pt x="12631" y="165431"/>
                </a:lnTo>
                <a:lnTo>
                  <a:pt x="17667" y="168826"/>
                </a:lnTo>
                <a:lnTo>
                  <a:pt x="23008" y="172082"/>
                </a:lnTo>
                <a:lnTo>
                  <a:pt x="44747" y="186145"/>
                </a:lnTo>
                <a:lnTo>
                  <a:pt x="53960" y="190573"/>
                </a:lnTo>
                <a:lnTo>
                  <a:pt x="64071" y="194518"/>
                </a:lnTo>
                <a:lnTo>
                  <a:pt x="74781" y="198139"/>
                </a:lnTo>
                <a:lnTo>
                  <a:pt x="84897" y="200554"/>
                </a:lnTo>
                <a:lnTo>
                  <a:pt x="94617" y="202163"/>
                </a:lnTo>
                <a:lnTo>
                  <a:pt x="104074" y="203236"/>
                </a:lnTo>
                <a:lnTo>
                  <a:pt x="113356" y="205936"/>
                </a:lnTo>
                <a:lnTo>
                  <a:pt x="122519" y="209721"/>
                </a:lnTo>
                <a:lnTo>
                  <a:pt x="173040" y="234880"/>
                </a:lnTo>
                <a:lnTo>
                  <a:pt x="177192" y="239930"/>
                </a:lnTo>
                <a:lnTo>
                  <a:pt x="179960" y="246273"/>
                </a:lnTo>
                <a:lnTo>
                  <a:pt x="183035" y="260267"/>
                </a:lnTo>
                <a:lnTo>
                  <a:pt x="184402" y="273101"/>
                </a:lnTo>
                <a:lnTo>
                  <a:pt x="183775" y="281286"/>
                </a:lnTo>
                <a:lnTo>
                  <a:pt x="182364" y="290712"/>
                </a:lnTo>
                <a:lnTo>
                  <a:pt x="180432" y="300964"/>
                </a:lnTo>
                <a:lnTo>
                  <a:pt x="177159" y="310775"/>
                </a:lnTo>
                <a:lnTo>
                  <a:pt x="172992" y="320293"/>
                </a:lnTo>
                <a:lnTo>
                  <a:pt x="152048" y="361696"/>
                </a:lnTo>
                <a:lnTo>
                  <a:pt x="146330" y="372099"/>
                </a:lnTo>
                <a:lnTo>
                  <a:pt x="140534" y="382011"/>
                </a:lnTo>
                <a:lnTo>
                  <a:pt x="128802" y="400962"/>
                </a:lnTo>
                <a:lnTo>
                  <a:pt x="116973" y="419307"/>
                </a:lnTo>
                <a:lnTo>
                  <a:pt x="112033" y="427374"/>
                </a:lnTo>
                <a:lnTo>
                  <a:pt x="107747" y="434736"/>
                </a:lnTo>
                <a:lnTo>
                  <a:pt x="100339" y="448208"/>
                </a:lnTo>
                <a:lnTo>
                  <a:pt x="93740" y="460810"/>
                </a:lnTo>
                <a:lnTo>
                  <a:pt x="92575" y="465957"/>
                </a:lnTo>
                <a:lnTo>
                  <a:pt x="92791" y="470380"/>
                </a:lnTo>
                <a:lnTo>
                  <a:pt x="93927" y="474321"/>
                </a:lnTo>
                <a:lnTo>
                  <a:pt x="95677" y="475956"/>
                </a:lnTo>
                <a:lnTo>
                  <a:pt x="97835" y="476054"/>
                </a:lnTo>
                <a:lnTo>
                  <a:pt x="100267" y="475127"/>
                </a:lnTo>
                <a:lnTo>
                  <a:pt x="131918" y="4643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SMARTInkAnnotation114"/>
          <p:cNvSpPr/>
          <p:nvPr/>
        </p:nvSpPr>
        <p:spPr>
          <a:xfrm>
            <a:off x="937617" y="3804047"/>
            <a:ext cx="205384" cy="150748"/>
          </a:xfrm>
          <a:custGeom>
            <a:avLst/>
            <a:gdLst/>
            <a:ahLst/>
            <a:cxnLst/>
            <a:rect l="0" t="0" r="0" b="0"/>
            <a:pathLst>
              <a:path w="205384" h="150748">
                <a:moveTo>
                  <a:pt x="0" y="0"/>
                </a:moveTo>
                <a:lnTo>
                  <a:pt x="0" y="63231"/>
                </a:lnTo>
                <a:lnTo>
                  <a:pt x="992" y="71919"/>
                </a:lnTo>
                <a:lnTo>
                  <a:pt x="2646" y="80688"/>
                </a:lnTo>
                <a:lnTo>
                  <a:pt x="4741" y="89511"/>
                </a:lnTo>
                <a:lnTo>
                  <a:pt x="7129" y="97377"/>
                </a:lnTo>
                <a:lnTo>
                  <a:pt x="9714" y="104606"/>
                </a:lnTo>
                <a:lnTo>
                  <a:pt x="12429" y="111409"/>
                </a:lnTo>
                <a:lnTo>
                  <a:pt x="15231" y="116937"/>
                </a:lnTo>
                <a:lnTo>
                  <a:pt x="18092" y="121614"/>
                </a:lnTo>
                <a:lnTo>
                  <a:pt x="20991" y="125724"/>
                </a:lnTo>
                <a:lnTo>
                  <a:pt x="23916" y="127472"/>
                </a:lnTo>
                <a:lnTo>
                  <a:pt x="26858" y="127646"/>
                </a:lnTo>
                <a:lnTo>
                  <a:pt x="29812" y="126769"/>
                </a:lnTo>
                <a:lnTo>
                  <a:pt x="33765" y="125192"/>
                </a:lnTo>
                <a:lnTo>
                  <a:pt x="38385" y="123149"/>
                </a:lnTo>
                <a:lnTo>
                  <a:pt x="43450" y="120794"/>
                </a:lnTo>
                <a:lnTo>
                  <a:pt x="47818" y="117240"/>
                </a:lnTo>
                <a:lnTo>
                  <a:pt x="51722" y="112887"/>
                </a:lnTo>
                <a:lnTo>
                  <a:pt x="55318" y="108000"/>
                </a:lnTo>
                <a:lnTo>
                  <a:pt x="58707" y="101765"/>
                </a:lnTo>
                <a:lnTo>
                  <a:pt x="61958" y="94632"/>
                </a:lnTo>
                <a:lnTo>
                  <a:pt x="65118" y="86901"/>
                </a:lnTo>
                <a:lnTo>
                  <a:pt x="68217" y="78769"/>
                </a:lnTo>
                <a:lnTo>
                  <a:pt x="74306" y="61798"/>
                </a:lnTo>
                <a:lnTo>
                  <a:pt x="83312" y="35508"/>
                </a:lnTo>
                <a:lnTo>
                  <a:pt x="85307" y="28633"/>
                </a:lnTo>
                <a:lnTo>
                  <a:pt x="86637" y="23057"/>
                </a:lnTo>
                <a:lnTo>
                  <a:pt x="89141" y="9756"/>
                </a:lnTo>
                <a:lnTo>
                  <a:pt x="90185" y="11465"/>
                </a:lnTo>
                <a:lnTo>
                  <a:pt x="91874" y="14589"/>
                </a:lnTo>
                <a:lnTo>
                  <a:pt x="93991" y="18655"/>
                </a:lnTo>
                <a:lnTo>
                  <a:pt x="95403" y="23351"/>
                </a:lnTo>
                <a:lnTo>
                  <a:pt x="96344" y="28466"/>
                </a:lnTo>
                <a:lnTo>
                  <a:pt x="96972" y="33860"/>
                </a:lnTo>
                <a:lnTo>
                  <a:pt x="98382" y="40432"/>
                </a:lnTo>
                <a:lnTo>
                  <a:pt x="100315" y="47791"/>
                </a:lnTo>
                <a:lnTo>
                  <a:pt x="102595" y="55673"/>
                </a:lnTo>
                <a:lnTo>
                  <a:pt x="107775" y="72368"/>
                </a:lnTo>
                <a:lnTo>
                  <a:pt x="110545" y="80988"/>
                </a:lnTo>
                <a:lnTo>
                  <a:pt x="113385" y="88718"/>
                </a:lnTo>
                <a:lnTo>
                  <a:pt x="116269" y="95856"/>
                </a:lnTo>
                <a:lnTo>
                  <a:pt x="119185" y="102599"/>
                </a:lnTo>
                <a:lnTo>
                  <a:pt x="123113" y="109079"/>
                </a:lnTo>
                <a:lnTo>
                  <a:pt x="127716" y="115384"/>
                </a:lnTo>
                <a:lnTo>
                  <a:pt x="132769" y="121570"/>
                </a:lnTo>
                <a:lnTo>
                  <a:pt x="137130" y="127680"/>
                </a:lnTo>
                <a:lnTo>
                  <a:pt x="141029" y="133737"/>
                </a:lnTo>
                <a:lnTo>
                  <a:pt x="144621" y="139760"/>
                </a:lnTo>
                <a:lnTo>
                  <a:pt x="149000" y="143774"/>
                </a:lnTo>
                <a:lnTo>
                  <a:pt x="153904" y="146451"/>
                </a:lnTo>
                <a:lnTo>
                  <a:pt x="159157" y="148235"/>
                </a:lnTo>
                <a:lnTo>
                  <a:pt x="164644" y="149425"/>
                </a:lnTo>
                <a:lnTo>
                  <a:pt x="170286" y="150219"/>
                </a:lnTo>
                <a:lnTo>
                  <a:pt x="176032" y="150747"/>
                </a:lnTo>
                <a:lnTo>
                  <a:pt x="180855" y="150107"/>
                </a:lnTo>
                <a:lnTo>
                  <a:pt x="185062" y="148688"/>
                </a:lnTo>
                <a:lnTo>
                  <a:pt x="188859" y="146751"/>
                </a:lnTo>
                <a:lnTo>
                  <a:pt x="191391" y="142482"/>
                </a:lnTo>
                <a:lnTo>
                  <a:pt x="193078" y="136660"/>
                </a:lnTo>
                <a:lnTo>
                  <a:pt x="194203" y="129802"/>
                </a:lnTo>
                <a:lnTo>
                  <a:pt x="195945" y="122253"/>
                </a:lnTo>
                <a:lnTo>
                  <a:pt x="198099" y="114244"/>
                </a:lnTo>
                <a:lnTo>
                  <a:pt x="200527" y="105928"/>
                </a:lnTo>
                <a:lnTo>
                  <a:pt x="202146" y="96416"/>
                </a:lnTo>
                <a:lnTo>
                  <a:pt x="203225" y="86105"/>
                </a:lnTo>
                <a:lnTo>
                  <a:pt x="205383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SMARTInkAnnotation115"/>
          <p:cNvSpPr/>
          <p:nvPr/>
        </p:nvSpPr>
        <p:spPr>
          <a:xfrm>
            <a:off x="1232297" y="3777583"/>
            <a:ext cx="159648" cy="309869"/>
          </a:xfrm>
          <a:custGeom>
            <a:avLst/>
            <a:gdLst/>
            <a:ahLst/>
            <a:cxnLst/>
            <a:rect l="0" t="0" r="0" b="0"/>
            <a:pathLst>
              <a:path w="159648" h="309869">
                <a:moveTo>
                  <a:pt x="0" y="62183"/>
                </a:moveTo>
                <a:lnTo>
                  <a:pt x="4740" y="71663"/>
                </a:lnTo>
                <a:lnTo>
                  <a:pt x="6137" y="76441"/>
                </a:lnTo>
                <a:lnTo>
                  <a:pt x="7067" y="81610"/>
                </a:lnTo>
                <a:lnTo>
                  <a:pt x="7688" y="87040"/>
                </a:lnTo>
                <a:lnTo>
                  <a:pt x="10086" y="94629"/>
                </a:lnTo>
                <a:lnTo>
                  <a:pt x="13670" y="103658"/>
                </a:lnTo>
                <a:lnTo>
                  <a:pt x="18043" y="113645"/>
                </a:lnTo>
                <a:lnTo>
                  <a:pt x="28194" y="135326"/>
                </a:lnTo>
                <a:lnTo>
                  <a:pt x="33678" y="146663"/>
                </a:lnTo>
                <a:lnTo>
                  <a:pt x="38327" y="158191"/>
                </a:lnTo>
                <a:lnTo>
                  <a:pt x="42419" y="169844"/>
                </a:lnTo>
                <a:lnTo>
                  <a:pt x="46138" y="181582"/>
                </a:lnTo>
                <a:lnTo>
                  <a:pt x="50603" y="193376"/>
                </a:lnTo>
                <a:lnTo>
                  <a:pt x="55563" y="205207"/>
                </a:lnTo>
                <a:lnTo>
                  <a:pt x="60854" y="217063"/>
                </a:lnTo>
                <a:lnTo>
                  <a:pt x="65374" y="227945"/>
                </a:lnTo>
                <a:lnTo>
                  <a:pt x="69380" y="238175"/>
                </a:lnTo>
                <a:lnTo>
                  <a:pt x="73042" y="247972"/>
                </a:lnTo>
                <a:lnTo>
                  <a:pt x="76476" y="256487"/>
                </a:lnTo>
                <a:lnTo>
                  <a:pt x="79757" y="264149"/>
                </a:lnTo>
                <a:lnTo>
                  <a:pt x="86049" y="277953"/>
                </a:lnTo>
                <a:lnTo>
                  <a:pt x="92153" y="290703"/>
                </a:lnTo>
                <a:lnTo>
                  <a:pt x="95527" y="300338"/>
                </a:lnTo>
                <a:lnTo>
                  <a:pt x="96427" y="304297"/>
                </a:lnTo>
                <a:lnTo>
                  <a:pt x="96034" y="306936"/>
                </a:lnTo>
                <a:lnTo>
                  <a:pt x="94781" y="308695"/>
                </a:lnTo>
                <a:lnTo>
                  <a:pt x="92953" y="309868"/>
                </a:lnTo>
                <a:lnTo>
                  <a:pt x="90742" y="309657"/>
                </a:lnTo>
                <a:lnTo>
                  <a:pt x="88276" y="308526"/>
                </a:lnTo>
                <a:lnTo>
                  <a:pt x="85640" y="306779"/>
                </a:lnTo>
                <a:lnTo>
                  <a:pt x="81898" y="302637"/>
                </a:lnTo>
                <a:lnTo>
                  <a:pt x="77419" y="296900"/>
                </a:lnTo>
                <a:lnTo>
                  <a:pt x="72448" y="290099"/>
                </a:lnTo>
                <a:lnTo>
                  <a:pt x="68142" y="282587"/>
                </a:lnTo>
                <a:lnTo>
                  <a:pt x="64280" y="274603"/>
                </a:lnTo>
                <a:lnTo>
                  <a:pt x="56350" y="255810"/>
                </a:lnTo>
                <a:lnTo>
                  <a:pt x="46211" y="230922"/>
                </a:lnTo>
                <a:lnTo>
                  <a:pt x="41721" y="217340"/>
                </a:lnTo>
                <a:lnTo>
                  <a:pt x="37736" y="203324"/>
                </a:lnTo>
                <a:lnTo>
                  <a:pt x="24211" y="149924"/>
                </a:lnTo>
                <a:lnTo>
                  <a:pt x="23086" y="137545"/>
                </a:lnTo>
                <a:lnTo>
                  <a:pt x="23328" y="125322"/>
                </a:lnTo>
                <a:lnTo>
                  <a:pt x="24482" y="113205"/>
                </a:lnTo>
                <a:lnTo>
                  <a:pt x="26243" y="102151"/>
                </a:lnTo>
                <a:lnTo>
                  <a:pt x="28409" y="91805"/>
                </a:lnTo>
                <a:lnTo>
                  <a:pt x="30846" y="81931"/>
                </a:lnTo>
                <a:lnTo>
                  <a:pt x="34454" y="72372"/>
                </a:lnTo>
                <a:lnTo>
                  <a:pt x="38844" y="63022"/>
                </a:lnTo>
                <a:lnTo>
                  <a:pt x="43756" y="53813"/>
                </a:lnTo>
                <a:lnTo>
                  <a:pt x="49014" y="45688"/>
                </a:lnTo>
                <a:lnTo>
                  <a:pt x="54504" y="38288"/>
                </a:lnTo>
                <a:lnTo>
                  <a:pt x="60148" y="31370"/>
                </a:lnTo>
                <a:lnTo>
                  <a:pt x="66888" y="24774"/>
                </a:lnTo>
                <a:lnTo>
                  <a:pt x="74358" y="18392"/>
                </a:lnTo>
                <a:lnTo>
                  <a:pt x="82314" y="12153"/>
                </a:lnTo>
                <a:lnTo>
                  <a:pt x="90595" y="7993"/>
                </a:lnTo>
                <a:lnTo>
                  <a:pt x="99092" y="5221"/>
                </a:lnTo>
                <a:lnTo>
                  <a:pt x="107733" y="3372"/>
                </a:lnTo>
                <a:lnTo>
                  <a:pt x="115478" y="2140"/>
                </a:lnTo>
                <a:lnTo>
                  <a:pt x="122626" y="1318"/>
                </a:lnTo>
                <a:lnTo>
                  <a:pt x="129376" y="770"/>
                </a:lnTo>
                <a:lnTo>
                  <a:pt x="135860" y="405"/>
                </a:lnTo>
                <a:lnTo>
                  <a:pt x="148356" y="0"/>
                </a:lnTo>
                <a:lnTo>
                  <a:pt x="152482" y="1876"/>
                </a:lnTo>
                <a:lnTo>
                  <a:pt x="155233" y="5111"/>
                </a:lnTo>
                <a:lnTo>
                  <a:pt x="157067" y="9252"/>
                </a:lnTo>
                <a:lnTo>
                  <a:pt x="158289" y="13997"/>
                </a:lnTo>
                <a:lnTo>
                  <a:pt x="159104" y="19145"/>
                </a:lnTo>
                <a:lnTo>
                  <a:pt x="159647" y="24561"/>
                </a:lnTo>
                <a:lnTo>
                  <a:pt x="159017" y="31148"/>
                </a:lnTo>
                <a:lnTo>
                  <a:pt x="157605" y="38517"/>
                </a:lnTo>
                <a:lnTo>
                  <a:pt x="155672" y="46406"/>
                </a:lnTo>
                <a:lnTo>
                  <a:pt x="152398" y="54641"/>
                </a:lnTo>
                <a:lnTo>
                  <a:pt x="148232" y="63108"/>
                </a:lnTo>
                <a:lnTo>
                  <a:pt x="143470" y="71730"/>
                </a:lnTo>
                <a:lnTo>
                  <a:pt x="138310" y="79461"/>
                </a:lnTo>
                <a:lnTo>
                  <a:pt x="132886" y="86600"/>
                </a:lnTo>
                <a:lnTo>
                  <a:pt x="127286" y="93344"/>
                </a:lnTo>
                <a:lnTo>
                  <a:pt x="120576" y="100816"/>
                </a:lnTo>
                <a:lnTo>
                  <a:pt x="105183" y="117056"/>
                </a:lnTo>
                <a:lnTo>
                  <a:pt x="70574" y="152283"/>
                </a:lnTo>
                <a:lnTo>
                  <a:pt x="66893" y="154992"/>
                </a:lnTo>
                <a:lnTo>
                  <a:pt x="63447" y="156798"/>
                </a:lnTo>
                <a:lnTo>
                  <a:pt x="60157" y="158002"/>
                </a:lnTo>
                <a:lnTo>
                  <a:pt x="58957" y="157812"/>
                </a:lnTo>
                <a:lnTo>
                  <a:pt x="59148" y="156693"/>
                </a:lnTo>
                <a:lnTo>
                  <a:pt x="62007" y="151812"/>
                </a:lnTo>
                <a:lnTo>
                  <a:pt x="66584" y="143028"/>
                </a:lnTo>
                <a:lnTo>
                  <a:pt x="89297" y="9790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SMARTInkAnnotation116"/>
          <p:cNvSpPr/>
          <p:nvPr/>
        </p:nvSpPr>
        <p:spPr>
          <a:xfrm>
            <a:off x="1474038" y="3697096"/>
            <a:ext cx="148869" cy="324772"/>
          </a:xfrm>
          <a:custGeom>
            <a:avLst/>
            <a:gdLst/>
            <a:ahLst/>
            <a:cxnLst/>
            <a:rect l="0" t="0" r="0" b="0"/>
            <a:pathLst>
              <a:path w="148869" h="324772">
                <a:moveTo>
                  <a:pt x="8290" y="35513"/>
                </a:moveTo>
                <a:lnTo>
                  <a:pt x="8290" y="81362"/>
                </a:lnTo>
                <a:lnTo>
                  <a:pt x="9282" y="90884"/>
                </a:lnTo>
                <a:lnTo>
                  <a:pt x="10936" y="101200"/>
                </a:lnTo>
                <a:lnTo>
                  <a:pt x="13031" y="112047"/>
                </a:lnTo>
                <a:lnTo>
                  <a:pt x="14427" y="123247"/>
                </a:lnTo>
                <a:lnTo>
                  <a:pt x="15358" y="134682"/>
                </a:lnTo>
                <a:lnTo>
                  <a:pt x="15978" y="146274"/>
                </a:lnTo>
                <a:lnTo>
                  <a:pt x="17384" y="157971"/>
                </a:lnTo>
                <a:lnTo>
                  <a:pt x="19314" y="169738"/>
                </a:lnTo>
                <a:lnTo>
                  <a:pt x="21592" y="181551"/>
                </a:lnTo>
                <a:lnTo>
                  <a:pt x="25096" y="193395"/>
                </a:lnTo>
                <a:lnTo>
                  <a:pt x="29416" y="205260"/>
                </a:lnTo>
                <a:lnTo>
                  <a:pt x="34280" y="217139"/>
                </a:lnTo>
                <a:lnTo>
                  <a:pt x="42331" y="238275"/>
                </a:lnTo>
                <a:lnTo>
                  <a:pt x="52441" y="266908"/>
                </a:lnTo>
                <a:lnTo>
                  <a:pt x="55584" y="276097"/>
                </a:lnTo>
                <a:lnTo>
                  <a:pt x="57678" y="284207"/>
                </a:lnTo>
                <a:lnTo>
                  <a:pt x="59075" y="291598"/>
                </a:lnTo>
                <a:lnTo>
                  <a:pt x="60006" y="298510"/>
                </a:lnTo>
                <a:lnTo>
                  <a:pt x="60627" y="304110"/>
                </a:lnTo>
                <a:lnTo>
                  <a:pt x="61316" y="312978"/>
                </a:lnTo>
                <a:lnTo>
                  <a:pt x="61623" y="320227"/>
                </a:lnTo>
                <a:lnTo>
                  <a:pt x="61705" y="323549"/>
                </a:lnTo>
                <a:lnTo>
                  <a:pt x="60767" y="324771"/>
                </a:lnTo>
                <a:lnTo>
                  <a:pt x="59150" y="324594"/>
                </a:lnTo>
                <a:lnTo>
                  <a:pt x="57079" y="323484"/>
                </a:lnTo>
                <a:lnTo>
                  <a:pt x="53715" y="320759"/>
                </a:lnTo>
                <a:lnTo>
                  <a:pt x="49487" y="316959"/>
                </a:lnTo>
                <a:lnTo>
                  <a:pt x="44685" y="312441"/>
                </a:lnTo>
                <a:lnTo>
                  <a:pt x="40490" y="305460"/>
                </a:lnTo>
                <a:lnTo>
                  <a:pt x="36702" y="296837"/>
                </a:lnTo>
                <a:lnTo>
                  <a:pt x="33185" y="287119"/>
                </a:lnTo>
                <a:lnTo>
                  <a:pt x="28855" y="276673"/>
                </a:lnTo>
                <a:lnTo>
                  <a:pt x="23985" y="265739"/>
                </a:lnTo>
                <a:lnTo>
                  <a:pt x="18753" y="254482"/>
                </a:lnTo>
                <a:lnTo>
                  <a:pt x="14273" y="242016"/>
                </a:lnTo>
                <a:lnTo>
                  <a:pt x="10294" y="228744"/>
                </a:lnTo>
                <a:lnTo>
                  <a:pt x="6650" y="214935"/>
                </a:lnTo>
                <a:lnTo>
                  <a:pt x="4220" y="200769"/>
                </a:lnTo>
                <a:lnTo>
                  <a:pt x="2600" y="186363"/>
                </a:lnTo>
                <a:lnTo>
                  <a:pt x="1520" y="171798"/>
                </a:lnTo>
                <a:lnTo>
                  <a:pt x="800" y="158120"/>
                </a:lnTo>
                <a:lnTo>
                  <a:pt x="0" y="132339"/>
                </a:lnTo>
                <a:lnTo>
                  <a:pt x="779" y="119907"/>
                </a:lnTo>
                <a:lnTo>
                  <a:pt x="2291" y="107651"/>
                </a:lnTo>
                <a:lnTo>
                  <a:pt x="4291" y="95511"/>
                </a:lnTo>
                <a:lnTo>
                  <a:pt x="6616" y="84441"/>
                </a:lnTo>
                <a:lnTo>
                  <a:pt x="9158" y="74085"/>
                </a:lnTo>
                <a:lnTo>
                  <a:pt x="11845" y="64205"/>
                </a:lnTo>
                <a:lnTo>
                  <a:pt x="16613" y="55633"/>
                </a:lnTo>
                <a:lnTo>
                  <a:pt x="22769" y="47935"/>
                </a:lnTo>
                <a:lnTo>
                  <a:pt x="49294" y="21320"/>
                </a:lnTo>
                <a:lnTo>
                  <a:pt x="56462" y="16129"/>
                </a:lnTo>
                <a:lnTo>
                  <a:pt x="64217" y="11677"/>
                </a:lnTo>
                <a:lnTo>
                  <a:pt x="72364" y="7716"/>
                </a:lnTo>
                <a:lnTo>
                  <a:pt x="79779" y="5075"/>
                </a:lnTo>
                <a:lnTo>
                  <a:pt x="86707" y="3315"/>
                </a:lnTo>
                <a:lnTo>
                  <a:pt x="93311" y="2141"/>
                </a:lnTo>
                <a:lnTo>
                  <a:pt x="99697" y="1359"/>
                </a:lnTo>
                <a:lnTo>
                  <a:pt x="105939" y="838"/>
                </a:lnTo>
                <a:lnTo>
                  <a:pt x="112085" y="490"/>
                </a:lnTo>
                <a:lnTo>
                  <a:pt x="124205" y="104"/>
                </a:lnTo>
                <a:lnTo>
                  <a:pt x="130215" y="0"/>
                </a:lnTo>
                <a:lnTo>
                  <a:pt x="135214" y="1916"/>
                </a:lnTo>
                <a:lnTo>
                  <a:pt x="139539" y="5178"/>
                </a:lnTo>
                <a:lnTo>
                  <a:pt x="143414" y="9336"/>
                </a:lnTo>
                <a:lnTo>
                  <a:pt x="145998" y="14093"/>
                </a:lnTo>
                <a:lnTo>
                  <a:pt x="147720" y="19249"/>
                </a:lnTo>
                <a:lnTo>
                  <a:pt x="148868" y="24670"/>
                </a:lnTo>
                <a:lnTo>
                  <a:pt x="148642" y="30269"/>
                </a:lnTo>
                <a:lnTo>
                  <a:pt x="147498" y="35985"/>
                </a:lnTo>
                <a:lnTo>
                  <a:pt x="143582" y="48621"/>
                </a:lnTo>
                <a:lnTo>
                  <a:pt x="138534" y="64159"/>
                </a:lnTo>
                <a:lnTo>
                  <a:pt x="134807" y="72470"/>
                </a:lnTo>
                <a:lnTo>
                  <a:pt x="130338" y="80987"/>
                </a:lnTo>
                <a:lnTo>
                  <a:pt x="125374" y="89642"/>
                </a:lnTo>
                <a:lnTo>
                  <a:pt x="119088" y="98388"/>
                </a:lnTo>
                <a:lnTo>
                  <a:pt x="111921" y="107195"/>
                </a:lnTo>
                <a:lnTo>
                  <a:pt x="104166" y="116044"/>
                </a:lnTo>
                <a:lnTo>
                  <a:pt x="96020" y="124919"/>
                </a:lnTo>
                <a:lnTo>
                  <a:pt x="79031" y="142718"/>
                </a:lnTo>
                <a:lnTo>
                  <a:pt x="57472" y="164733"/>
                </a:lnTo>
                <a:lnTo>
                  <a:pt x="51000" y="170277"/>
                </a:lnTo>
                <a:lnTo>
                  <a:pt x="44701" y="174965"/>
                </a:lnTo>
                <a:lnTo>
                  <a:pt x="38517" y="179083"/>
                </a:lnTo>
                <a:lnTo>
                  <a:pt x="33403" y="181827"/>
                </a:lnTo>
                <a:lnTo>
                  <a:pt x="29000" y="183658"/>
                </a:lnTo>
                <a:lnTo>
                  <a:pt x="19547" y="186595"/>
                </a:lnTo>
                <a:lnTo>
                  <a:pt x="19763" y="185844"/>
                </a:lnTo>
                <a:lnTo>
                  <a:pt x="20900" y="184351"/>
                </a:lnTo>
                <a:lnTo>
                  <a:pt x="26150" y="17838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SMARTInkAnnotation117"/>
          <p:cNvSpPr/>
          <p:nvPr/>
        </p:nvSpPr>
        <p:spPr>
          <a:xfrm>
            <a:off x="1688384" y="3687961"/>
            <a:ext cx="162853" cy="149877"/>
          </a:xfrm>
          <a:custGeom>
            <a:avLst/>
            <a:gdLst/>
            <a:ahLst/>
            <a:cxnLst/>
            <a:rect l="0" t="0" r="0" b="0"/>
            <a:pathLst>
              <a:path w="162853" h="149877">
                <a:moveTo>
                  <a:pt x="79694" y="8930"/>
                </a:moveTo>
                <a:lnTo>
                  <a:pt x="74954" y="8930"/>
                </a:lnTo>
                <a:lnTo>
                  <a:pt x="72565" y="9922"/>
                </a:lnTo>
                <a:lnTo>
                  <a:pt x="69981" y="11576"/>
                </a:lnTo>
                <a:lnTo>
                  <a:pt x="67265" y="13670"/>
                </a:lnTo>
                <a:lnTo>
                  <a:pt x="63471" y="17051"/>
                </a:lnTo>
                <a:lnTo>
                  <a:pt x="53963" y="26099"/>
                </a:lnTo>
                <a:lnTo>
                  <a:pt x="19994" y="59732"/>
                </a:lnTo>
                <a:lnTo>
                  <a:pt x="15090" y="66610"/>
                </a:lnTo>
                <a:lnTo>
                  <a:pt x="10827" y="74172"/>
                </a:lnTo>
                <a:lnTo>
                  <a:pt x="6994" y="82190"/>
                </a:lnTo>
                <a:lnTo>
                  <a:pt x="4438" y="89520"/>
                </a:lnTo>
                <a:lnTo>
                  <a:pt x="2734" y="96391"/>
                </a:lnTo>
                <a:lnTo>
                  <a:pt x="1599" y="102956"/>
                </a:lnTo>
                <a:lnTo>
                  <a:pt x="841" y="109317"/>
                </a:lnTo>
                <a:lnTo>
                  <a:pt x="337" y="115542"/>
                </a:lnTo>
                <a:lnTo>
                  <a:pt x="0" y="121676"/>
                </a:lnTo>
                <a:lnTo>
                  <a:pt x="768" y="126758"/>
                </a:lnTo>
                <a:lnTo>
                  <a:pt x="2272" y="131138"/>
                </a:lnTo>
                <a:lnTo>
                  <a:pt x="4267" y="135050"/>
                </a:lnTo>
                <a:lnTo>
                  <a:pt x="7581" y="138651"/>
                </a:lnTo>
                <a:lnTo>
                  <a:pt x="11775" y="142043"/>
                </a:lnTo>
                <a:lnTo>
                  <a:pt x="16555" y="145297"/>
                </a:lnTo>
                <a:lnTo>
                  <a:pt x="22719" y="147466"/>
                </a:lnTo>
                <a:lnTo>
                  <a:pt x="29804" y="148912"/>
                </a:lnTo>
                <a:lnTo>
                  <a:pt x="37504" y="149876"/>
                </a:lnTo>
                <a:lnTo>
                  <a:pt x="44622" y="149527"/>
                </a:lnTo>
                <a:lnTo>
                  <a:pt x="51352" y="148302"/>
                </a:lnTo>
                <a:lnTo>
                  <a:pt x="57823" y="146493"/>
                </a:lnTo>
                <a:lnTo>
                  <a:pt x="65113" y="143302"/>
                </a:lnTo>
                <a:lnTo>
                  <a:pt x="72950" y="139191"/>
                </a:lnTo>
                <a:lnTo>
                  <a:pt x="81151" y="134466"/>
                </a:lnTo>
                <a:lnTo>
                  <a:pt x="89595" y="129332"/>
                </a:lnTo>
                <a:lnTo>
                  <a:pt x="106915" y="118334"/>
                </a:lnTo>
                <a:lnTo>
                  <a:pt x="114709" y="111632"/>
                </a:lnTo>
                <a:lnTo>
                  <a:pt x="121889" y="104187"/>
                </a:lnTo>
                <a:lnTo>
                  <a:pt x="128660" y="96247"/>
                </a:lnTo>
                <a:lnTo>
                  <a:pt x="135158" y="88969"/>
                </a:lnTo>
                <a:lnTo>
                  <a:pt x="147670" y="75591"/>
                </a:lnTo>
                <a:lnTo>
                  <a:pt x="152793" y="68254"/>
                </a:lnTo>
                <a:lnTo>
                  <a:pt x="157200" y="60385"/>
                </a:lnTo>
                <a:lnTo>
                  <a:pt x="161130" y="52163"/>
                </a:lnTo>
                <a:lnTo>
                  <a:pt x="162758" y="44697"/>
                </a:lnTo>
                <a:lnTo>
                  <a:pt x="162852" y="37736"/>
                </a:lnTo>
                <a:lnTo>
                  <a:pt x="161921" y="31110"/>
                </a:lnTo>
                <a:lnTo>
                  <a:pt x="160309" y="25701"/>
                </a:lnTo>
                <a:lnTo>
                  <a:pt x="158242" y="21103"/>
                </a:lnTo>
                <a:lnTo>
                  <a:pt x="155872" y="17045"/>
                </a:lnTo>
                <a:lnTo>
                  <a:pt x="152308" y="13348"/>
                </a:lnTo>
                <a:lnTo>
                  <a:pt x="147947" y="9890"/>
                </a:lnTo>
                <a:lnTo>
                  <a:pt x="143055" y="6594"/>
                </a:lnTo>
                <a:lnTo>
                  <a:pt x="137810" y="4396"/>
                </a:lnTo>
                <a:lnTo>
                  <a:pt x="132329" y="2930"/>
                </a:lnTo>
                <a:lnTo>
                  <a:pt x="126690" y="1954"/>
                </a:lnTo>
                <a:lnTo>
                  <a:pt x="119954" y="1302"/>
                </a:lnTo>
                <a:lnTo>
                  <a:pt x="112487" y="868"/>
                </a:lnTo>
                <a:lnTo>
                  <a:pt x="93049" y="257"/>
                </a:lnTo>
                <a:lnTo>
                  <a:pt x="88597" y="171"/>
                </a:lnTo>
                <a:lnTo>
                  <a:pt x="83645" y="1106"/>
                </a:lnTo>
                <a:lnTo>
                  <a:pt x="78359" y="2722"/>
                </a:lnTo>
                <a:lnTo>
                  <a:pt x="65099" y="7703"/>
                </a:lnTo>
                <a:lnTo>
                  <a:pt x="65003" y="8112"/>
                </a:lnTo>
                <a:lnTo>
                  <a:pt x="65931" y="8385"/>
                </a:lnTo>
                <a:lnTo>
                  <a:pt x="67542" y="8566"/>
                </a:lnTo>
                <a:lnTo>
                  <a:pt x="69609" y="7695"/>
                </a:lnTo>
                <a:lnTo>
                  <a:pt x="71978" y="6122"/>
                </a:lnTo>
                <a:lnTo>
                  <a:pt x="7969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SMARTInkAnnotation118"/>
          <p:cNvSpPr/>
          <p:nvPr/>
        </p:nvSpPr>
        <p:spPr>
          <a:xfrm>
            <a:off x="1939293" y="3616523"/>
            <a:ext cx="112650" cy="212398"/>
          </a:xfrm>
          <a:custGeom>
            <a:avLst/>
            <a:gdLst/>
            <a:ahLst/>
            <a:cxnLst/>
            <a:rect l="0" t="0" r="0" b="0"/>
            <a:pathLst>
              <a:path w="112650" h="212398">
                <a:moveTo>
                  <a:pt x="96676" y="0"/>
                </a:moveTo>
                <a:lnTo>
                  <a:pt x="88987" y="0"/>
                </a:lnTo>
                <a:lnTo>
                  <a:pt x="85652" y="2646"/>
                </a:lnTo>
                <a:lnTo>
                  <a:pt x="83373" y="4741"/>
                </a:lnTo>
                <a:lnTo>
                  <a:pt x="80862" y="6137"/>
                </a:lnTo>
                <a:lnTo>
                  <a:pt x="78196" y="7069"/>
                </a:lnTo>
                <a:lnTo>
                  <a:pt x="75426" y="7689"/>
                </a:lnTo>
                <a:lnTo>
                  <a:pt x="71595" y="9094"/>
                </a:lnTo>
                <a:lnTo>
                  <a:pt x="67057" y="11024"/>
                </a:lnTo>
                <a:lnTo>
                  <a:pt x="62047" y="13303"/>
                </a:lnTo>
                <a:lnTo>
                  <a:pt x="57715" y="15814"/>
                </a:lnTo>
                <a:lnTo>
                  <a:pt x="53835" y="18480"/>
                </a:lnTo>
                <a:lnTo>
                  <a:pt x="50256" y="21250"/>
                </a:lnTo>
                <a:lnTo>
                  <a:pt x="45885" y="24089"/>
                </a:lnTo>
                <a:lnTo>
                  <a:pt x="40987" y="26973"/>
                </a:lnTo>
                <a:lnTo>
                  <a:pt x="35738" y="29889"/>
                </a:lnTo>
                <a:lnTo>
                  <a:pt x="31246" y="32824"/>
                </a:lnTo>
                <a:lnTo>
                  <a:pt x="27259" y="35774"/>
                </a:lnTo>
                <a:lnTo>
                  <a:pt x="23609" y="38732"/>
                </a:lnTo>
                <a:lnTo>
                  <a:pt x="21175" y="41696"/>
                </a:lnTo>
                <a:lnTo>
                  <a:pt x="19553" y="44665"/>
                </a:lnTo>
                <a:lnTo>
                  <a:pt x="16949" y="51818"/>
                </a:lnTo>
                <a:lnTo>
                  <a:pt x="16499" y="57797"/>
                </a:lnTo>
                <a:lnTo>
                  <a:pt x="18420" y="60360"/>
                </a:lnTo>
                <a:lnTo>
                  <a:pt x="21685" y="63061"/>
                </a:lnTo>
                <a:lnTo>
                  <a:pt x="25846" y="65853"/>
                </a:lnTo>
                <a:lnTo>
                  <a:pt x="30604" y="67715"/>
                </a:lnTo>
                <a:lnTo>
                  <a:pt x="35761" y="68956"/>
                </a:lnTo>
                <a:lnTo>
                  <a:pt x="41183" y="69783"/>
                </a:lnTo>
                <a:lnTo>
                  <a:pt x="46782" y="71327"/>
                </a:lnTo>
                <a:lnTo>
                  <a:pt x="52499" y="73349"/>
                </a:lnTo>
                <a:lnTo>
                  <a:pt x="58295" y="75688"/>
                </a:lnTo>
                <a:lnTo>
                  <a:pt x="63151" y="77248"/>
                </a:lnTo>
                <a:lnTo>
                  <a:pt x="67381" y="78288"/>
                </a:lnTo>
                <a:lnTo>
                  <a:pt x="71192" y="78981"/>
                </a:lnTo>
                <a:lnTo>
                  <a:pt x="75718" y="79443"/>
                </a:lnTo>
                <a:lnTo>
                  <a:pt x="80720" y="79751"/>
                </a:lnTo>
                <a:lnTo>
                  <a:pt x="86038" y="79956"/>
                </a:lnTo>
                <a:lnTo>
                  <a:pt x="90576" y="81086"/>
                </a:lnTo>
                <a:lnTo>
                  <a:pt x="94594" y="82831"/>
                </a:lnTo>
                <a:lnTo>
                  <a:pt x="98264" y="84986"/>
                </a:lnTo>
                <a:lnTo>
                  <a:pt x="101704" y="86423"/>
                </a:lnTo>
                <a:lnTo>
                  <a:pt x="104988" y="87381"/>
                </a:lnTo>
                <a:lnTo>
                  <a:pt x="108171" y="88020"/>
                </a:lnTo>
                <a:lnTo>
                  <a:pt x="110292" y="89438"/>
                </a:lnTo>
                <a:lnTo>
                  <a:pt x="111706" y="91375"/>
                </a:lnTo>
                <a:lnTo>
                  <a:pt x="112649" y="93659"/>
                </a:lnTo>
                <a:lnTo>
                  <a:pt x="112286" y="97166"/>
                </a:lnTo>
                <a:lnTo>
                  <a:pt x="111051" y="101488"/>
                </a:lnTo>
                <a:lnTo>
                  <a:pt x="109236" y="106354"/>
                </a:lnTo>
                <a:lnTo>
                  <a:pt x="107033" y="111582"/>
                </a:lnTo>
                <a:lnTo>
                  <a:pt x="104573" y="117053"/>
                </a:lnTo>
                <a:lnTo>
                  <a:pt x="101941" y="122684"/>
                </a:lnTo>
                <a:lnTo>
                  <a:pt x="98201" y="127430"/>
                </a:lnTo>
                <a:lnTo>
                  <a:pt x="93724" y="131587"/>
                </a:lnTo>
                <a:lnTo>
                  <a:pt x="88755" y="135350"/>
                </a:lnTo>
                <a:lnTo>
                  <a:pt x="83458" y="139842"/>
                </a:lnTo>
                <a:lnTo>
                  <a:pt x="77942" y="144822"/>
                </a:lnTo>
                <a:lnTo>
                  <a:pt x="66521" y="155647"/>
                </a:lnTo>
                <a:lnTo>
                  <a:pt x="37093" y="184661"/>
                </a:lnTo>
                <a:lnTo>
                  <a:pt x="31157" y="189584"/>
                </a:lnTo>
                <a:lnTo>
                  <a:pt x="25215" y="193858"/>
                </a:lnTo>
                <a:lnTo>
                  <a:pt x="19270" y="197700"/>
                </a:lnTo>
                <a:lnTo>
                  <a:pt x="15306" y="201253"/>
                </a:lnTo>
                <a:lnTo>
                  <a:pt x="12664" y="204614"/>
                </a:lnTo>
                <a:lnTo>
                  <a:pt x="10902" y="207847"/>
                </a:lnTo>
                <a:lnTo>
                  <a:pt x="8736" y="210002"/>
                </a:lnTo>
                <a:lnTo>
                  <a:pt x="6299" y="211439"/>
                </a:lnTo>
                <a:lnTo>
                  <a:pt x="3682" y="212397"/>
                </a:lnTo>
                <a:lnTo>
                  <a:pt x="1938" y="212043"/>
                </a:lnTo>
                <a:lnTo>
                  <a:pt x="775" y="210815"/>
                </a:lnTo>
                <a:lnTo>
                  <a:pt x="0" y="209004"/>
                </a:lnTo>
                <a:lnTo>
                  <a:pt x="475" y="206806"/>
                </a:lnTo>
                <a:lnTo>
                  <a:pt x="3649" y="201716"/>
                </a:lnTo>
                <a:lnTo>
                  <a:pt x="5885" y="197977"/>
                </a:lnTo>
                <a:lnTo>
                  <a:pt x="8367" y="193501"/>
                </a:lnTo>
                <a:lnTo>
                  <a:pt x="16309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SMARTInkAnnotation119"/>
          <p:cNvSpPr/>
          <p:nvPr/>
        </p:nvSpPr>
        <p:spPr>
          <a:xfrm>
            <a:off x="2080617" y="3652774"/>
            <a:ext cx="193981" cy="190851"/>
          </a:xfrm>
          <a:custGeom>
            <a:avLst/>
            <a:gdLst/>
            <a:ahLst/>
            <a:cxnLst/>
            <a:rect l="0" t="0" r="0" b="0"/>
            <a:pathLst>
              <a:path w="193981" h="190851">
                <a:moveTo>
                  <a:pt x="0" y="88765"/>
                </a:moveTo>
                <a:lnTo>
                  <a:pt x="0" y="84025"/>
                </a:lnTo>
                <a:lnTo>
                  <a:pt x="1985" y="82628"/>
                </a:lnTo>
                <a:lnTo>
                  <a:pt x="5292" y="81697"/>
                </a:lnTo>
                <a:lnTo>
                  <a:pt x="9481" y="81077"/>
                </a:lnTo>
                <a:lnTo>
                  <a:pt x="13266" y="80663"/>
                </a:lnTo>
                <a:lnTo>
                  <a:pt x="16782" y="80387"/>
                </a:lnTo>
                <a:lnTo>
                  <a:pt x="20118" y="80203"/>
                </a:lnTo>
                <a:lnTo>
                  <a:pt x="25318" y="79089"/>
                </a:lnTo>
                <a:lnTo>
                  <a:pt x="31761" y="77353"/>
                </a:lnTo>
                <a:lnTo>
                  <a:pt x="46859" y="72779"/>
                </a:lnTo>
                <a:lnTo>
                  <a:pt x="89588" y="58854"/>
                </a:lnTo>
                <a:lnTo>
                  <a:pt x="99413" y="55926"/>
                </a:lnTo>
                <a:lnTo>
                  <a:pt x="120913" y="50027"/>
                </a:lnTo>
                <a:lnTo>
                  <a:pt x="131210" y="46072"/>
                </a:lnTo>
                <a:lnTo>
                  <a:pt x="141052" y="41452"/>
                </a:lnTo>
                <a:lnTo>
                  <a:pt x="166478" y="28114"/>
                </a:lnTo>
                <a:lnTo>
                  <a:pt x="173493" y="24518"/>
                </a:lnTo>
                <a:lnTo>
                  <a:pt x="179162" y="21129"/>
                </a:lnTo>
                <a:lnTo>
                  <a:pt x="183934" y="17878"/>
                </a:lnTo>
                <a:lnTo>
                  <a:pt x="188107" y="14718"/>
                </a:lnTo>
                <a:lnTo>
                  <a:pt x="190889" y="11619"/>
                </a:lnTo>
                <a:lnTo>
                  <a:pt x="192743" y="8561"/>
                </a:lnTo>
                <a:lnTo>
                  <a:pt x="193980" y="5530"/>
                </a:lnTo>
                <a:lnTo>
                  <a:pt x="193812" y="3509"/>
                </a:lnTo>
                <a:lnTo>
                  <a:pt x="192708" y="2162"/>
                </a:lnTo>
                <a:lnTo>
                  <a:pt x="190980" y="1264"/>
                </a:lnTo>
                <a:lnTo>
                  <a:pt x="187844" y="665"/>
                </a:lnTo>
                <a:lnTo>
                  <a:pt x="183768" y="266"/>
                </a:lnTo>
                <a:lnTo>
                  <a:pt x="179067" y="0"/>
                </a:lnTo>
                <a:lnTo>
                  <a:pt x="172956" y="1808"/>
                </a:lnTo>
                <a:lnTo>
                  <a:pt x="165906" y="4996"/>
                </a:lnTo>
                <a:lnTo>
                  <a:pt x="158229" y="9107"/>
                </a:lnTo>
                <a:lnTo>
                  <a:pt x="150134" y="13832"/>
                </a:lnTo>
                <a:lnTo>
                  <a:pt x="133203" y="24373"/>
                </a:lnTo>
                <a:lnTo>
                  <a:pt x="124521" y="30954"/>
                </a:lnTo>
                <a:lnTo>
                  <a:pt x="115756" y="38318"/>
                </a:lnTo>
                <a:lnTo>
                  <a:pt x="106936" y="46204"/>
                </a:lnTo>
                <a:lnTo>
                  <a:pt x="89199" y="62903"/>
                </a:lnTo>
                <a:lnTo>
                  <a:pt x="80302" y="71524"/>
                </a:lnTo>
                <a:lnTo>
                  <a:pt x="73378" y="79256"/>
                </a:lnTo>
                <a:lnTo>
                  <a:pt x="67771" y="86394"/>
                </a:lnTo>
                <a:lnTo>
                  <a:pt x="63040" y="93138"/>
                </a:lnTo>
                <a:lnTo>
                  <a:pt x="59886" y="100610"/>
                </a:lnTo>
                <a:lnTo>
                  <a:pt x="57783" y="108568"/>
                </a:lnTo>
                <a:lnTo>
                  <a:pt x="56382" y="116849"/>
                </a:lnTo>
                <a:lnTo>
                  <a:pt x="55447" y="124356"/>
                </a:lnTo>
                <a:lnTo>
                  <a:pt x="54824" y="131343"/>
                </a:lnTo>
                <a:lnTo>
                  <a:pt x="54409" y="137987"/>
                </a:lnTo>
                <a:lnTo>
                  <a:pt x="56116" y="144400"/>
                </a:lnTo>
                <a:lnTo>
                  <a:pt x="59239" y="150659"/>
                </a:lnTo>
                <a:lnTo>
                  <a:pt x="63305" y="156817"/>
                </a:lnTo>
                <a:lnTo>
                  <a:pt x="68000" y="161914"/>
                </a:lnTo>
                <a:lnTo>
                  <a:pt x="73115" y="166305"/>
                </a:lnTo>
                <a:lnTo>
                  <a:pt x="78509" y="170223"/>
                </a:lnTo>
                <a:lnTo>
                  <a:pt x="84089" y="173829"/>
                </a:lnTo>
                <a:lnTo>
                  <a:pt x="89794" y="177224"/>
                </a:lnTo>
                <a:lnTo>
                  <a:pt x="95582" y="180480"/>
                </a:lnTo>
                <a:lnTo>
                  <a:pt x="102416" y="183643"/>
                </a:lnTo>
                <a:lnTo>
                  <a:pt x="109950" y="186743"/>
                </a:lnTo>
                <a:lnTo>
                  <a:pt x="117948" y="189802"/>
                </a:lnTo>
                <a:lnTo>
                  <a:pt x="127249" y="190850"/>
                </a:lnTo>
                <a:lnTo>
                  <a:pt x="137419" y="190556"/>
                </a:lnTo>
                <a:lnTo>
                  <a:pt x="169664" y="18699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SMARTInkAnnotation120"/>
          <p:cNvSpPr/>
          <p:nvPr/>
        </p:nvSpPr>
        <p:spPr>
          <a:xfrm>
            <a:off x="2635690" y="3527227"/>
            <a:ext cx="150374" cy="356241"/>
          </a:xfrm>
          <a:custGeom>
            <a:avLst/>
            <a:gdLst/>
            <a:ahLst/>
            <a:cxnLst/>
            <a:rect l="0" t="0" r="0" b="0"/>
            <a:pathLst>
              <a:path w="150374" h="356241">
                <a:moveTo>
                  <a:pt x="114654" y="0"/>
                </a:moveTo>
                <a:lnTo>
                  <a:pt x="106965" y="0"/>
                </a:lnTo>
                <a:lnTo>
                  <a:pt x="103630" y="2646"/>
                </a:lnTo>
                <a:lnTo>
                  <a:pt x="101351" y="4740"/>
                </a:lnTo>
                <a:lnTo>
                  <a:pt x="98840" y="6136"/>
                </a:lnTo>
                <a:lnTo>
                  <a:pt x="96174" y="7068"/>
                </a:lnTo>
                <a:lnTo>
                  <a:pt x="93404" y="7688"/>
                </a:lnTo>
                <a:lnTo>
                  <a:pt x="90565" y="10086"/>
                </a:lnTo>
                <a:lnTo>
                  <a:pt x="87681" y="13669"/>
                </a:lnTo>
                <a:lnTo>
                  <a:pt x="84765" y="18042"/>
                </a:lnTo>
                <a:lnTo>
                  <a:pt x="80838" y="22942"/>
                </a:lnTo>
                <a:lnTo>
                  <a:pt x="76234" y="28193"/>
                </a:lnTo>
                <a:lnTo>
                  <a:pt x="71182" y="33678"/>
                </a:lnTo>
                <a:lnTo>
                  <a:pt x="60276" y="45064"/>
                </a:lnTo>
                <a:lnTo>
                  <a:pt x="54589" y="50878"/>
                </a:lnTo>
                <a:lnTo>
                  <a:pt x="49806" y="57731"/>
                </a:lnTo>
                <a:lnTo>
                  <a:pt x="45625" y="65277"/>
                </a:lnTo>
                <a:lnTo>
                  <a:pt x="41845" y="73283"/>
                </a:lnTo>
                <a:lnTo>
                  <a:pt x="37341" y="81597"/>
                </a:lnTo>
                <a:lnTo>
                  <a:pt x="32354" y="90117"/>
                </a:lnTo>
                <a:lnTo>
                  <a:pt x="27046" y="98773"/>
                </a:lnTo>
                <a:lnTo>
                  <a:pt x="22514" y="107520"/>
                </a:lnTo>
                <a:lnTo>
                  <a:pt x="18501" y="116329"/>
                </a:lnTo>
                <a:lnTo>
                  <a:pt x="14833" y="125178"/>
                </a:lnTo>
                <a:lnTo>
                  <a:pt x="12388" y="135045"/>
                </a:lnTo>
                <a:lnTo>
                  <a:pt x="10758" y="145592"/>
                </a:lnTo>
                <a:lnTo>
                  <a:pt x="9671" y="156593"/>
                </a:lnTo>
                <a:lnTo>
                  <a:pt x="7954" y="166903"/>
                </a:lnTo>
                <a:lnTo>
                  <a:pt x="5818" y="176753"/>
                </a:lnTo>
                <a:lnTo>
                  <a:pt x="3401" y="186296"/>
                </a:lnTo>
                <a:lnTo>
                  <a:pt x="1790" y="196627"/>
                </a:lnTo>
                <a:lnTo>
                  <a:pt x="716" y="207483"/>
                </a:lnTo>
                <a:lnTo>
                  <a:pt x="0" y="218689"/>
                </a:lnTo>
                <a:lnTo>
                  <a:pt x="515" y="229136"/>
                </a:lnTo>
                <a:lnTo>
                  <a:pt x="1850" y="239078"/>
                </a:lnTo>
                <a:lnTo>
                  <a:pt x="3732" y="248682"/>
                </a:lnTo>
                <a:lnTo>
                  <a:pt x="5980" y="257069"/>
                </a:lnTo>
                <a:lnTo>
                  <a:pt x="8470" y="264645"/>
                </a:lnTo>
                <a:lnTo>
                  <a:pt x="11123" y="271680"/>
                </a:lnTo>
                <a:lnTo>
                  <a:pt x="14875" y="279346"/>
                </a:lnTo>
                <a:lnTo>
                  <a:pt x="19361" y="287434"/>
                </a:lnTo>
                <a:lnTo>
                  <a:pt x="24336" y="295802"/>
                </a:lnTo>
                <a:lnTo>
                  <a:pt x="28645" y="303365"/>
                </a:lnTo>
                <a:lnTo>
                  <a:pt x="36079" y="317060"/>
                </a:lnTo>
                <a:lnTo>
                  <a:pt x="40442" y="322498"/>
                </a:lnTo>
                <a:lnTo>
                  <a:pt x="45336" y="327116"/>
                </a:lnTo>
                <a:lnTo>
                  <a:pt x="50582" y="331187"/>
                </a:lnTo>
                <a:lnTo>
                  <a:pt x="56064" y="335885"/>
                </a:lnTo>
                <a:lnTo>
                  <a:pt x="61704" y="341001"/>
                </a:lnTo>
                <a:lnTo>
                  <a:pt x="67447" y="346397"/>
                </a:lnTo>
                <a:lnTo>
                  <a:pt x="73261" y="349993"/>
                </a:lnTo>
                <a:lnTo>
                  <a:pt x="79121" y="352391"/>
                </a:lnTo>
                <a:lnTo>
                  <a:pt x="85012" y="353990"/>
                </a:lnTo>
                <a:lnTo>
                  <a:pt x="90924" y="355056"/>
                </a:lnTo>
                <a:lnTo>
                  <a:pt x="96850" y="355766"/>
                </a:lnTo>
                <a:lnTo>
                  <a:pt x="102784" y="356240"/>
                </a:lnTo>
                <a:lnTo>
                  <a:pt x="108725" y="354571"/>
                </a:lnTo>
                <a:lnTo>
                  <a:pt x="114670" y="351475"/>
                </a:lnTo>
                <a:lnTo>
                  <a:pt x="120618" y="347426"/>
                </a:lnTo>
                <a:lnTo>
                  <a:pt x="126568" y="342742"/>
                </a:lnTo>
                <a:lnTo>
                  <a:pt x="132518" y="337635"/>
                </a:lnTo>
                <a:lnTo>
                  <a:pt x="150373" y="32146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SMARTInkAnnotation121"/>
          <p:cNvSpPr/>
          <p:nvPr/>
        </p:nvSpPr>
        <p:spPr>
          <a:xfrm>
            <a:off x="2812852" y="3654164"/>
            <a:ext cx="214313" cy="167697"/>
          </a:xfrm>
          <a:custGeom>
            <a:avLst/>
            <a:gdLst/>
            <a:ahLst/>
            <a:cxnLst/>
            <a:rect l="0" t="0" r="0" b="0"/>
            <a:pathLst>
              <a:path w="214313" h="167697">
                <a:moveTo>
                  <a:pt x="0" y="42727"/>
                </a:moveTo>
                <a:lnTo>
                  <a:pt x="4740" y="52207"/>
                </a:lnTo>
                <a:lnTo>
                  <a:pt x="6137" y="55992"/>
                </a:lnTo>
                <a:lnTo>
                  <a:pt x="7068" y="59508"/>
                </a:lnTo>
                <a:lnTo>
                  <a:pt x="7688" y="62844"/>
                </a:lnTo>
                <a:lnTo>
                  <a:pt x="9094" y="68044"/>
                </a:lnTo>
                <a:lnTo>
                  <a:pt x="13302" y="81760"/>
                </a:lnTo>
                <a:lnTo>
                  <a:pt x="14821" y="88593"/>
                </a:lnTo>
                <a:lnTo>
                  <a:pt x="15834" y="95132"/>
                </a:lnTo>
                <a:lnTo>
                  <a:pt x="16508" y="101476"/>
                </a:lnTo>
                <a:lnTo>
                  <a:pt x="16959" y="107690"/>
                </a:lnTo>
                <a:lnTo>
                  <a:pt x="17259" y="113816"/>
                </a:lnTo>
                <a:lnTo>
                  <a:pt x="17459" y="119885"/>
                </a:lnTo>
                <a:lnTo>
                  <a:pt x="18584" y="124924"/>
                </a:lnTo>
                <a:lnTo>
                  <a:pt x="20327" y="129274"/>
                </a:lnTo>
                <a:lnTo>
                  <a:pt x="22481" y="133168"/>
                </a:lnTo>
                <a:lnTo>
                  <a:pt x="23917" y="136755"/>
                </a:lnTo>
                <a:lnTo>
                  <a:pt x="24874" y="140139"/>
                </a:lnTo>
                <a:lnTo>
                  <a:pt x="25512" y="143387"/>
                </a:lnTo>
                <a:lnTo>
                  <a:pt x="25938" y="146544"/>
                </a:lnTo>
                <a:lnTo>
                  <a:pt x="26221" y="149642"/>
                </a:lnTo>
                <a:lnTo>
                  <a:pt x="26755" y="158275"/>
                </a:lnTo>
                <a:lnTo>
                  <a:pt x="31519" y="153913"/>
                </a:lnTo>
                <a:lnTo>
                  <a:pt x="32919" y="151577"/>
                </a:lnTo>
                <a:lnTo>
                  <a:pt x="33852" y="149028"/>
                </a:lnTo>
                <a:lnTo>
                  <a:pt x="34474" y="146337"/>
                </a:lnTo>
                <a:lnTo>
                  <a:pt x="34889" y="141565"/>
                </a:lnTo>
                <a:lnTo>
                  <a:pt x="35165" y="135408"/>
                </a:lnTo>
                <a:lnTo>
                  <a:pt x="35555" y="115167"/>
                </a:lnTo>
                <a:lnTo>
                  <a:pt x="35609" y="108880"/>
                </a:lnTo>
                <a:lnTo>
                  <a:pt x="36638" y="101711"/>
                </a:lnTo>
                <a:lnTo>
                  <a:pt x="38316" y="93956"/>
                </a:lnTo>
                <a:lnTo>
                  <a:pt x="40426" y="85809"/>
                </a:lnTo>
                <a:lnTo>
                  <a:pt x="42826" y="78393"/>
                </a:lnTo>
                <a:lnTo>
                  <a:pt x="45418" y="71466"/>
                </a:lnTo>
                <a:lnTo>
                  <a:pt x="48137" y="64862"/>
                </a:lnTo>
                <a:lnTo>
                  <a:pt x="50943" y="58476"/>
                </a:lnTo>
                <a:lnTo>
                  <a:pt x="56706" y="46088"/>
                </a:lnTo>
                <a:lnTo>
                  <a:pt x="65529" y="27958"/>
                </a:lnTo>
                <a:lnTo>
                  <a:pt x="68491" y="22959"/>
                </a:lnTo>
                <a:lnTo>
                  <a:pt x="71457" y="18634"/>
                </a:lnTo>
                <a:lnTo>
                  <a:pt x="74427" y="14759"/>
                </a:lnTo>
                <a:lnTo>
                  <a:pt x="78391" y="11182"/>
                </a:lnTo>
                <a:lnTo>
                  <a:pt x="83019" y="7807"/>
                </a:lnTo>
                <a:lnTo>
                  <a:pt x="88088" y="4564"/>
                </a:lnTo>
                <a:lnTo>
                  <a:pt x="92459" y="2402"/>
                </a:lnTo>
                <a:lnTo>
                  <a:pt x="96366" y="961"/>
                </a:lnTo>
                <a:lnTo>
                  <a:pt x="99962" y="0"/>
                </a:lnTo>
                <a:lnTo>
                  <a:pt x="104345" y="351"/>
                </a:lnTo>
                <a:lnTo>
                  <a:pt x="109250" y="1578"/>
                </a:lnTo>
                <a:lnTo>
                  <a:pt x="114505" y="3388"/>
                </a:lnTo>
                <a:lnTo>
                  <a:pt x="119993" y="5587"/>
                </a:lnTo>
                <a:lnTo>
                  <a:pt x="125636" y="8045"/>
                </a:lnTo>
                <a:lnTo>
                  <a:pt x="131382" y="10675"/>
                </a:lnTo>
                <a:lnTo>
                  <a:pt x="136205" y="13422"/>
                </a:lnTo>
                <a:lnTo>
                  <a:pt x="140413" y="16245"/>
                </a:lnTo>
                <a:lnTo>
                  <a:pt x="144210" y="19119"/>
                </a:lnTo>
                <a:lnTo>
                  <a:pt x="147733" y="23019"/>
                </a:lnTo>
                <a:lnTo>
                  <a:pt x="151075" y="27604"/>
                </a:lnTo>
                <a:lnTo>
                  <a:pt x="154295" y="32645"/>
                </a:lnTo>
                <a:lnTo>
                  <a:pt x="157433" y="37990"/>
                </a:lnTo>
                <a:lnTo>
                  <a:pt x="160518" y="43537"/>
                </a:lnTo>
                <a:lnTo>
                  <a:pt x="166591" y="54993"/>
                </a:lnTo>
                <a:lnTo>
                  <a:pt x="181557" y="84446"/>
                </a:lnTo>
                <a:lnTo>
                  <a:pt x="183546" y="90383"/>
                </a:lnTo>
                <a:lnTo>
                  <a:pt x="184871" y="96325"/>
                </a:lnTo>
                <a:lnTo>
                  <a:pt x="185755" y="102272"/>
                </a:lnTo>
                <a:lnTo>
                  <a:pt x="187337" y="108220"/>
                </a:lnTo>
                <a:lnTo>
                  <a:pt x="189383" y="114170"/>
                </a:lnTo>
                <a:lnTo>
                  <a:pt x="191740" y="120122"/>
                </a:lnTo>
                <a:lnTo>
                  <a:pt x="193311" y="125081"/>
                </a:lnTo>
                <a:lnTo>
                  <a:pt x="194358" y="129379"/>
                </a:lnTo>
                <a:lnTo>
                  <a:pt x="195056" y="133237"/>
                </a:lnTo>
                <a:lnTo>
                  <a:pt x="196514" y="136801"/>
                </a:lnTo>
                <a:lnTo>
                  <a:pt x="198478" y="140170"/>
                </a:lnTo>
                <a:lnTo>
                  <a:pt x="200779" y="143408"/>
                </a:lnTo>
                <a:lnTo>
                  <a:pt x="202314" y="146558"/>
                </a:lnTo>
                <a:lnTo>
                  <a:pt x="203337" y="149651"/>
                </a:lnTo>
                <a:lnTo>
                  <a:pt x="204019" y="152705"/>
                </a:lnTo>
                <a:lnTo>
                  <a:pt x="204473" y="155733"/>
                </a:lnTo>
                <a:lnTo>
                  <a:pt x="204776" y="158744"/>
                </a:lnTo>
                <a:lnTo>
                  <a:pt x="205379" y="167696"/>
                </a:lnTo>
                <a:lnTo>
                  <a:pt x="205382" y="154438"/>
                </a:lnTo>
                <a:lnTo>
                  <a:pt x="206374" y="151927"/>
                </a:lnTo>
                <a:lnTo>
                  <a:pt x="208028" y="149262"/>
                </a:lnTo>
                <a:lnTo>
                  <a:pt x="214312" y="1409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SMARTInkAnnotation122"/>
          <p:cNvSpPr/>
          <p:nvPr/>
        </p:nvSpPr>
        <p:spPr>
          <a:xfrm>
            <a:off x="3178969" y="3804047"/>
            <a:ext cx="17384" cy="114278"/>
          </a:xfrm>
          <a:custGeom>
            <a:avLst/>
            <a:gdLst/>
            <a:ahLst/>
            <a:cxnLst/>
            <a:rect l="0" t="0" r="0" b="0"/>
            <a:pathLst>
              <a:path w="17384" h="114278">
                <a:moveTo>
                  <a:pt x="0" y="0"/>
                </a:moveTo>
                <a:lnTo>
                  <a:pt x="0" y="12429"/>
                </a:lnTo>
                <a:lnTo>
                  <a:pt x="992" y="15231"/>
                </a:lnTo>
                <a:lnTo>
                  <a:pt x="2646" y="18091"/>
                </a:lnTo>
                <a:lnTo>
                  <a:pt x="4740" y="20990"/>
                </a:lnTo>
                <a:lnTo>
                  <a:pt x="7129" y="23915"/>
                </a:lnTo>
                <a:lnTo>
                  <a:pt x="9713" y="26858"/>
                </a:lnTo>
                <a:lnTo>
                  <a:pt x="12428" y="29812"/>
                </a:lnTo>
                <a:lnTo>
                  <a:pt x="14239" y="33765"/>
                </a:lnTo>
                <a:lnTo>
                  <a:pt x="15446" y="38385"/>
                </a:lnTo>
                <a:lnTo>
                  <a:pt x="16250" y="43449"/>
                </a:lnTo>
                <a:lnTo>
                  <a:pt x="16786" y="48810"/>
                </a:lnTo>
                <a:lnTo>
                  <a:pt x="17144" y="54368"/>
                </a:lnTo>
                <a:lnTo>
                  <a:pt x="17383" y="60058"/>
                </a:lnTo>
                <a:lnTo>
                  <a:pt x="16549" y="65835"/>
                </a:lnTo>
                <a:lnTo>
                  <a:pt x="15002" y="71671"/>
                </a:lnTo>
                <a:lnTo>
                  <a:pt x="12978" y="77546"/>
                </a:lnTo>
                <a:lnTo>
                  <a:pt x="11628" y="82455"/>
                </a:lnTo>
                <a:lnTo>
                  <a:pt x="10728" y="86721"/>
                </a:lnTo>
                <a:lnTo>
                  <a:pt x="10129" y="90556"/>
                </a:lnTo>
                <a:lnTo>
                  <a:pt x="8737" y="94105"/>
                </a:lnTo>
                <a:lnTo>
                  <a:pt x="6817" y="97463"/>
                </a:lnTo>
                <a:lnTo>
                  <a:pt x="4544" y="100694"/>
                </a:lnTo>
                <a:lnTo>
                  <a:pt x="3030" y="103840"/>
                </a:lnTo>
                <a:lnTo>
                  <a:pt x="2019" y="106930"/>
                </a:lnTo>
                <a:lnTo>
                  <a:pt x="399" y="114277"/>
                </a:lnTo>
                <a:lnTo>
                  <a:pt x="266" y="113888"/>
                </a:lnTo>
                <a:lnTo>
                  <a:pt x="118" y="110809"/>
                </a:lnTo>
                <a:lnTo>
                  <a:pt x="1071" y="107607"/>
                </a:lnTo>
                <a:lnTo>
                  <a:pt x="2698" y="103488"/>
                </a:lnTo>
                <a:lnTo>
                  <a:pt x="8929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SMARTInkAnnotation123"/>
          <p:cNvSpPr/>
          <p:nvPr/>
        </p:nvSpPr>
        <p:spPr>
          <a:xfrm>
            <a:off x="3330773" y="3679031"/>
            <a:ext cx="196454" cy="151760"/>
          </a:xfrm>
          <a:custGeom>
            <a:avLst/>
            <a:gdLst/>
            <a:ahLst/>
            <a:cxnLst/>
            <a:rect l="0" t="0" r="0" b="0"/>
            <a:pathLst>
              <a:path w="196454" h="151760">
                <a:moveTo>
                  <a:pt x="0" y="0"/>
                </a:moveTo>
                <a:lnTo>
                  <a:pt x="0" y="4741"/>
                </a:lnTo>
                <a:lnTo>
                  <a:pt x="993" y="7130"/>
                </a:lnTo>
                <a:lnTo>
                  <a:pt x="2646" y="9714"/>
                </a:lnTo>
                <a:lnTo>
                  <a:pt x="4741" y="12429"/>
                </a:lnTo>
                <a:lnTo>
                  <a:pt x="7130" y="16224"/>
                </a:lnTo>
                <a:lnTo>
                  <a:pt x="9714" y="20738"/>
                </a:lnTo>
                <a:lnTo>
                  <a:pt x="12429" y="25731"/>
                </a:lnTo>
                <a:lnTo>
                  <a:pt x="14239" y="32037"/>
                </a:lnTo>
                <a:lnTo>
                  <a:pt x="15446" y="39217"/>
                </a:lnTo>
                <a:lnTo>
                  <a:pt x="16251" y="46981"/>
                </a:lnTo>
                <a:lnTo>
                  <a:pt x="17779" y="54141"/>
                </a:lnTo>
                <a:lnTo>
                  <a:pt x="19790" y="60899"/>
                </a:lnTo>
                <a:lnTo>
                  <a:pt x="22124" y="67388"/>
                </a:lnTo>
                <a:lnTo>
                  <a:pt x="23679" y="73699"/>
                </a:lnTo>
                <a:lnTo>
                  <a:pt x="24716" y="79891"/>
                </a:lnTo>
                <a:lnTo>
                  <a:pt x="25407" y="86002"/>
                </a:lnTo>
                <a:lnTo>
                  <a:pt x="26860" y="92062"/>
                </a:lnTo>
                <a:lnTo>
                  <a:pt x="28821" y="98085"/>
                </a:lnTo>
                <a:lnTo>
                  <a:pt x="31120" y="104086"/>
                </a:lnTo>
                <a:lnTo>
                  <a:pt x="33645" y="109078"/>
                </a:lnTo>
                <a:lnTo>
                  <a:pt x="36321" y="113399"/>
                </a:lnTo>
                <a:lnTo>
                  <a:pt x="39097" y="117271"/>
                </a:lnTo>
                <a:lnTo>
                  <a:pt x="40948" y="120845"/>
                </a:lnTo>
                <a:lnTo>
                  <a:pt x="42181" y="124220"/>
                </a:lnTo>
                <a:lnTo>
                  <a:pt x="43004" y="127462"/>
                </a:lnTo>
                <a:lnTo>
                  <a:pt x="43552" y="130615"/>
                </a:lnTo>
                <a:lnTo>
                  <a:pt x="43918" y="133710"/>
                </a:lnTo>
                <a:lnTo>
                  <a:pt x="44504" y="141065"/>
                </a:lnTo>
                <a:lnTo>
                  <a:pt x="44606" y="137598"/>
                </a:lnTo>
                <a:lnTo>
                  <a:pt x="44648" y="78431"/>
                </a:lnTo>
                <a:lnTo>
                  <a:pt x="45641" y="71139"/>
                </a:lnTo>
                <a:lnTo>
                  <a:pt x="47294" y="64293"/>
                </a:lnTo>
                <a:lnTo>
                  <a:pt x="49389" y="57745"/>
                </a:lnTo>
                <a:lnTo>
                  <a:pt x="50785" y="51395"/>
                </a:lnTo>
                <a:lnTo>
                  <a:pt x="51716" y="45178"/>
                </a:lnTo>
                <a:lnTo>
                  <a:pt x="52337" y="39048"/>
                </a:lnTo>
                <a:lnTo>
                  <a:pt x="53743" y="33970"/>
                </a:lnTo>
                <a:lnTo>
                  <a:pt x="55672" y="29591"/>
                </a:lnTo>
                <a:lnTo>
                  <a:pt x="57951" y="25681"/>
                </a:lnTo>
                <a:lnTo>
                  <a:pt x="61454" y="22082"/>
                </a:lnTo>
                <a:lnTo>
                  <a:pt x="65774" y="18690"/>
                </a:lnTo>
                <a:lnTo>
                  <a:pt x="70639" y="15437"/>
                </a:lnTo>
                <a:lnTo>
                  <a:pt x="74874" y="12275"/>
                </a:lnTo>
                <a:lnTo>
                  <a:pt x="78689" y="9176"/>
                </a:lnTo>
                <a:lnTo>
                  <a:pt x="82225" y="6117"/>
                </a:lnTo>
                <a:lnTo>
                  <a:pt x="85575" y="4078"/>
                </a:lnTo>
                <a:lnTo>
                  <a:pt x="88800" y="2719"/>
                </a:lnTo>
                <a:lnTo>
                  <a:pt x="91942" y="1813"/>
                </a:lnTo>
                <a:lnTo>
                  <a:pt x="98080" y="806"/>
                </a:lnTo>
                <a:lnTo>
                  <a:pt x="101105" y="537"/>
                </a:lnTo>
                <a:lnTo>
                  <a:pt x="105107" y="1351"/>
                </a:lnTo>
                <a:lnTo>
                  <a:pt x="109758" y="2885"/>
                </a:lnTo>
                <a:lnTo>
                  <a:pt x="114845" y="4900"/>
                </a:lnTo>
                <a:lnTo>
                  <a:pt x="119227" y="8228"/>
                </a:lnTo>
                <a:lnTo>
                  <a:pt x="123141" y="12430"/>
                </a:lnTo>
                <a:lnTo>
                  <a:pt x="126743" y="17217"/>
                </a:lnTo>
                <a:lnTo>
                  <a:pt x="131128" y="21400"/>
                </a:lnTo>
                <a:lnTo>
                  <a:pt x="136036" y="25180"/>
                </a:lnTo>
                <a:lnTo>
                  <a:pt x="141292" y="28693"/>
                </a:lnTo>
                <a:lnTo>
                  <a:pt x="145788" y="33020"/>
                </a:lnTo>
                <a:lnTo>
                  <a:pt x="149779" y="37888"/>
                </a:lnTo>
                <a:lnTo>
                  <a:pt x="153430" y="43118"/>
                </a:lnTo>
                <a:lnTo>
                  <a:pt x="156857" y="48589"/>
                </a:lnTo>
                <a:lnTo>
                  <a:pt x="160134" y="54221"/>
                </a:lnTo>
                <a:lnTo>
                  <a:pt x="163311" y="59960"/>
                </a:lnTo>
                <a:lnTo>
                  <a:pt x="169487" y="71628"/>
                </a:lnTo>
                <a:lnTo>
                  <a:pt x="172522" y="77518"/>
                </a:lnTo>
                <a:lnTo>
                  <a:pt x="174546" y="82436"/>
                </a:lnTo>
                <a:lnTo>
                  <a:pt x="175896" y="86708"/>
                </a:lnTo>
                <a:lnTo>
                  <a:pt x="176795" y="90547"/>
                </a:lnTo>
                <a:lnTo>
                  <a:pt x="178387" y="95092"/>
                </a:lnTo>
                <a:lnTo>
                  <a:pt x="180440" y="100105"/>
                </a:lnTo>
                <a:lnTo>
                  <a:pt x="182801" y="105432"/>
                </a:lnTo>
                <a:lnTo>
                  <a:pt x="185367" y="109976"/>
                </a:lnTo>
                <a:lnTo>
                  <a:pt x="188070" y="113997"/>
                </a:lnTo>
                <a:lnTo>
                  <a:pt x="190865" y="117670"/>
                </a:lnTo>
                <a:lnTo>
                  <a:pt x="192728" y="121111"/>
                </a:lnTo>
                <a:lnTo>
                  <a:pt x="193970" y="124397"/>
                </a:lnTo>
                <a:lnTo>
                  <a:pt x="194797" y="127580"/>
                </a:lnTo>
                <a:lnTo>
                  <a:pt x="195349" y="130694"/>
                </a:lnTo>
                <a:lnTo>
                  <a:pt x="195718" y="133762"/>
                </a:lnTo>
                <a:lnTo>
                  <a:pt x="195963" y="136800"/>
                </a:lnTo>
                <a:lnTo>
                  <a:pt x="196126" y="139817"/>
                </a:lnTo>
                <a:lnTo>
                  <a:pt x="196448" y="151571"/>
                </a:lnTo>
                <a:lnTo>
                  <a:pt x="196452" y="151759"/>
                </a:lnTo>
                <a:lnTo>
                  <a:pt x="196453" y="147051"/>
                </a:lnTo>
                <a:lnTo>
                  <a:pt x="195461" y="144667"/>
                </a:lnTo>
                <a:lnTo>
                  <a:pt x="193808" y="142085"/>
                </a:lnTo>
                <a:lnTo>
                  <a:pt x="191712" y="139372"/>
                </a:lnTo>
                <a:lnTo>
                  <a:pt x="190316" y="136571"/>
                </a:lnTo>
                <a:lnTo>
                  <a:pt x="189385" y="133711"/>
                </a:lnTo>
                <a:lnTo>
                  <a:pt x="187524" y="1250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SMARTInkAnnotation124"/>
          <p:cNvSpPr/>
          <p:nvPr/>
        </p:nvSpPr>
        <p:spPr>
          <a:xfrm>
            <a:off x="3500438" y="3643868"/>
            <a:ext cx="205383" cy="160022"/>
          </a:xfrm>
          <a:custGeom>
            <a:avLst/>
            <a:gdLst/>
            <a:ahLst/>
            <a:cxnLst/>
            <a:rect l="0" t="0" r="0" b="0"/>
            <a:pathLst>
              <a:path w="205383" h="160022">
                <a:moveTo>
                  <a:pt x="0" y="106601"/>
                </a:moveTo>
                <a:lnTo>
                  <a:pt x="4740" y="106601"/>
                </a:lnTo>
                <a:lnTo>
                  <a:pt x="6136" y="105609"/>
                </a:lnTo>
                <a:lnTo>
                  <a:pt x="7068" y="103955"/>
                </a:lnTo>
                <a:lnTo>
                  <a:pt x="8102" y="99472"/>
                </a:lnTo>
                <a:lnTo>
                  <a:pt x="8377" y="96887"/>
                </a:lnTo>
                <a:lnTo>
                  <a:pt x="8562" y="94172"/>
                </a:lnTo>
                <a:lnTo>
                  <a:pt x="9676" y="91370"/>
                </a:lnTo>
                <a:lnTo>
                  <a:pt x="11412" y="88509"/>
                </a:lnTo>
                <a:lnTo>
                  <a:pt x="13561" y="85610"/>
                </a:lnTo>
                <a:lnTo>
                  <a:pt x="14994" y="82685"/>
                </a:lnTo>
                <a:lnTo>
                  <a:pt x="15949" y="79743"/>
                </a:lnTo>
                <a:lnTo>
                  <a:pt x="16585" y="76789"/>
                </a:lnTo>
                <a:lnTo>
                  <a:pt x="18002" y="72836"/>
                </a:lnTo>
                <a:lnTo>
                  <a:pt x="19939" y="68216"/>
                </a:lnTo>
                <a:lnTo>
                  <a:pt x="22222" y="63151"/>
                </a:lnTo>
                <a:lnTo>
                  <a:pt x="24736" y="58783"/>
                </a:lnTo>
                <a:lnTo>
                  <a:pt x="27404" y="54878"/>
                </a:lnTo>
                <a:lnTo>
                  <a:pt x="30176" y="51283"/>
                </a:lnTo>
                <a:lnTo>
                  <a:pt x="33016" y="47894"/>
                </a:lnTo>
                <a:lnTo>
                  <a:pt x="35901" y="44643"/>
                </a:lnTo>
                <a:lnTo>
                  <a:pt x="38817" y="41483"/>
                </a:lnTo>
                <a:lnTo>
                  <a:pt x="52401" y="27555"/>
                </a:lnTo>
                <a:lnTo>
                  <a:pt x="74049" y="5775"/>
                </a:lnTo>
                <a:lnTo>
                  <a:pt x="77147" y="3665"/>
                </a:lnTo>
                <a:lnTo>
                  <a:pt x="83235" y="1320"/>
                </a:lnTo>
                <a:lnTo>
                  <a:pt x="87240" y="695"/>
                </a:lnTo>
                <a:lnTo>
                  <a:pt x="91894" y="278"/>
                </a:lnTo>
                <a:lnTo>
                  <a:pt x="96981" y="0"/>
                </a:lnTo>
                <a:lnTo>
                  <a:pt x="101365" y="1799"/>
                </a:lnTo>
                <a:lnTo>
                  <a:pt x="105280" y="4983"/>
                </a:lnTo>
                <a:lnTo>
                  <a:pt x="108882" y="9090"/>
                </a:lnTo>
                <a:lnTo>
                  <a:pt x="115529" y="16299"/>
                </a:lnTo>
                <a:lnTo>
                  <a:pt x="118691" y="19611"/>
                </a:lnTo>
                <a:lnTo>
                  <a:pt x="121792" y="23803"/>
                </a:lnTo>
                <a:lnTo>
                  <a:pt x="124850" y="28582"/>
                </a:lnTo>
                <a:lnTo>
                  <a:pt x="127882" y="33752"/>
                </a:lnTo>
                <a:lnTo>
                  <a:pt x="131887" y="39183"/>
                </a:lnTo>
                <a:lnTo>
                  <a:pt x="136542" y="44788"/>
                </a:lnTo>
                <a:lnTo>
                  <a:pt x="141629" y="50510"/>
                </a:lnTo>
                <a:lnTo>
                  <a:pt x="145020" y="56308"/>
                </a:lnTo>
                <a:lnTo>
                  <a:pt x="147282" y="62158"/>
                </a:lnTo>
                <a:lnTo>
                  <a:pt x="148790" y="68043"/>
                </a:lnTo>
                <a:lnTo>
                  <a:pt x="150786" y="74943"/>
                </a:lnTo>
                <a:lnTo>
                  <a:pt x="155651" y="90546"/>
                </a:lnTo>
                <a:lnTo>
                  <a:pt x="158338" y="96890"/>
                </a:lnTo>
                <a:lnTo>
                  <a:pt x="161121" y="102111"/>
                </a:lnTo>
                <a:lnTo>
                  <a:pt x="163968" y="106584"/>
                </a:lnTo>
                <a:lnTo>
                  <a:pt x="166859" y="111551"/>
                </a:lnTo>
                <a:lnTo>
                  <a:pt x="169778" y="116846"/>
                </a:lnTo>
                <a:lnTo>
                  <a:pt x="172716" y="122361"/>
                </a:lnTo>
                <a:lnTo>
                  <a:pt x="174675" y="127029"/>
                </a:lnTo>
                <a:lnTo>
                  <a:pt x="175981" y="131134"/>
                </a:lnTo>
                <a:lnTo>
                  <a:pt x="176851" y="134862"/>
                </a:lnTo>
                <a:lnTo>
                  <a:pt x="178425" y="138340"/>
                </a:lnTo>
                <a:lnTo>
                  <a:pt x="180465" y="141651"/>
                </a:lnTo>
                <a:lnTo>
                  <a:pt x="182818" y="144851"/>
                </a:lnTo>
                <a:lnTo>
                  <a:pt x="184386" y="147976"/>
                </a:lnTo>
                <a:lnTo>
                  <a:pt x="185432" y="151051"/>
                </a:lnTo>
                <a:lnTo>
                  <a:pt x="187110" y="158376"/>
                </a:lnTo>
                <a:lnTo>
                  <a:pt x="188240" y="158977"/>
                </a:lnTo>
                <a:lnTo>
                  <a:pt x="194536" y="159942"/>
                </a:lnTo>
                <a:lnTo>
                  <a:pt x="195175" y="160021"/>
                </a:lnTo>
                <a:lnTo>
                  <a:pt x="195601" y="158089"/>
                </a:lnTo>
                <a:lnTo>
                  <a:pt x="195885" y="154817"/>
                </a:lnTo>
                <a:lnTo>
                  <a:pt x="196074" y="150651"/>
                </a:lnTo>
                <a:lnTo>
                  <a:pt x="196284" y="140731"/>
                </a:lnTo>
                <a:lnTo>
                  <a:pt x="196340" y="135307"/>
                </a:lnTo>
                <a:lnTo>
                  <a:pt x="197370" y="128715"/>
                </a:lnTo>
                <a:lnTo>
                  <a:pt x="199049" y="121344"/>
                </a:lnTo>
                <a:lnTo>
                  <a:pt x="205382" y="9767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SMARTInkAnnotation125"/>
          <p:cNvSpPr/>
          <p:nvPr/>
        </p:nvSpPr>
        <p:spPr>
          <a:xfrm>
            <a:off x="3687961" y="3482578"/>
            <a:ext cx="26605" cy="17635"/>
          </a:xfrm>
          <a:custGeom>
            <a:avLst/>
            <a:gdLst/>
            <a:ahLst/>
            <a:cxnLst/>
            <a:rect l="0" t="0" r="0" b="0"/>
            <a:pathLst>
              <a:path w="26605" h="17635">
                <a:moveTo>
                  <a:pt x="0" y="0"/>
                </a:moveTo>
                <a:lnTo>
                  <a:pt x="7688" y="7688"/>
                </a:lnTo>
                <a:lnTo>
                  <a:pt x="13670" y="11024"/>
                </a:lnTo>
                <a:lnTo>
                  <a:pt x="26604" y="176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SMARTInkAnnotation126"/>
          <p:cNvSpPr/>
          <p:nvPr/>
        </p:nvSpPr>
        <p:spPr>
          <a:xfrm>
            <a:off x="3509367" y="3697268"/>
            <a:ext cx="160736" cy="178217"/>
          </a:xfrm>
          <a:custGeom>
            <a:avLst/>
            <a:gdLst/>
            <a:ahLst/>
            <a:cxnLst/>
            <a:rect l="0" t="0" r="0" b="0"/>
            <a:pathLst>
              <a:path w="160736" h="178217">
                <a:moveTo>
                  <a:pt x="0" y="62130"/>
                </a:moveTo>
                <a:lnTo>
                  <a:pt x="0" y="22081"/>
                </a:lnTo>
                <a:lnTo>
                  <a:pt x="992" y="20548"/>
                </a:lnTo>
                <a:lnTo>
                  <a:pt x="2646" y="19526"/>
                </a:lnTo>
                <a:lnTo>
                  <a:pt x="8562" y="17602"/>
                </a:lnTo>
                <a:lnTo>
                  <a:pt x="8821" y="12777"/>
                </a:lnTo>
                <a:lnTo>
                  <a:pt x="9850" y="11369"/>
                </a:lnTo>
                <a:lnTo>
                  <a:pt x="11527" y="10430"/>
                </a:lnTo>
                <a:lnTo>
                  <a:pt x="16609" y="8924"/>
                </a:lnTo>
                <a:lnTo>
                  <a:pt x="19949" y="6071"/>
                </a:lnTo>
                <a:lnTo>
                  <a:pt x="26389" y="0"/>
                </a:lnTo>
                <a:lnTo>
                  <a:pt x="31411" y="4475"/>
                </a:lnTo>
                <a:lnTo>
                  <a:pt x="35860" y="8739"/>
                </a:lnTo>
                <a:lnTo>
                  <a:pt x="43295" y="16135"/>
                </a:lnTo>
                <a:lnTo>
                  <a:pt x="44739" y="16584"/>
                </a:lnTo>
                <a:lnTo>
                  <a:pt x="48988" y="17083"/>
                </a:lnTo>
                <a:lnTo>
                  <a:pt x="50518" y="18208"/>
                </a:lnTo>
                <a:lnTo>
                  <a:pt x="51538" y="19950"/>
                </a:lnTo>
                <a:lnTo>
                  <a:pt x="52218" y="22104"/>
                </a:lnTo>
                <a:lnTo>
                  <a:pt x="53664" y="23540"/>
                </a:lnTo>
                <a:lnTo>
                  <a:pt x="55620" y="24497"/>
                </a:lnTo>
                <a:lnTo>
                  <a:pt x="57915" y="25135"/>
                </a:lnTo>
                <a:lnTo>
                  <a:pt x="59447" y="26553"/>
                </a:lnTo>
                <a:lnTo>
                  <a:pt x="60467" y="28491"/>
                </a:lnTo>
                <a:lnTo>
                  <a:pt x="61147" y="30774"/>
                </a:lnTo>
                <a:lnTo>
                  <a:pt x="64549" y="35957"/>
                </a:lnTo>
                <a:lnTo>
                  <a:pt x="66845" y="38729"/>
                </a:lnTo>
                <a:lnTo>
                  <a:pt x="68376" y="41569"/>
                </a:lnTo>
                <a:lnTo>
                  <a:pt x="69396" y="44453"/>
                </a:lnTo>
                <a:lnTo>
                  <a:pt x="70077" y="47369"/>
                </a:lnTo>
                <a:lnTo>
                  <a:pt x="71523" y="50305"/>
                </a:lnTo>
                <a:lnTo>
                  <a:pt x="73479" y="53255"/>
                </a:lnTo>
                <a:lnTo>
                  <a:pt x="75775" y="56214"/>
                </a:lnTo>
                <a:lnTo>
                  <a:pt x="77306" y="60170"/>
                </a:lnTo>
                <a:lnTo>
                  <a:pt x="78326" y="64792"/>
                </a:lnTo>
                <a:lnTo>
                  <a:pt x="79007" y="69858"/>
                </a:lnTo>
                <a:lnTo>
                  <a:pt x="80452" y="74228"/>
                </a:lnTo>
                <a:lnTo>
                  <a:pt x="82409" y="78133"/>
                </a:lnTo>
                <a:lnTo>
                  <a:pt x="84704" y="81728"/>
                </a:lnTo>
                <a:lnTo>
                  <a:pt x="86236" y="85117"/>
                </a:lnTo>
                <a:lnTo>
                  <a:pt x="87256" y="88369"/>
                </a:lnTo>
                <a:lnTo>
                  <a:pt x="87936" y="91529"/>
                </a:lnTo>
                <a:lnTo>
                  <a:pt x="89382" y="94628"/>
                </a:lnTo>
                <a:lnTo>
                  <a:pt x="91338" y="97686"/>
                </a:lnTo>
                <a:lnTo>
                  <a:pt x="93634" y="100717"/>
                </a:lnTo>
                <a:lnTo>
                  <a:pt x="95165" y="104722"/>
                </a:lnTo>
                <a:lnTo>
                  <a:pt x="96185" y="109376"/>
                </a:lnTo>
                <a:lnTo>
                  <a:pt x="96866" y="114464"/>
                </a:lnTo>
                <a:lnTo>
                  <a:pt x="98312" y="118848"/>
                </a:lnTo>
                <a:lnTo>
                  <a:pt x="100268" y="122762"/>
                </a:lnTo>
                <a:lnTo>
                  <a:pt x="102564" y="126364"/>
                </a:lnTo>
                <a:lnTo>
                  <a:pt x="105087" y="129758"/>
                </a:lnTo>
                <a:lnTo>
                  <a:pt x="107761" y="133012"/>
                </a:lnTo>
                <a:lnTo>
                  <a:pt x="110536" y="136174"/>
                </a:lnTo>
                <a:lnTo>
                  <a:pt x="113379" y="139274"/>
                </a:lnTo>
                <a:lnTo>
                  <a:pt x="119182" y="145365"/>
                </a:lnTo>
                <a:lnTo>
                  <a:pt x="121127" y="148377"/>
                </a:lnTo>
                <a:lnTo>
                  <a:pt x="122423" y="151378"/>
                </a:lnTo>
                <a:lnTo>
                  <a:pt x="123287" y="154372"/>
                </a:lnTo>
                <a:lnTo>
                  <a:pt x="123864" y="157359"/>
                </a:lnTo>
                <a:lnTo>
                  <a:pt x="124248" y="160343"/>
                </a:lnTo>
                <a:lnTo>
                  <a:pt x="124504" y="163324"/>
                </a:lnTo>
                <a:lnTo>
                  <a:pt x="125667" y="165311"/>
                </a:lnTo>
                <a:lnTo>
                  <a:pt x="127434" y="166637"/>
                </a:lnTo>
                <a:lnTo>
                  <a:pt x="129604" y="167520"/>
                </a:lnTo>
                <a:lnTo>
                  <a:pt x="131051" y="169101"/>
                </a:lnTo>
                <a:lnTo>
                  <a:pt x="132016" y="171147"/>
                </a:lnTo>
                <a:lnTo>
                  <a:pt x="133941" y="178200"/>
                </a:lnTo>
                <a:lnTo>
                  <a:pt x="133946" y="178216"/>
                </a:lnTo>
                <a:lnTo>
                  <a:pt x="133946" y="165787"/>
                </a:lnTo>
                <a:lnTo>
                  <a:pt x="134938" y="162985"/>
                </a:lnTo>
                <a:lnTo>
                  <a:pt x="136591" y="160125"/>
                </a:lnTo>
                <a:lnTo>
                  <a:pt x="138686" y="157226"/>
                </a:lnTo>
                <a:lnTo>
                  <a:pt x="141075" y="152316"/>
                </a:lnTo>
                <a:lnTo>
                  <a:pt x="143659" y="146067"/>
                </a:lnTo>
                <a:lnTo>
                  <a:pt x="146374" y="138924"/>
                </a:lnTo>
                <a:lnTo>
                  <a:pt x="149177" y="130193"/>
                </a:lnTo>
                <a:lnTo>
                  <a:pt x="152037" y="120404"/>
                </a:lnTo>
                <a:lnTo>
                  <a:pt x="160735" y="8892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SMARTInkAnnotation127"/>
          <p:cNvSpPr/>
          <p:nvPr/>
        </p:nvSpPr>
        <p:spPr>
          <a:xfrm>
            <a:off x="4021455" y="3625453"/>
            <a:ext cx="121350" cy="169238"/>
          </a:xfrm>
          <a:custGeom>
            <a:avLst/>
            <a:gdLst/>
            <a:ahLst/>
            <a:cxnLst/>
            <a:rect l="0" t="0" r="0" b="0"/>
            <a:pathLst>
              <a:path w="121350" h="169238">
                <a:moveTo>
                  <a:pt x="104061" y="0"/>
                </a:moveTo>
                <a:lnTo>
                  <a:pt x="83070" y="0"/>
                </a:lnTo>
                <a:lnTo>
                  <a:pt x="79152" y="1984"/>
                </a:lnTo>
                <a:lnTo>
                  <a:pt x="74557" y="5292"/>
                </a:lnTo>
                <a:lnTo>
                  <a:pt x="69509" y="9481"/>
                </a:lnTo>
                <a:lnTo>
                  <a:pt x="64158" y="14259"/>
                </a:lnTo>
                <a:lnTo>
                  <a:pt x="52923" y="24858"/>
                </a:lnTo>
                <a:lnTo>
                  <a:pt x="35441" y="41982"/>
                </a:lnTo>
                <a:lnTo>
                  <a:pt x="30532" y="47831"/>
                </a:lnTo>
                <a:lnTo>
                  <a:pt x="26268" y="53716"/>
                </a:lnTo>
                <a:lnTo>
                  <a:pt x="7555" y="82158"/>
                </a:lnTo>
                <a:lnTo>
                  <a:pt x="4004" y="89499"/>
                </a:lnTo>
                <a:lnTo>
                  <a:pt x="1638" y="96377"/>
                </a:lnTo>
                <a:lnTo>
                  <a:pt x="60" y="102947"/>
                </a:lnTo>
                <a:lnTo>
                  <a:pt x="0" y="109311"/>
                </a:lnTo>
                <a:lnTo>
                  <a:pt x="953" y="115538"/>
                </a:lnTo>
                <a:lnTo>
                  <a:pt x="2580" y="121674"/>
                </a:lnTo>
                <a:lnTo>
                  <a:pt x="4657" y="127749"/>
                </a:lnTo>
                <a:lnTo>
                  <a:pt x="7034" y="133783"/>
                </a:lnTo>
                <a:lnTo>
                  <a:pt x="9610" y="139790"/>
                </a:lnTo>
                <a:lnTo>
                  <a:pt x="12320" y="144787"/>
                </a:lnTo>
                <a:lnTo>
                  <a:pt x="15119" y="149111"/>
                </a:lnTo>
                <a:lnTo>
                  <a:pt x="17977" y="152985"/>
                </a:lnTo>
                <a:lnTo>
                  <a:pt x="21867" y="155569"/>
                </a:lnTo>
                <a:lnTo>
                  <a:pt x="26444" y="157291"/>
                </a:lnTo>
                <a:lnTo>
                  <a:pt x="31480" y="158439"/>
                </a:lnTo>
                <a:lnTo>
                  <a:pt x="37814" y="160196"/>
                </a:lnTo>
                <a:lnTo>
                  <a:pt x="52790" y="164795"/>
                </a:lnTo>
                <a:lnTo>
                  <a:pt x="59958" y="166418"/>
                </a:lnTo>
                <a:lnTo>
                  <a:pt x="66721" y="167500"/>
                </a:lnTo>
                <a:lnTo>
                  <a:pt x="73214" y="168221"/>
                </a:lnTo>
                <a:lnTo>
                  <a:pt x="79528" y="168702"/>
                </a:lnTo>
                <a:lnTo>
                  <a:pt x="85721" y="169023"/>
                </a:lnTo>
                <a:lnTo>
                  <a:pt x="91834" y="169237"/>
                </a:lnTo>
                <a:lnTo>
                  <a:pt x="96902" y="168387"/>
                </a:lnTo>
                <a:lnTo>
                  <a:pt x="101272" y="166828"/>
                </a:lnTo>
                <a:lnTo>
                  <a:pt x="105178" y="164797"/>
                </a:lnTo>
                <a:lnTo>
                  <a:pt x="108774" y="163443"/>
                </a:lnTo>
                <a:lnTo>
                  <a:pt x="112164" y="162540"/>
                </a:lnTo>
                <a:lnTo>
                  <a:pt x="115416" y="161938"/>
                </a:lnTo>
                <a:lnTo>
                  <a:pt x="117584" y="160545"/>
                </a:lnTo>
                <a:lnTo>
                  <a:pt x="119029" y="158624"/>
                </a:lnTo>
                <a:lnTo>
                  <a:pt x="121349" y="153152"/>
                </a:lnTo>
                <a:lnTo>
                  <a:pt x="120547" y="151711"/>
                </a:lnTo>
                <a:lnTo>
                  <a:pt x="119020" y="149758"/>
                </a:lnTo>
                <a:lnTo>
                  <a:pt x="112990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SMARTInkAnnotation128"/>
          <p:cNvSpPr/>
          <p:nvPr/>
        </p:nvSpPr>
        <p:spPr>
          <a:xfrm>
            <a:off x="4018359" y="3687961"/>
            <a:ext cx="205384" cy="80368"/>
          </a:xfrm>
          <a:custGeom>
            <a:avLst/>
            <a:gdLst/>
            <a:ahLst/>
            <a:cxnLst/>
            <a:rect l="0" t="0" r="0" b="0"/>
            <a:pathLst>
              <a:path w="205384" h="80368">
                <a:moveTo>
                  <a:pt x="0" y="80367"/>
                </a:moveTo>
                <a:lnTo>
                  <a:pt x="4741" y="80367"/>
                </a:lnTo>
                <a:lnTo>
                  <a:pt x="6137" y="79375"/>
                </a:lnTo>
                <a:lnTo>
                  <a:pt x="7069" y="77721"/>
                </a:lnTo>
                <a:lnTo>
                  <a:pt x="7689" y="75627"/>
                </a:lnTo>
                <a:lnTo>
                  <a:pt x="10087" y="74230"/>
                </a:lnTo>
                <a:lnTo>
                  <a:pt x="13670" y="73299"/>
                </a:lnTo>
                <a:lnTo>
                  <a:pt x="18043" y="72679"/>
                </a:lnTo>
                <a:lnTo>
                  <a:pt x="22943" y="71273"/>
                </a:lnTo>
                <a:lnTo>
                  <a:pt x="28194" y="69343"/>
                </a:lnTo>
                <a:lnTo>
                  <a:pt x="33679" y="67065"/>
                </a:lnTo>
                <a:lnTo>
                  <a:pt x="40312" y="64553"/>
                </a:lnTo>
                <a:lnTo>
                  <a:pt x="55620" y="59118"/>
                </a:lnTo>
                <a:lnTo>
                  <a:pt x="80973" y="50479"/>
                </a:lnTo>
                <a:lnTo>
                  <a:pt x="90693" y="47543"/>
                </a:lnTo>
                <a:lnTo>
                  <a:pt x="112076" y="41635"/>
                </a:lnTo>
                <a:lnTo>
                  <a:pt x="122343" y="37679"/>
                </a:lnTo>
                <a:lnTo>
                  <a:pt x="132164" y="33056"/>
                </a:lnTo>
                <a:lnTo>
                  <a:pt x="141687" y="27991"/>
                </a:lnTo>
                <a:lnTo>
                  <a:pt x="152997" y="22629"/>
                </a:lnTo>
                <a:lnTo>
                  <a:pt x="20538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SMARTInkAnnotation129"/>
          <p:cNvSpPr/>
          <p:nvPr/>
        </p:nvSpPr>
        <p:spPr>
          <a:xfrm>
            <a:off x="4450842" y="3616523"/>
            <a:ext cx="14003" cy="230054"/>
          </a:xfrm>
          <a:custGeom>
            <a:avLst/>
            <a:gdLst/>
            <a:ahLst/>
            <a:cxnLst/>
            <a:rect l="0" t="0" r="0" b="0"/>
            <a:pathLst>
              <a:path w="14003" h="230054">
                <a:moveTo>
                  <a:pt x="14002" y="0"/>
                </a:moveTo>
                <a:lnTo>
                  <a:pt x="9261" y="9481"/>
                </a:lnTo>
                <a:lnTo>
                  <a:pt x="7865" y="15251"/>
                </a:lnTo>
                <a:lnTo>
                  <a:pt x="6934" y="22074"/>
                </a:lnTo>
                <a:lnTo>
                  <a:pt x="6313" y="29599"/>
                </a:lnTo>
                <a:lnTo>
                  <a:pt x="5900" y="38584"/>
                </a:lnTo>
                <a:lnTo>
                  <a:pt x="5440" y="59151"/>
                </a:lnTo>
                <a:lnTo>
                  <a:pt x="4325" y="70192"/>
                </a:lnTo>
                <a:lnTo>
                  <a:pt x="2590" y="81522"/>
                </a:lnTo>
                <a:lnTo>
                  <a:pt x="441" y="93043"/>
                </a:lnTo>
                <a:lnTo>
                  <a:pt x="0" y="104693"/>
                </a:lnTo>
                <a:lnTo>
                  <a:pt x="698" y="116428"/>
                </a:lnTo>
                <a:lnTo>
                  <a:pt x="2156" y="128221"/>
                </a:lnTo>
                <a:lnTo>
                  <a:pt x="3128" y="140051"/>
                </a:lnTo>
                <a:lnTo>
                  <a:pt x="3776" y="151907"/>
                </a:lnTo>
                <a:lnTo>
                  <a:pt x="4496" y="174670"/>
                </a:lnTo>
                <a:lnTo>
                  <a:pt x="4996" y="213245"/>
                </a:lnTo>
                <a:lnTo>
                  <a:pt x="6013" y="217570"/>
                </a:lnTo>
                <a:lnTo>
                  <a:pt x="7684" y="221445"/>
                </a:lnTo>
                <a:lnTo>
                  <a:pt x="12753" y="230053"/>
                </a:lnTo>
                <a:lnTo>
                  <a:pt x="13170" y="229768"/>
                </a:lnTo>
                <a:lnTo>
                  <a:pt x="13447" y="228585"/>
                </a:lnTo>
                <a:lnTo>
                  <a:pt x="14002" y="22324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SMARTInkAnnotation130"/>
          <p:cNvSpPr/>
          <p:nvPr/>
        </p:nvSpPr>
        <p:spPr>
          <a:xfrm>
            <a:off x="4473773" y="3500556"/>
            <a:ext cx="160054" cy="44531"/>
          </a:xfrm>
          <a:custGeom>
            <a:avLst/>
            <a:gdLst/>
            <a:ahLst/>
            <a:cxnLst/>
            <a:rect l="0" t="0" r="0" b="0"/>
            <a:pathLst>
              <a:path w="160054" h="44531">
                <a:moveTo>
                  <a:pt x="0" y="26671"/>
                </a:moveTo>
                <a:lnTo>
                  <a:pt x="4741" y="21930"/>
                </a:lnTo>
                <a:lnTo>
                  <a:pt x="8122" y="20533"/>
                </a:lnTo>
                <a:lnTo>
                  <a:pt x="12359" y="19602"/>
                </a:lnTo>
                <a:lnTo>
                  <a:pt x="17169" y="18982"/>
                </a:lnTo>
                <a:lnTo>
                  <a:pt x="22360" y="18568"/>
                </a:lnTo>
                <a:lnTo>
                  <a:pt x="27805" y="18292"/>
                </a:lnTo>
                <a:lnTo>
                  <a:pt x="33420" y="18108"/>
                </a:lnTo>
                <a:lnTo>
                  <a:pt x="40139" y="16994"/>
                </a:lnTo>
                <a:lnTo>
                  <a:pt x="47596" y="15258"/>
                </a:lnTo>
                <a:lnTo>
                  <a:pt x="55543" y="13109"/>
                </a:lnTo>
                <a:lnTo>
                  <a:pt x="63818" y="11677"/>
                </a:lnTo>
                <a:lnTo>
                  <a:pt x="72311" y="10722"/>
                </a:lnTo>
                <a:lnTo>
                  <a:pt x="80950" y="10085"/>
                </a:lnTo>
                <a:lnTo>
                  <a:pt x="88693" y="8668"/>
                </a:lnTo>
                <a:lnTo>
                  <a:pt x="95840" y="6731"/>
                </a:lnTo>
                <a:lnTo>
                  <a:pt x="102589" y="4448"/>
                </a:lnTo>
                <a:lnTo>
                  <a:pt x="109072" y="2926"/>
                </a:lnTo>
                <a:lnTo>
                  <a:pt x="115379" y="1911"/>
                </a:lnTo>
                <a:lnTo>
                  <a:pt x="121567" y="1235"/>
                </a:lnTo>
                <a:lnTo>
                  <a:pt x="127678" y="783"/>
                </a:lnTo>
                <a:lnTo>
                  <a:pt x="133736" y="483"/>
                </a:lnTo>
                <a:lnTo>
                  <a:pt x="149097" y="60"/>
                </a:lnTo>
                <a:lnTo>
                  <a:pt x="152976" y="0"/>
                </a:lnTo>
                <a:lnTo>
                  <a:pt x="155563" y="953"/>
                </a:lnTo>
                <a:lnTo>
                  <a:pt x="157286" y="2580"/>
                </a:lnTo>
                <a:lnTo>
                  <a:pt x="158436" y="4657"/>
                </a:lnTo>
                <a:lnTo>
                  <a:pt x="159202" y="7034"/>
                </a:lnTo>
                <a:lnTo>
                  <a:pt x="159713" y="9611"/>
                </a:lnTo>
                <a:lnTo>
                  <a:pt x="160053" y="12321"/>
                </a:lnTo>
                <a:lnTo>
                  <a:pt x="159288" y="15119"/>
                </a:lnTo>
                <a:lnTo>
                  <a:pt x="157786" y="17978"/>
                </a:lnTo>
                <a:lnTo>
                  <a:pt x="155792" y="20875"/>
                </a:lnTo>
                <a:lnTo>
                  <a:pt x="153471" y="24792"/>
                </a:lnTo>
                <a:lnTo>
                  <a:pt x="150932" y="29386"/>
                </a:lnTo>
                <a:lnTo>
                  <a:pt x="142875" y="445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SMARTInkAnnotation131"/>
          <p:cNvSpPr/>
          <p:nvPr/>
        </p:nvSpPr>
        <p:spPr>
          <a:xfrm>
            <a:off x="4455914" y="3705939"/>
            <a:ext cx="163536" cy="17742"/>
          </a:xfrm>
          <a:custGeom>
            <a:avLst/>
            <a:gdLst/>
            <a:ahLst/>
            <a:cxnLst/>
            <a:rect l="0" t="0" r="0" b="0"/>
            <a:pathLst>
              <a:path w="163536" h="17742">
                <a:moveTo>
                  <a:pt x="0" y="17741"/>
                </a:moveTo>
                <a:lnTo>
                  <a:pt x="38160" y="17741"/>
                </a:lnTo>
                <a:lnTo>
                  <a:pt x="46276" y="16748"/>
                </a:lnTo>
                <a:lnTo>
                  <a:pt x="54663" y="15095"/>
                </a:lnTo>
                <a:lnTo>
                  <a:pt x="63231" y="13000"/>
                </a:lnTo>
                <a:lnTo>
                  <a:pt x="70928" y="11603"/>
                </a:lnTo>
                <a:lnTo>
                  <a:pt x="78043" y="10673"/>
                </a:lnTo>
                <a:lnTo>
                  <a:pt x="84771" y="10052"/>
                </a:lnTo>
                <a:lnTo>
                  <a:pt x="92232" y="8646"/>
                </a:lnTo>
                <a:lnTo>
                  <a:pt x="100184" y="6717"/>
                </a:lnTo>
                <a:lnTo>
                  <a:pt x="108461" y="4438"/>
                </a:lnTo>
                <a:lnTo>
                  <a:pt x="115963" y="2919"/>
                </a:lnTo>
                <a:lnTo>
                  <a:pt x="122950" y="1906"/>
                </a:lnTo>
                <a:lnTo>
                  <a:pt x="129592" y="1231"/>
                </a:lnTo>
                <a:lnTo>
                  <a:pt x="136004" y="781"/>
                </a:lnTo>
                <a:lnTo>
                  <a:pt x="142263" y="481"/>
                </a:lnTo>
                <a:lnTo>
                  <a:pt x="157907" y="59"/>
                </a:lnTo>
                <a:lnTo>
                  <a:pt x="161826" y="0"/>
                </a:lnTo>
                <a:lnTo>
                  <a:pt x="163446" y="952"/>
                </a:lnTo>
                <a:lnTo>
                  <a:pt x="163535" y="2580"/>
                </a:lnTo>
                <a:lnTo>
                  <a:pt x="160734" y="881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SMARTInkAnnotation132"/>
          <p:cNvSpPr/>
          <p:nvPr/>
        </p:nvSpPr>
        <p:spPr>
          <a:xfrm>
            <a:off x="4473773" y="3857625"/>
            <a:ext cx="214314" cy="44282"/>
          </a:xfrm>
          <a:custGeom>
            <a:avLst/>
            <a:gdLst/>
            <a:ahLst/>
            <a:cxnLst/>
            <a:rect l="0" t="0" r="0" b="0"/>
            <a:pathLst>
              <a:path w="214314" h="44282">
                <a:moveTo>
                  <a:pt x="0" y="35719"/>
                </a:moveTo>
                <a:lnTo>
                  <a:pt x="4741" y="35719"/>
                </a:lnTo>
                <a:lnTo>
                  <a:pt x="7129" y="36711"/>
                </a:lnTo>
                <a:lnTo>
                  <a:pt x="9714" y="38365"/>
                </a:lnTo>
                <a:lnTo>
                  <a:pt x="12429" y="40460"/>
                </a:lnTo>
                <a:lnTo>
                  <a:pt x="16224" y="41856"/>
                </a:lnTo>
                <a:lnTo>
                  <a:pt x="20738" y="42787"/>
                </a:lnTo>
                <a:lnTo>
                  <a:pt x="25732" y="43407"/>
                </a:lnTo>
                <a:lnTo>
                  <a:pt x="32037" y="43821"/>
                </a:lnTo>
                <a:lnTo>
                  <a:pt x="39218" y="44097"/>
                </a:lnTo>
                <a:lnTo>
                  <a:pt x="46981" y="44281"/>
                </a:lnTo>
                <a:lnTo>
                  <a:pt x="55134" y="43412"/>
                </a:lnTo>
                <a:lnTo>
                  <a:pt x="63545" y="41840"/>
                </a:lnTo>
                <a:lnTo>
                  <a:pt x="72129" y="39800"/>
                </a:lnTo>
                <a:lnTo>
                  <a:pt x="81821" y="38440"/>
                </a:lnTo>
                <a:lnTo>
                  <a:pt x="92250" y="37533"/>
                </a:lnTo>
                <a:lnTo>
                  <a:pt x="103172" y="36928"/>
                </a:lnTo>
                <a:lnTo>
                  <a:pt x="113430" y="35533"/>
                </a:lnTo>
                <a:lnTo>
                  <a:pt x="123245" y="33611"/>
                </a:lnTo>
                <a:lnTo>
                  <a:pt x="165126" y="23396"/>
                </a:lnTo>
                <a:lnTo>
                  <a:pt x="175568" y="19567"/>
                </a:lnTo>
                <a:lnTo>
                  <a:pt x="185507" y="15029"/>
                </a:lnTo>
                <a:lnTo>
                  <a:pt x="21431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SMARTInkAnnotation133"/>
          <p:cNvSpPr/>
          <p:nvPr/>
        </p:nvSpPr>
        <p:spPr>
          <a:xfrm>
            <a:off x="5277613" y="3511717"/>
            <a:ext cx="142708" cy="439686"/>
          </a:xfrm>
          <a:custGeom>
            <a:avLst/>
            <a:gdLst/>
            <a:ahLst/>
            <a:cxnLst/>
            <a:rect l="0" t="0" r="0" b="0"/>
            <a:pathLst>
              <a:path w="142708" h="439686">
                <a:moveTo>
                  <a:pt x="17691" y="354838"/>
                </a:moveTo>
                <a:lnTo>
                  <a:pt x="43422" y="303376"/>
                </a:lnTo>
                <a:lnTo>
                  <a:pt x="48736" y="291757"/>
                </a:lnTo>
                <a:lnTo>
                  <a:pt x="59932" y="265617"/>
                </a:lnTo>
                <a:lnTo>
                  <a:pt x="95132" y="178966"/>
                </a:lnTo>
                <a:lnTo>
                  <a:pt x="100076" y="164168"/>
                </a:lnTo>
                <a:lnTo>
                  <a:pt x="104364" y="149342"/>
                </a:lnTo>
                <a:lnTo>
                  <a:pt x="108216" y="134497"/>
                </a:lnTo>
                <a:lnTo>
                  <a:pt x="110783" y="120631"/>
                </a:lnTo>
                <a:lnTo>
                  <a:pt x="112494" y="107419"/>
                </a:lnTo>
                <a:lnTo>
                  <a:pt x="113636" y="94642"/>
                </a:lnTo>
                <a:lnTo>
                  <a:pt x="114396" y="83148"/>
                </a:lnTo>
                <a:lnTo>
                  <a:pt x="115241" y="62438"/>
                </a:lnTo>
                <a:lnTo>
                  <a:pt x="114475" y="53741"/>
                </a:lnTo>
                <a:lnTo>
                  <a:pt x="112971" y="45958"/>
                </a:lnTo>
                <a:lnTo>
                  <a:pt x="110977" y="38785"/>
                </a:lnTo>
                <a:lnTo>
                  <a:pt x="108655" y="32019"/>
                </a:lnTo>
                <a:lnTo>
                  <a:pt x="106115" y="25524"/>
                </a:lnTo>
                <a:lnTo>
                  <a:pt x="103430" y="19209"/>
                </a:lnTo>
                <a:lnTo>
                  <a:pt x="100647" y="14008"/>
                </a:lnTo>
                <a:lnTo>
                  <a:pt x="97800" y="9548"/>
                </a:lnTo>
                <a:lnTo>
                  <a:pt x="94909" y="5582"/>
                </a:lnTo>
                <a:lnTo>
                  <a:pt x="90998" y="2938"/>
                </a:lnTo>
                <a:lnTo>
                  <a:pt x="86406" y="1176"/>
                </a:lnTo>
                <a:lnTo>
                  <a:pt x="81360" y="0"/>
                </a:lnTo>
                <a:lnTo>
                  <a:pt x="76012" y="209"/>
                </a:lnTo>
                <a:lnTo>
                  <a:pt x="70462" y="1341"/>
                </a:lnTo>
                <a:lnTo>
                  <a:pt x="64778" y="3087"/>
                </a:lnTo>
                <a:lnTo>
                  <a:pt x="59005" y="6236"/>
                </a:lnTo>
                <a:lnTo>
                  <a:pt x="53171" y="10320"/>
                </a:lnTo>
                <a:lnTo>
                  <a:pt x="47297" y="15026"/>
                </a:lnTo>
                <a:lnTo>
                  <a:pt x="41398" y="21141"/>
                </a:lnTo>
                <a:lnTo>
                  <a:pt x="35479" y="28193"/>
                </a:lnTo>
                <a:lnTo>
                  <a:pt x="29550" y="35872"/>
                </a:lnTo>
                <a:lnTo>
                  <a:pt x="24604" y="43968"/>
                </a:lnTo>
                <a:lnTo>
                  <a:pt x="20316" y="52341"/>
                </a:lnTo>
                <a:lnTo>
                  <a:pt x="16464" y="60900"/>
                </a:lnTo>
                <a:lnTo>
                  <a:pt x="12904" y="71567"/>
                </a:lnTo>
                <a:lnTo>
                  <a:pt x="9539" y="83640"/>
                </a:lnTo>
                <a:lnTo>
                  <a:pt x="6303" y="96648"/>
                </a:lnTo>
                <a:lnTo>
                  <a:pt x="4146" y="110282"/>
                </a:lnTo>
                <a:lnTo>
                  <a:pt x="2708" y="124332"/>
                </a:lnTo>
                <a:lnTo>
                  <a:pt x="1749" y="138660"/>
                </a:lnTo>
                <a:lnTo>
                  <a:pt x="1110" y="153172"/>
                </a:lnTo>
                <a:lnTo>
                  <a:pt x="400" y="182526"/>
                </a:lnTo>
                <a:lnTo>
                  <a:pt x="0" y="231684"/>
                </a:lnTo>
                <a:lnTo>
                  <a:pt x="936" y="247931"/>
                </a:lnTo>
                <a:lnTo>
                  <a:pt x="2553" y="263723"/>
                </a:lnTo>
                <a:lnTo>
                  <a:pt x="4622" y="279212"/>
                </a:lnTo>
                <a:lnTo>
                  <a:pt x="7986" y="293507"/>
                </a:lnTo>
                <a:lnTo>
                  <a:pt x="12213" y="307005"/>
                </a:lnTo>
                <a:lnTo>
                  <a:pt x="17016" y="319973"/>
                </a:lnTo>
                <a:lnTo>
                  <a:pt x="21210" y="332587"/>
                </a:lnTo>
                <a:lnTo>
                  <a:pt x="24998" y="344965"/>
                </a:lnTo>
                <a:lnTo>
                  <a:pt x="28515" y="357186"/>
                </a:lnTo>
                <a:lnTo>
                  <a:pt x="32845" y="368309"/>
                </a:lnTo>
                <a:lnTo>
                  <a:pt x="37715" y="378702"/>
                </a:lnTo>
                <a:lnTo>
                  <a:pt x="42947" y="388607"/>
                </a:lnTo>
                <a:lnTo>
                  <a:pt x="48419" y="396202"/>
                </a:lnTo>
                <a:lnTo>
                  <a:pt x="54051" y="402258"/>
                </a:lnTo>
                <a:lnTo>
                  <a:pt x="59791" y="407287"/>
                </a:lnTo>
                <a:lnTo>
                  <a:pt x="64609" y="412624"/>
                </a:lnTo>
                <a:lnTo>
                  <a:pt x="68813" y="418168"/>
                </a:lnTo>
                <a:lnTo>
                  <a:pt x="72608" y="423847"/>
                </a:lnTo>
                <a:lnTo>
                  <a:pt x="77123" y="427633"/>
                </a:lnTo>
                <a:lnTo>
                  <a:pt x="82117" y="430158"/>
                </a:lnTo>
                <a:lnTo>
                  <a:pt x="87431" y="431840"/>
                </a:lnTo>
                <a:lnTo>
                  <a:pt x="91965" y="433954"/>
                </a:lnTo>
                <a:lnTo>
                  <a:pt x="95981" y="436356"/>
                </a:lnTo>
                <a:lnTo>
                  <a:pt x="99650" y="438949"/>
                </a:lnTo>
                <a:lnTo>
                  <a:pt x="103088" y="439685"/>
                </a:lnTo>
                <a:lnTo>
                  <a:pt x="106372" y="439184"/>
                </a:lnTo>
                <a:lnTo>
                  <a:pt x="109554" y="437858"/>
                </a:lnTo>
                <a:lnTo>
                  <a:pt x="111675" y="435982"/>
                </a:lnTo>
                <a:lnTo>
                  <a:pt x="113090" y="433739"/>
                </a:lnTo>
                <a:lnTo>
                  <a:pt x="114032" y="431251"/>
                </a:lnTo>
                <a:lnTo>
                  <a:pt x="117726" y="425841"/>
                </a:lnTo>
                <a:lnTo>
                  <a:pt x="120100" y="423009"/>
                </a:lnTo>
                <a:lnTo>
                  <a:pt x="122674" y="420129"/>
                </a:lnTo>
                <a:lnTo>
                  <a:pt x="128181" y="414283"/>
                </a:lnTo>
                <a:lnTo>
                  <a:pt x="130046" y="409351"/>
                </a:lnTo>
                <a:lnTo>
                  <a:pt x="133664" y="388188"/>
                </a:lnTo>
                <a:lnTo>
                  <a:pt x="135686" y="380048"/>
                </a:lnTo>
                <a:lnTo>
                  <a:pt x="142707" y="35483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SMARTInkAnnotation134"/>
          <p:cNvSpPr/>
          <p:nvPr/>
        </p:nvSpPr>
        <p:spPr>
          <a:xfrm>
            <a:off x="5616818" y="3554016"/>
            <a:ext cx="62464" cy="321469"/>
          </a:xfrm>
          <a:custGeom>
            <a:avLst/>
            <a:gdLst/>
            <a:ahLst/>
            <a:cxnLst/>
            <a:rect l="0" t="0" r="0" b="0"/>
            <a:pathLst>
              <a:path w="62464" h="321469">
                <a:moveTo>
                  <a:pt x="35674" y="0"/>
                </a:moveTo>
                <a:lnTo>
                  <a:pt x="35674" y="4740"/>
                </a:lnTo>
                <a:lnTo>
                  <a:pt x="34682" y="7129"/>
                </a:lnTo>
                <a:lnTo>
                  <a:pt x="33028" y="9713"/>
                </a:lnTo>
                <a:lnTo>
                  <a:pt x="30933" y="12428"/>
                </a:lnTo>
                <a:lnTo>
                  <a:pt x="28545" y="17215"/>
                </a:lnTo>
                <a:lnTo>
                  <a:pt x="25960" y="23383"/>
                </a:lnTo>
                <a:lnTo>
                  <a:pt x="23245" y="30471"/>
                </a:lnTo>
                <a:lnTo>
                  <a:pt x="20443" y="39165"/>
                </a:lnTo>
                <a:lnTo>
                  <a:pt x="17582" y="48931"/>
                </a:lnTo>
                <a:lnTo>
                  <a:pt x="14683" y="59409"/>
                </a:lnTo>
                <a:lnTo>
                  <a:pt x="11758" y="71356"/>
                </a:lnTo>
                <a:lnTo>
                  <a:pt x="5862" y="97859"/>
                </a:lnTo>
                <a:lnTo>
                  <a:pt x="3893" y="111872"/>
                </a:lnTo>
                <a:lnTo>
                  <a:pt x="2580" y="126175"/>
                </a:lnTo>
                <a:lnTo>
                  <a:pt x="1705" y="140671"/>
                </a:lnTo>
                <a:lnTo>
                  <a:pt x="733" y="167362"/>
                </a:lnTo>
                <a:lnTo>
                  <a:pt x="185" y="207346"/>
                </a:lnTo>
                <a:lnTo>
                  <a:pt x="0" y="255821"/>
                </a:lnTo>
                <a:lnTo>
                  <a:pt x="977" y="265797"/>
                </a:lnTo>
                <a:lnTo>
                  <a:pt x="2621" y="275424"/>
                </a:lnTo>
                <a:lnTo>
                  <a:pt x="4709" y="284819"/>
                </a:lnTo>
                <a:lnTo>
                  <a:pt x="8085" y="293067"/>
                </a:lnTo>
                <a:lnTo>
                  <a:pt x="12320" y="300549"/>
                </a:lnTo>
                <a:lnTo>
                  <a:pt x="17128" y="307522"/>
                </a:lnTo>
                <a:lnTo>
                  <a:pt x="22318" y="312171"/>
                </a:lnTo>
                <a:lnTo>
                  <a:pt x="27762" y="315270"/>
                </a:lnTo>
                <a:lnTo>
                  <a:pt x="33376" y="317336"/>
                </a:lnTo>
                <a:lnTo>
                  <a:pt x="39102" y="318713"/>
                </a:lnTo>
                <a:lnTo>
                  <a:pt x="44905" y="319632"/>
                </a:lnTo>
                <a:lnTo>
                  <a:pt x="62463" y="32146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SMARTInkAnnotation135"/>
          <p:cNvSpPr/>
          <p:nvPr/>
        </p:nvSpPr>
        <p:spPr>
          <a:xfrm>
            <a:off x="5750719" y="3671267"/>
            <a:ext cx="258962" cy="157725"/>
          </a:xfrm>
          <a:custGeom>
            <a:avLst/>
            <a:gdLst/>
            <a:ahLst/>
            <a:cxnLst/>
            <a:rect l="0" t="0" r="0" b="0"/>
            <a:pathLst>
              <a:path w="258962" h="157725">
                <a:moveTo>
                  <a:pt x="0" y="34553"/>
                </a:moveTo>
                <a:lnTo>
                  <a:pt x="0" y="60284"/>
                </a:lnTo>
                <a:lnTo>
                  <a:pt x="992" y="65598"/>
                </a:lnTo>
                <a:lnTo>
                  <a:pt x="2646" y="71124"/>
                </a:lnTo>
                <a:lnTo>
                  <a:pt x="4739" y="76793"/>
                </a:lnTo>
                <a:lnTo>
                  <a:pt x="6136" y="81565"/>
                </a:lnTo>
                <a:lnTo>
                  <a:pt x="7067" y="85738"/>
                </a:lnTo>
                <a:lnTo>
                  <a:pt x="7688" y="89512"/>
                </a:lnTo>
                <a:lnTo>
                  <a:pt x="8102" y="93021"/>
                </a:lnTo>
                <a:lnTo>
                  <a:pt x="8378" y="96352"/>
                </a:lnTo>
                <a:lnTo>
                  <a:pt x="8897" y="105426"/>
                </a:lnTo>
                <a:lnTo>
                  <a:pt x="13661" y="101083"/>
                </a:lnTo>
                <a:lnTo>
                  <a:pt x="15060" y="98750"/>
                </a:lnTo>
                <a:lnTo>
                  <a:pt x="15993" y="96203"/>
                </a:lnTo>
                <a:lnTo>
                  <a:pt x="16615" y="93513"/>
                </a:lnTo>
                <a:lnTo>
                  <a:pt x="18022" y="89734"/>
                </a:lnTo>
                <a:lnTo>
                  <a:pt x="19952" y="85231"/>
                </a:lnTo>
                <a:lnTo>
                  <a:pt x="24742" y="74937"/>
                </a:lnTo>
                <a:lnTo>
                  <a:pt x="38818" y="46290"/>
                </a:lnTo>
                <a:lnTo>
                  <a:pt x="41753" y="41385"/>
                </a:lnTo>
                <a:lnTo>
                  <a:pt x="44702" y="37123"/>
                </a:lnTo>
                <a:lnTo>
                  <a:pt x="47661" y="33290"/>
                </a:lnTo>
                <a:lnTo>
                  <a:pt x="50626" y="29742"/>
                </a:lnTo>
                <a:lnTo>
                  <a:pt x="53594" y="26385"/>
                </a:lnTo>
                <a:lnTo>
                  <a:pt x="56565" y="23154"/>
                </a:lnTo>
                <a:lnTo>
                  <a:pt x="59538" y="21001"/>
                </a:lnTo>
                <a:lnTo>
                  <a:pt x="65487" y="18608"/>
                </a:lnTo>
                <a:lnTo>
                  <a:pt x="68463" y="18962"/>
                </a:lnTo>
                <a:lnTo>
                  <a:pt x="71439" y="20191"/>
                </a:lnTo>
                <a:lnTo>
                  <a:pt x="74415" y="22001"/>
                </a:lnTo>
                <a:lnTo>
                  <a:pt x="78383" y="25193"/>
                </a:lnTo>
                <a:lnTo>
                  <a:pt x="83013" y="29305"/>
                </a:lnTo>
                <a:lnTo>
                  <a:pt x="88084" y="34032"/>
                </a:lnTo>
                <a:lnTo>
                  <a:pt x="91465" y="39166"/>
                </a:lnTo>
                <a:lnTo>
                  <a:pt x="93719" y="44574"/>
                </a:lnTo>
                <a:lnTo>
                  <a:pt x="95222" y="50163"/>
                </a:lnTo>
                <a:lnTo>
                  <a:pt x="96223" y="55874"/>
                </a:lnTo>
                <a:lnTo>
                  <a:pt x="96890" y="61666"/>
                </a:lnTo>
                <a:lnTo>
                  <a:pt x="97336" y="67511"/>
                </a:lnTo>
                <a:lnTo>
                  <a:pt x="98624" y="74384"/>
                </a:lnTo>
                <a:lnTo>
                  <a:pt x="100476" y="81943"/>
                </a:lnTo>
                <a:lnTo>
                  <a:pt x="102703" y="89959"/>
                </a:lnTo>
                <a:lnTo>
                  <a:pt x="104187" y="97287"/>
                </a:lnTo>
                <a:lnTo>
                  <a:pt x="105177" y="104157"/>
                </a:lnTo>
                <a:lnTo>
                  <a:pt x="105837" y="110722"/>
                </a:lnTo>
                <a:lnTo>
                  <a:pt x="106277" y="116090"/>
                </a:lnTo>
                <a:lnTo>
                  <a:pt x="106569" y="120661"/>
                </a:lnTo>
                <a:lnTo>
                  <a:pt x="107040" y="130386"/>
                </a:lnTo>
                <a:lnTo>
                  <a:pt x="108071" y="131184"/>
                </a:lnTo>
                <a:lnTo>
                  <a:pt x="111863" y="132070"/>
                </a:lnTo>
                <a:lnTo>
                  <a:pt x="113270" y="131315"/>
                </a:lnTo>
                <a:lnTo>
                  <a:pt x="114208" y="129818"/>
                </a:lnTo>
                <a:lnTo>
                  <a:pt x="114834" y="127829"/>
                </a:lnTo>
                <a:lnTo>
                  <a:pt x="118175" y="122972"/>
                </a:lnTo>
                <a:lnTo>
                  <a:pt x="120455" y="120288"/>
                </a:lnTo>
                <a:lnTo>
                  <a:pt x="122967" y="115522"/>
                </a:lnTo>
                <a:lnTo>
                  <a:pt x="125634" y="109369"/>
                </a:lnTo>
                <a:lnTo>
                  <a:pt x="128404" y="102289"/>
                </a:lnTo>
                <a:lnTo>
                  <a:pt x="134128" y="86486"/>
                </a:lnTo>
                <a:lnTo>
                  <a:pt x="137044" y="78105"/>
                </a:lnTo>
                <a:lnTo>
                  <a:pt x="139979" y="70533"/>
                </a:lnTo>
                <a:lnTo>
                  <a:pt x="142929" y="63501"/>
                </a:lnTo>
                <a:lnTo>
                  <a:pt x="145887" y="56828"/>
                </a:lnTo>
                <a:lnTo>
                  <a:pt x="148852" y="49403"/>
                </a:lnTo>
                <a:lnTo>
                  <a:pt x="154792" y="33216"/>
                </a:lnTo>
                <a:lnTo>
                  <a:pt x="158757" y="25724"/>
                </a:lnTo>
                <a:lnTo>
                  <a:pt x="163384" y="18745"/>
                </a:lnTo>
                <a:lnTo>
                  <a:pt x="168455" y="12108"/>
                </a:lnTo>
                <a:lnTo>
                  <a:pt x="172826" y="7684"/>
                </a:lnTo>
                <a:lnTo>
                  <a:pt x="180329" y="2767"/>
                </a:lnTo>
                <a:lnTo>
                  <a:pt x="186972" y="583"/>
                </a:lnTo>
                <a:lnTo>
                  <a:pt x="190132" y="0"/>
                </a:lnTo>
                <a:lnTo>
                  <a:pt x="193231" y="603"/>
                </a:lnTo>
                <a:lnTo>
                  <a:pt x="199321" y="3920"/>
                </a:lnTo>
                <a:lnTo>
                  <a:pt x="202333" y="7186"/>
                </a:lnTo>
                <a:lnTo>
                  <a:pt x="205334" y="11347"/>
                </a:lnTo>
                <a:lnTo>
                  <a:pt x="208327" y="16106"/>
                </a:lnTo>
                <a:lnTo>
                  <a:pt x="210322" y="21263"/>
                </a:lnTo>
                <a:lnTo>
                  <a:pt x="211652" y="26685"/>
                </a:lnTo>
                <a:lnTo>
                  <a:pt x="212539" y="32284"/>
                </a:lnTo>
                <a:lnTo>
                  <a:pt x="214122" y="38002"/>
                </a:lnTo>
                <a:lnTo>
                  <a:pt x="216170" y="43797"/>
                </a:lnTo>
                <a:lnTo>
                  <a:pt x="218527" y="49646"/>
                </a:lnTo>
                <a:lnTo>
                  <a:pt x="223792" y="64082"/>
                </a:lnTo>
                <a:lnTo>
                  <a:pt x="226586" y="72098"/>
                </a:lnTo>
                <a:lnTo>
                  <a:pt x="229439" y="79427"/>
                </a:lnTo>
                <a:lnTo>
                  <a:pt x="232335" y="86297"/>
                </a:lnTo>
                <a:lnTo>
                  <a:pt x="235257" y="92861"/>
                </a:lnTo>
                <a:lnTo>
                  <a:pt x="238197" y="100214"/>
                </a:lnTo>
                <a:lnTo>
                  <a:pt x="244110" y="116322"/>
                </a:lnTo>
                <a:lnTo>
                  <a:pt x="246084" y="122800"/>
                </a:lnTo>
                <a:lnTo>
                  <a:pt x="247399" y="128111"/>
                </a:lnTo>
                <a:lnTo>
                  <a:pt x="248276" y="132644"/>
                </a:lnTo>
                <a:lnTo>
                  <a:pt x="249853" y="136658"/>
                </a:lnTo>
                <a:lnTo>
                  <a:pt x="251897" y="140326"/>
                </a:lnTo>
                <a:lnTo>
                  <a:pt x="254251" y="143763"/>
                </a:lnTo>
                <a:lnTo>
                  <a:pt x="255822" y="147048"/>
                </a:lnTo>
                <a:lnTo>
                  <a:pt x="256868" y="150229"/>
                </a:lnTo>
                <a:lnTo>
                  <a:pt x="258547" y="157724"/>
                </a:lnTo>
                <a:lnTo>
                  <a:pt x="258777" y="153457"/>
                </a:lnTo>
                <a:lnTo>
                  <a:pt x="258961" y="12385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SMARTInkAnnotation136"/>
          <p:cNvSpPr/>
          <p:nvPr/>
        </p:nvSpPr>
        <p:spPr>
          <a:xfrm>
            <a:off x="6009680" y="3500438"/>
            <a:ext cx="159676" cy="395455"/>
          </a:xfrm>
          <a:custGeom>
            <a:avLst/>
            <a:gdLst/>
            <a:ahLst/>
            <a:cxnLst/>
            <a:rect l="0" t="0" r="0" b="0"/>
            <a:pathLst>
              <a:path w="159676" h="395455">
                <a:moveTo>
                  <a:pt x="0" y="0"/>
                </a:moveTo>
                <a:lnTo>
                  <a:pt x="0" y="4740"/>
                </a:lnTo>
                <a:lnTo>
                  <a:pt x="991" y="7129"/>
                </a:lnTo>
                <a:lnTo>
                  <a:pt x="4739" y="12428"/>
                </a:lnTo>
                <a:lnTo>
                  <a:pt x="8121" y="15231"/>
                </a:lnTo>
                <a:lnTo>
                  <a:pt x="12358" y="18091"/>
                </a:lnTo>
                <a:lnTo>
                  <a:pt x="17169" y="20990"/>
                </a:lnTo>
                <a:lnTo>
                  <a:pt x="30451" y="29504"/>
                </a:lnTo>
                <a:lnTo>
                  <a:pt x="38160" y="34552"/>
                </a:lnTo>
                <a:lnTo>
                  <a:pt x="46275" y="40894"/>
                </a:lnTo>
                <a:lnTo>
                  <a:pt x="54663" y="48098"/>
                </a:lnTo>
                <a:lnTo>
                  <a:pt x="63230" y="55877"/>
                </a:lnTo>
                <a:lnTo>
                  <a:pt x="80688" y="72459"/>
                </a:lnTo>
                <a:lnTo>
                  <a:pt x="89511" y="81048"/>
                </a:lnTo>
                <a:lnTo>
                  <a:pt x="97377" y="89750"/>
                </a:lnTo>
                <a:lnTo>
                  <a:pt x="104605" y="98529"/>
                </a:lnTo>
                <a:lnTo>
                  <a:pt x="111408" y="107358"/>
                </a:lnTo>
                <a:lnTo>
                  <a:pt x="117928" y="117212"/>
                </a:lnTo>
                <a:lnTo>
                  <a:pt x="124259" y="127751"/>
                </a:lnTo>
                <a:lnTo>
                  <a:pt x="130464" y="138745"/>
                </a:lnTo>
                <a:lnTo>
                  <a:pt x="142650" y="161544"/>
                </a:lnTo>
                <a:lnTo>
                  <a:pt x="148678" y="173180"/>
                </a:lnTo>
                <a:lnTo>
                  <a:pt x="152696" y="184906"/>
                </a:lnTo>
                <a:lnTo>
                  <a:pt x="155375" y="196693"/>
                </a:lnTo>
                <a:lnTo>
                  <a:pt x="157161" y="208519"/>
                </a:lnTo>
                <a:lnTo>
                  <a:pt x="158353" y="221364"/>
                </a:lnTo>
                <a:lnTo>
                  <a:pt x="159146" y="234888"/>
                </a:lnTo>
                <a:lnTo>
                  <a:pt x="159675" y="248865"/>
                </a:lnTo>
                <a:lnTo>
                  <a:pt x="159036" y="262152"/>
                </a:lnTo>
                <a:lnTo>
                  <a:pt x="157618" y="274979"/>
                </a:lnTo>
                <a:lnTo>
                  <a:pt x="155680" y="287499"/>
                </a:lnTo>
                <a:lnTo>
                  <a:pt x="153396" y="299814"/>
                </a:lnTo>
                <a:lnTo>
                  <a:pt x="148212" y="324081"/>
                </a:lnTo>
                <a:lnTo>
                  <a:pt x="145440" y="335116"/>
                </a:lnTo>
                <a:lnTo>
                  <a:pt x="142601" y="345450"/>
                </a:lnTo>
                <a:lnTo>
                  <a:pt x="139715" y="355315"/>
                </a:lnTo>
                <a:lnTo>
                  <a:pt x="136799" y="363877"/>
                </a:lnTo>
                <a:lnTo>
                  <a:pt x="133864" y="371568"/>
                </a:lnTo>
                <a:lnTo>
                  <a:pt x="130914" y="378681"/>
                </a:lnTo>
                <a:lnTo>
                  <a:pt x="127955" y="384414"/>
                </a:lnTo>
                <a:lnTo>
                  <a:pt x="124991" y="389229"/>
                </a:lnTo>
                <a:lnTo>
                  <a:pt x="121036" y="395240"/>
                </a:lnTo>
                <a:lnTo>
                  <a:pt x="121370" y="395454"/>
                </a:lnTo>
                <a:lnTo>
                  <a:pt x="125015" y="39290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SMARTInkAnnotation137"/>
          <p:cNvSpPr/>
          <p:nvPr/>
        </p:nvSpPr>
        <p:spPr>
          <a:xfrm>
            <a:off x="6340078" y="3688361"/>
            <a:ext cx="167711" cy="17460"/>
          </a:xfrm>
          <a:custGeom>
            <a:avLst/>
            <a:gdLst/>
            <a:ahLst/>
            <a:cxnLst/>
            <a:rect l="0" t="0" r="0" b="0"/>
            <a:pathLst>
              <a:path w="167711" h="17460">
                <a:moveTo>
                  <a:pt x="0" y="8530"/>
                </a:moveTo>
                <a:lnTo>
                  <a:pt x="4740" y="8530"/>
                </a:lnTo>
                <a:lnTo>
                  <a:pt x="7128" y="9522"/>
                </a:lnTo>
                <a:lnTo>
                  <a:pt x="9713" y="11176"/>
                </a:lnTo>
                <a:lnTo>
                  <a:pt x="12429" y="13270"/>
                </a:lnTo>
                <a:lnTo>
                  <a:pt x="15231" y="14666"/>
                </a:lnTo>
                <a:lnTo>
                  <a:pt x="18092" y="15598"/>
                </a:lnTo>
                <a:lnTo>
                  <a:pt x="20991" y="16218"/>
                </a:lnTo>
                <a:lnTo>
                  <a:pt x="24908" y="16632"/>
                </a:lnTo>
                <a:lnTo>
                  <a:pt x="29503" y="16907"/>
                </a:lnTo>
                <a:lnTo>
                  <a:pt x="39902" y="17214"/>
                </a:lnTo>
                <a:lnTo>
                  <a:pt x="94056" y="17450"/>
                </a:lnTo>
                <a:lnTo>
                  <a:pt x="101399" y="16461"/>
                </a:lnTo>
                <a:lnTo>
                  <a:pt x="109271" y="14809"/>
                </a:lnTo>
                <a:lnTo>
                  <a:pt x="117496" y="12716"/>
                </a:lnTo>
                <a:lnTo>
                  <a:pt x="124963" y="11321"/>
                </a:lnTo>
                <a:lnTo>
                  <a:pt x="131926" y="10390"/>
                </a:lnTo>
                <a:lnTo>
                  <a:pt x="138552" y="9770"/>
                </a:lnTo>
                <a:lnTo>
                  <a:pt x="143961" y="8364"/>
                </a:lnTo>
                <a:lnTo>
                  <a:pt x="148560" y="6435"/>
                </a:lnTo>
                <a:lnTo>
                  <a:pt x="152618" y="4157"/>
                </a:lnTo>
                <a:lnTo>
                  <a:pt x="156315" y="2637"/>
                </a:lnTo>
                <a:lnTo>
                  <a:pt x="159773" y="1625"/>
                </a:lnTo>
                <a:lnTo>
                  <a:pt x="167710" y="0"/>
                </a:lnTo>
                <a:lnTo>
                  <a:pt x="167369" y="858"/>
                </a:lnTo>
                <a:lnTo>
                  <a:pt x="166150" y="2423"/>
                </a:lnTo>
                <a:lnTo>
                  <a:pt x="164344" y="4459"/>
                </a:lnTo>
                <a:lnTo>
                  <a:pt x="161156" y="6808"/>
                </a:lnTo>
                <a:lnTo>
                  <a:pt x="157047" y="9366"/>
                </a:lnTo>
                <a:lnTo>
                  <a:pt x="142875" y="174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SMARTInkAnnotation138"/>
          <p:cNvSpPr/>
          <p:nvPr/>
        </p:nvSpPr>
        <p:spPr>
          <a:xfrm>
            <a:off x="6366867" y="3723680"/>
            <a:ext cx="169665" cy="44649"/>
          </a:xfrm>
          <a:custGeom>
            <a:avLst/>
            <a:gdLst/>
            <a:ahLst/>
            <a:cxnLst/>
            <a:rect l="0" t="0" r="0" b="0"/>
            <a:pathLst>
              <a:path w="169665" h="44649">
                <a:moveTo>
                  <a:pt x="0" y="44648"/>
                </a:moveTo>
                <a:lnTo>
                  <a:pt x="33419" y="44648"/>
                </a:lnTo>
                <a:lnTo>
                  <a:pt x="40139" y="43656"/>
                </a:lnTo>
                <a:lnTo>
                  <a:pt x="47595" y="42002"/>
                </a:lnTo>
                <a:lnTo>
                  <a:pt x="95822" y="29417"/>
                </a:lnTo>
                <a:lnTo>
                  <a:pt x="115017" y="23658"/>
                </a:lnTo>
                <a:lnTo>
                  <a:pt x="125296" y="19740"/>
                </a:lnTo>
                <a:lnTo>
                  <a:pt x="136116" y="15144"/>
                </a:lnTo>
                <a:lnTo>
                  <a:pt x="16966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SMARTInkAnnotation139"/>
          <p:cNvSpPr/>
          <p:nvPr/>
        </p:nvSpPr>
        <p:spPr>
          <a:xfrm>
            <a:off x="6750844" y="3600796"/>
            <a:ext cx="196454" cy="292549"/>
          </a:xfrm>
          <a:custGeom>
            <a:avLst/>
            <a:gdLst/>
            <a:ahLst/>
            <a:cxnLst/>
            <a:rect l="0" t="0" r="0" b="0"/>
            <a:pathLst>
              <a:path w="196454" h="292549">
                <a:moveTo>
                  <a:pt x="0" y="292548"/>
                </a:moveTo>
                <a:lnTo>
                  <a:pt x="20990" y="292548"/>
                </a:lnTo>
                <a:lnTo>
                  <a:pt x="24908" y="291556"/>
                </a:lnTo>
                <a:lnTo>
                  <a:pt x="29503" y="289902"/>
                </a:lnTo>
                <a:lnTo>
                  <a:pt x="34551" y="287808"/>
                </a:lnTo>
                <a:lnTo>
                  <a:pt x="39902" y="284427"/>
                </a:lnTo>
                <a:lnTo>
                  <a:pt x="45452" y="280188"/>
                </a:lnTo>
                <a:lnTo>
                  <a:pt x="51137" y="275379"/>
                </a:lnTo>
                <a:lnTo>
                  <a:pt x="56912" y="269196"/>
                </a:lnTo>
                <a:lnTo>
                  <a:pt x="62746" y="262097"/>
                </a:lnTo>
                <a:lnTo>
                  <a:pt x="68620" y="254388"/>
                </a:lnTo>
                <a:lnTo>
                  <a:pt x="74519" y="246272"/>
                </a:lnTo>
                <a:lnTo>
                  <a:pt x="86367" y="229317"/>
                </a:lnTo>
                <a:lnTo>
                  <a:pt x="92304" y="218644"/>
                </a:lnTo>
                <a:lnTo>
                  <a:pt x="98246" y="206568"/>
                </a:lnTo>
                <a:lnTo>
                  <a:pt x="104193" y="193556"/>
                </a:lnTo>
                <a:lnTo>
                  <a:pt x="111133" y="179921"/>
                </a:lnTo>
                <a:lnTo>
                  <a:pt x="118737" y="165869"/>
                </a:lnTo>
                <a:lnTo>
                  <a:pt x="126783" y="151540"/>
                </a:lnTo>
                <a:lnTo>
                  <a:pt x="133139" y="137028"/>
                </a:lnTo>
                <a:lnTo>
                  <a:pt x="138368" y="122391"/>
                </a:lnTo>
                <a:lnTo>
                  <a:pt x="142848" y="107673"/>
                </a:lnTo>
                <a:lnTo>
                  <a:pt x="150469" y="80735"/>
                </a:lnTo>
                <a:lnTo>
                  <a:pt x="153890" y="67996"/>
                </a:lnTo>
                <a:lnTo>
                  <a:pt x="160338" y="45903"/>
                </a:lnTo>
                <a:lnTo>
                  <a:pt x="163446" y="35844"/>
                </a:lnTo>
                <a:lnTo>
                  <a:pt x="165518" y="28147"/>
                </a:lnTo>
                <a:lnTo>
                  <a:pt x="166901" y="22022"/>
                </a:lnTo>
                <a:lnTo>
                  <a:pt x="167821" y="16948"/>
                </a:lnTo>
                <a:lnTo>
                  <a:pt x="168845" y="8663"/>
                </a:lnTo>
                <a:lnTo>
                  <a:pt x="169502" y="0"/>
                </a:lnTo>
                <a:lnTo>
                  <a:pt x="169616" y="7981"/>
                </a:lnTo>
                <a:lnTo>
                  <a:pt x="169664" y="198106"/>
                </a:lnTo>
                <a:lnTo>
                  <a:pt x="170655" y="203790"/>
                </a:lnTo>
                <a:lnTo>
                  <a:pt x="174403" y="212751"/>
                </a:lnTo>
                <a:lnTo>
                  <a:pt x="176732" y="220041"/>
                </a:lnTo>
                <a:lnTo>
                  <a:pt x="177352" y="223374"/>
                </a:lnTo>
                <a:lnTo>
                  <a:pt x="178759" y="225596"/>
                </a:lnTo>
                <a:lnTo>
                  <a:pt x="180688" y="227078"/>
                </a:lnTo>
                <a:lnTo>
                  <a:pt x="186174" y="229455"/>
                </a:lnTo>
                <a:lnTo>
                  <a:pt x="187615" y="228658"/>
                </a:lnTo>
                <a:lnTo>
                  <a:pt x="191863" y="225126"/>
                </a:lnTo>
                <a:lnTo>
                  <a:pt x="193393" y="220811"/>
                </a:lnTo>
                <a:lnTo>
                  <a:pt x="194413" y="214958"/>
                </a:lnTo>
                <a:lnTo>
                  <a:pt x="195093" y="208079"/>
                </a:lnTo>
                <a:lnTo>
                  <a:pt x="195546" y="200517"/>
                </a:lnTo>
                <a:lnTo>
                  <a:pt x="196453" y="16753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SMARTInkAnnotation140"/>
          <p:cNvSpPr/>
          <p:nvPr/>
        </p:nvSpPr>
        <p:spPr>
          <a:xfrm>
            <a:off x="6822281" y="3482578"/>
            <a:ext cx="98228" cy="26790"/>
          </a:xfrm>
          <a:custGeom>
            <a:avLst/>
            <a:gdLst/>
            <a:ahLst/>
            <a:cxnLst/>
            <a:rect l="0" t="0" r="0" b="0"/>
            <a:pathLst>
              <a:path w="98228" h="26790">
                <a:moveTo>
                  <a:pt x="0" y="26789"/>
                </a:moveTo>
                <a:lnTo>
                  <a:pt x="0" y="19101"/>
                </a:lnTo>
                <a:lnTo>
                  <a:pt x="992" y="18687"/>
                </a:lnTo>
                <a:lnTo>
                  <a:pt x="2646" y="18411"/>
                </a:lnTo>
                <a:lnTo>
                  <a:pt x="7688" y="17968"/>
                </a:lnTo>
                <a:lnTo>
                  <a:pt x="11024" y="17908"/>
                </a:lnTo>
                <a:lnTo>
                  <a:pt x="21249" y="17869"/>
                </a:lnTo>
                <a:lnTo>
                  <a:pt x="25080" y="16874"/>
                </a:lnTo>
                <a:lnTo>
                  <a:pt x="29619" y="15218"/>
                </a:lnTo>
                <a:lnTo>
                  <a:pt x="34629" y="13122"/>
                </a:lnTo>
                <a:lnTo>
                  <a:pt x="40945" y="10732"/>
                </a:lnTo>
                <a:lnTo>
                  <a:pt x="55901" y="5432"/>
                </a:lnTo>
                <a:lnTo>
                  <a:pt x="64056" y="3621"/>
                </a:lnTo>
                <a:lnTo>
                  <a:pt x="72470" y="2414"/>
                </a:lnTo>
                <a:lnTo>
                  <a:pt x="98227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SMARTInkAnnotation141"/>
          <p:cNvSpPr/>
          <p:nvPr/>
        </p:nvSpPr>
        <p:spPr>
          <a:xfrm>
            <a:off x="7170539" y="3625453"/>
            <a:ext cx="5146" cy="53579"/>
          </a:xfrm>
          <a:custGeom>
            <a:avLst/>
            <a:gdLst/>
            <a:ahLst/>
            <a:cxnLst/>
            <a:rect l="0" t="0" r="0" b="0"/>
            <a:pathLst>
              <a:path w="5146" h="53579">
                <a:moveTo>
                  <a:pt x="0" y="0"/>
                </a:moveTo>
                <a:lnTo>
                  <a:pt x="0" y="20991"/>
                </a:lnTo>
                <a:lnTo>
                  <a:pt x="991" y="23916"/>
                </a:lnTo>
                <a:lnTo>
                  <a:pt x="2646" y="26858"/>
                </a:lnTo>
                <a:lnTo>
                  <a:pt x="4739" y="29811"/>
                </a:lnTo>
                <a:lnTo>
                  <a:pt x="5145" y="33765"/>
                </a:lnTo>
                <a:lnTo>
                  <a:pt x="4421" y="38385"/>
                </a:lnTo>
                <a:lnTo>
                  <a:pt x="0" y="535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SMARTInkAnnotation142"/>
          <p:cNvSpPr/>
          <p:nvPr/>
        </p:nvSpPr>
        <p:spPr>
          <a:xfrm>
            <a:off x="7099102" y="3786188"/>
            <a:ext cx="35719" cy="17860"/>
          </a:xfrm>
          <a:custGeom>
            <a:avLst/>
            <a:gdLst/>
            <a:ahLst/>
            <a:cxnLst/>
            <a:rect l="0" t="0" r="0" b="0"/>
            <a:pathLst>
              <a:path w="35719" h="17860">
                <a:moveTo>
                  <a:pt x="0" y="17859"/>
                </a:moveTo>
                <a:lnTo>
                  <a:pt x="21326" y="17859"/>
                </a:lnTo>
                <a:lnTo>
                  <a:pt x="24138" y="15875"/>
                </a:lnTo>
                <a:lnTo>
                  <a:pt x="27006" y="12567"/>
                </a:lnTo>
                <a:lnTo>
                  <a:pt x="3571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SMARTInkAnnotation143"/>
          <p:cNvSpPr/>
          <p:nvPr/>
        </p:nvSpPr>
        <p:spPr>
          <a:xfrm>
            <a:off x="7358063" y="3625464"/>
            <a:ext cx="107157" cy="26780"/>
          </a:xfrm>
          <a:custGeom>
            <a:avLst/>
            <a:gdLst/>
            <a:ahLst/>
            <a:cxnLst/>
            <a:rect l="0" t="0" r="0" b="0"/>
            <a:pathLst>
              <a:path w="107157" h="26780">
                <a:moveTo>
                  <a:pt x="0" y="17849"/>
                </a:moveTo>
                <a:lnTo>
                  <a:pt x="4739" y="17849"/>
                </a:lnTo>
                <a:lnTo>
                  <a:pt x="7128" y="16857"/>
                </a:lnTo>
                <a:lnTo>
                  <a:pt x="9713" y="15203"/>
                </a:lnTo>
                <a:lnTo>
                  <a:pt x="12428" y="13108"/>
                </a:lnTo>
                <a:lnTo>
                  <a:pt x="15230" y="11712"/>
                </a:lnTo>
                <a:lnTo>
                  <a:pt x="18091" y="10781"/>
                </a:lnTo>
                <a:lnTo>
                  <a:pt x="20990" y="10161"/>
                </a:lnTo>
                <a:lnTo>
                  <a:pt x="24907" y="8754"/>
                </a:lnTo>
                <a:lnTo>
                  <a:pt x="29503" y="6825"/>
                </a:lnTo>
                <a:lnTo>
                  <a:pt x="34551" y="4546"/>
                </a:lnTo>
                <a:lnTo>
                  <a:pt x="39902" y="3027"/>
                </a:lnTo>
                <a:lnTo>
                  <a:pt x="45452" y="2015"/>
                </a:lnTo>
                <a:lnTo>
                  <a:pt x="51137" y="1339"/>
                </a:lnTo>
                <a:lnTo>
                  <a:pt x="55920" y="889"/>
                </a:lnTo>
                <a:lnTo>
                  <a:pt x="60100" y="589"/>
                </a:lnTo>
                <a:lnTo>
                  <a:pt x="63879" y="389"/>
                </a:lnTo>
                <a:lnTo>
                  <a:pt x="70724" y="167"/>
                </a:lnTo>
                <a:lnTo>
                  <a:pt x="82801" y="42"/>
                </a:lnTo>
                <a:lnTo>
                  <a:pt x="99920" y="0"/>
                </a:lnTo>
                <a:lnTo>
                  <a:pt x="102331" y="988"/>
                </a:lnTo>
                <a:lnTo>
                  <a:pt x="103940" y="2640"/>
                </a:lnTo>
                <a:lnTo>
                  <a:pt x="105011" y="4733"/>
                </a:lnTo>
                <a:lnTo>
                  <a:pt x="105726" y="7120"/>
                </a:lnTo>
                <a:lnTo>
                  <a:pt x="106202" y="9704"/>
                </a:lnTo>
                <a:lnTo>
                  <a:pt x="106519" y="12419"/>
                </a:lnTo>
                <a:lnTo>
                  <a:pt x="106732" y="15221"/>
                </a:lnTo>
                <a:lnTo>
                  <a:pt x="106873" y="18081"/>
                </a:lnTo>
                <a:lnTo>
                  <a:pt x="107156" y="2677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SMARTInkAnnotation144"/>
          <p:cNvSpPr/>
          <p:nvPr/>
        </p:nvSpPr>
        <p:spPr>
          <a:xfrm>
            <a:off x="7349133" y="3741539"/>
            <a:ext cx="142876" cy="44650"/>
          </a:xfrm>
          <a:custGeom>
            <a:avLst/>
            <a:gdLst/>
            <a:ahLst/>
            <a:cxnLst/>
            <a:rect l="0" t="0" r="0" b="0"/>
            <a:pathLst>
              <a:path w="142876" h="44650">
                <a:moveTo>
                  <a:pt x="0" y="44649"/>
                </a:moveTo>
                <a:lnTo>
                  <a:pt x="4739" y="39908"/>
                </a:lnTo>
                <a:lnTo>
                  <a:pt x="8121" y="38511"/>
                </a:lnTo>
                <a:lnTo>
                  <a:pt x="12358" y="37580"/>
                </a:lnTo>
                <a:lnTo>
                  <a:pt x="17169" y="36960"/>
                </a:lnTo>
                <a:lnTo>
                  <a:pt x="22360" y="36546"/>
                </a:lnTo>
                <a:lnTo>
                  <a:pt x="27804" y="36270"/>
                </a:lnTo>
                <a:lnTo>
                  <a:pt x="33419" y="36086"/>
                </a:lnTo>
                <a:lnTo>
                  <a:pt x="39146" y="34972"/>
                </a:lnTo>
                <a:lnTo>
                  <a:pt x="44949" y="33236"/>
                </a:lnTo>
                <a:lnTo>
                  <a:pt x="50801" y="31087"/>
                </a:lnTo>
                <a:lnTo>
                  <a:pt x="56688" y="28663"/>
                </a:lnTo>
                <a:lnTo>
                  <a:pt x="62597" y="26054"/>
                </a:lnTo>
                <a:lnTo>
                  <a:pt x="74453" y="20509"/>
                </a:lnTo>
                <a:lnTo>
                  <a:pt x="86338" y="14738"/>
                </a:lnTo>
                <a:lnTo>
                  <a:pt x="93278" y="12802"/>
                </a:lnTo>
                <a:lnTo>
                  <a:pt x="100880" y="11511"/>
                </a:lnTo>
                <a:lnTo>
                  <a:pt x="108925" y="10651"/>
                </a:lnTo>
                <a:lnTo>
                  <a:pt x="116273" y="9085"/>
                </a:lnTo>
                <a:lnTo>
                  <a:pt x="123156" y="7048"/>
                </a:lnTo>
                <a:lnTo>
                  <a:pt x="14287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SMARTInkAnnotation145"/>
          <p:cNvSpPr/>
          <p:nvPr/>
        </p:nvSpPr>
        <p:spPr>
          <a:xfrm>
            <a:off x="7649492" y="3581108"/>
            <a:ext cx="244353" cy="249156"/>
          </a:xfrm>
          <a:custGeom>
            <a:avLst/>
            <a:gdLst/>
            <a:ahLst/>
            <a:cxnLst/>
            <a:rect l="0" t="0" r="0" b="0"/>
            <a:pathLst>
              <a:path w="244353" h="249156">
                <a:moveTo>
                  <a:pt x="12180" y="142572"/>
                </a:moveTo>
                <a:lnTo>
                  <a:pt x="24609" y="142572"/>
                </a:lnTo>
                <a:lnTo>
                  <a:pt x="28403" y="141579"/>
                </a:lnTo>
                <a:lnTo>
                  <a:pt x="32917" y="139926"/>
                </a:lnTo>
                <a:lnTo>
                  <a:pt x="37911" y="137831"/>
                </a:lnTo>
                <a:lnTo>
                  <a:pt x="43224" y="135442"/>
                </a:lnTo>
                <a:lnTo>
                  <a:pt x="54420" y="130143"/>
                </a:lnTo>
                <a:lnTo>
                  <a:pt x="61175" y="127340"/>
                </a:lnTo>
                <a:lnTo>
                  <a:pt x="68655" y="124480"/>
                </a:lnTo>
                <a:lnTo>
                  <a:pt x="76620" y="121581"/>
                </a:lnTo>
                <a:lnTo>
                  <a:pt x="83913" y="118656"/>
                </a:lnTo>
                <a:lnTo>
                  <a:pt x="90760" y="115714"/>
                </a:lnTo>
                <a:lnTo>
                  <a:pt x="97309" y="112760"/>
                </a:lnTo>
                <a:lnTo>
                  <a:pt x="104651" y="108807"/>
                </a:lnTo>
                <a:lnTo>
                  <a:pt x="112523" y="104187"/>
                </a:lnTo>
                <a:lnTo>
                  <a:pt x="120746" y="99122"/>
                </a:lnTo>
                <a:lnTo>
                  <a:pt x="128214" y="93761"/>
                </a:lnTo>
                <a:lnTo>
                  <a:pt x="135177" y="88204"/>
                </a:lnTo>
                <a:lnTo>
                  <a:pt x="141802" y="82514"/>
                </a:lnTo>
                <a:lnTo>
                  <a:pt x="148204" y="75744"/>
                </a:lnTo>
                <a:lnTo>
                  <a:pt x="154456" y="68255"/>
                </a:lnTo>
                <a:lnTo>
                  <a:pt x="160609" y="60284"/>
                </a:lnTo>
                <a:lnTo>
                  <a:pt x="166694" y="53979"/>
                </a:lnTo>
                <a:lnTo>
                  <a:pt x="172737" y="48784"/>
                </a:lnTo>
                <a:lnTo>
                  <a:pt x="178749" y="44327"/>
                </a:lnTo>
                <a:lnTo>
                  <a:pt x="183749" y="39373"/>
                </a:lnTo>
                <a:lnTo>
                  <a:pt x="188075" y="34085"/>
                </a:lnTo>
                <a:lnTo>
                  <a:pt x="191951" y="28575"/>
                </a:lnTo>
                <a:lnTo>
                  <a:pt x="194535" y="22918"/>
                </a:lnTo>
                <a:lnTo>
                  <a:pt x="196257" y="17162"/>
                </a:lnTo>
                <a:lnTo>
                  <a:pt x="197406" y="11340"/>
                </a:lnTo>
                <a:lnTo>
                  <a:pt x="197180" y="7459"/>
                </a:lnTo>
                <a:lnTo>
                  <a:pt x="196037" y="4871"/>
                </a:lnTo>
                <a:lnTo>
                  <a:pt x="194282" y="3147"/>
                </a:lnTo>
                <a:lnTo>
                  <a:pt x="192121" y="1997"/>
                </a:lnTo>
                <a:lnTo>
                  <a:pt x="187072" y="719"/>
                </a:lnTo>
                <a:lnTo>
                  <a:pt x="183345" y="378"/>
                </a:lnTo>
                <a:lnTo>
                  <a:pt x="178876" y="151"/>
                </a:lnTo>
                <a:lnTo>
                  <a:pt x="173912" y="0"/>
                </a:lnTo>
                <a:lnTo>
                  <a:pt x="166635" y="891"/>
                </a:lnTo>
                <a:lnTo>
                  <a:pt x="157813" y="2478"/>
                </a:lnTo>
                <a:lnTo>
                  <a:pt x="147965" y="4527"/>
                </a:lnTo>
                <a:lnTo>
                  <a:pt x="138421" y="7878"/>
                </a:lnTo>
                <a:lnTo>
                  <a:pt x="129084" y="12096"/>
                </a:lnTo>
                <a:lnTo>
                  <a:pt x="119880" y="16893"/>
                </a:lnTo>
                <a:lnTo>
                  <a:pt x="109777" y="23067"/>
                </a:lnTo>
                <a:lnTo>
                  <a:pt x="99072" y="30160"/>
                </a:lnTo>
                <a:lnTo>
                  <a:pt x="87968" y="37865"/>
                </a:lnTo>
                <a:lnTo>
                  <a:pt x="77588" y="45978"/>
                </a:lnTo>
                <a:lnTo>
                  <a:pt x="67692" y="54364"/>
                </a:lnTo>
                <a:lnTo>
                  <a:pt x="58117" y="62930"/>
                </a:lnTo>
                <a:lnTo>
                  <a:pt x="39542" y="80386"/>
                </a:lnTo>
                <a:lnTo>
                  <a:pt x="30421" y="89209"/>
                </a:lnTo>
                <a:lnTo>
                  <a:pt x="23347" y="99059"/>
                </a:lnTo>
                <a:lnTo>
                  <a:pt x="17641" y="109594"/>
                </a:lnTo>
                <a:lnTo>
                  <a:pt x="12843" y="120587"/>
                </a:lnTo>
                <a:lnTo>
                  <a:pt x="8654" y="130891"/>
                </a:lnTo>
                <a:lnTo>
                  <a:pt x="1352" y="150279"/>
                </a:lnTo>
                <a:lnTo>
                  <a:pt x="0" y="159616"/>
                </a:lnTo>
                <a:lnTo>
                  <a:pt x="91" y="168817"/>
                </a:lnTo>
                <a:lnTo>
                  <a:pt x="1143" y="177928"/>
                </a:lnTo>
                <a:lnTo>
                  <a:pt x="2839" y="185986"/>
                </a:lnTo>
                <a:lnTo>
                  <a:pt x="4960" y="193343"/>
                </a:lnTo>
                <a:lnTo>
                  <a:pt x="7366" y="200231"/>
                </a:lnTo>
                <a:lnTo>
                  <a:pt x="10954" y="206808"/>
                </a:lnTo>
                <a:lnTo>
                  <a:pt x="15332" y="213177"/>
                </a:lnTo>
                <a:lnTo>
                  <a:pt x="20234" y="219408"/>
                </a:lnTo>
                <a:lnTo>
                  <a:pt x="26479" y="224554"/>
                </a:lnTo>
                <a:lnTo>
                  <a:pt x="33619" y="228976"/>
                </a:lnTo>
                <a:lnTo>
                  <a:pt x="41355" y="232917"/>
                </a:lnTo>
                <a:lnTo>
                  <a:pt x="49489" y="236536"/>
                </a:lnTo>
                <a:lnTo>
                  <a:pt x="57889" y="239941"/>
                </a:lnTo>
                <a:lnTo>
                  <a:pt x="66465" y="243203"/>
                </a:lnTo>
                <a:lnTo>
                  <a:pt x="75158" y="245378"/>
                </a:lnTo>
                <a:lnTo>
                  <a:pt x="83932" y="246828"/>
                </a:lnTo>
                <a:lnTo>
                  <a:pt x="92756" y="247795"/>
                </a:lnTo>
                <a:lnTo>
                  <a:pt x="101616" y="248439"/>
                </a:lnTo>
                <a:lnTo>
                  <a:pt x="110499" y="248869"/>
                </a:lnTo>
                <a:lnTo>
                  <a:pt x="119397" y="249155"/>
                </a:lnTo>
                <a:lnTo>
                  <a:pt x="128307" y="248354"/>
                </a:lnTo>
                <a:lnTo>
                  <a:pt x="137223" y="246827"/>
                </a:lnTo>
                <a:lnTo>
                  <a:pt x="146144" y="244818"/>
                </a:lnTo>
                <a:lnTo>
                  <a:pt x="153083" y="243478"/>
                </a:lnTo>
                <a:lnTo>
                  <a:pt x="158701" y="242585"/>
                </a:lnTo>
                <a:lnTo>
                  <a:pt x="163439" y="241989"/>
                </a:lnTo>
                <a:lnTo>
                  <a:pt x="168582" y="240600"/>
                </a:lnTo>
                <a:lnTo>
                  <a:pt x="173994" y="238682"/>
                </a:lnTo>
                <a:lnTo>
                  <a:pt x="179587" y="236411"/>
                </a:lnTo>
                <a:lnTo>
                  <a:pt x="185300" y="234897"/>
                </a:lnTo>
                <a:lnTo>
                  <a:pt x="191094" y="233887"/>
                </a:lnTo>
                <a:lnTo>
                  <a:pt x="196940" y="233214"/>
                </a:lnTo>
                <a:lnTo>
                  <a:pt x="201830" y="232766"/>
                </a:lnTo>
                <a:lnTo>
                  <a:pt x="206083" y="232467"/>
                </a:lnTo>
                <a:lnTo>
                  <a:pt x="209909" y="232267"/>
                </a:lnTo>
                <a:lnTo>
                  <a:pt x="213453" y="231142"/>
                </a:lnTo>
                <a:lnTo>
                  <a:pt x="220035" y="227246"/>
                </a:lnTo>
                <a:lnTo>
                  <a:pt x="226268" y="224853"/>
                </a:lnTo>
                <a:lnTo>
                  <a:pt x="232346" y="223790"/>
                </a:lnTo>
                <a:lnTo>
                  <a:pt x="235355" y="223506"/>
                </a:lnTo>
                <a:lnTo>
                  <a:pt x="244352" y="22293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SMARTInkAnnotation146"/>
          <p:cNvSpPr/>
          <p:nvPr/>
        </p:nvSpPr>
        <p:spPr>
          <a:xfrm>
            <a:off x="2053828" y="2723760"/>
            <a:ext cx="339329" cy="525918"/>
          </a:xfrm>
          <a:custGeom>
            <a:avLst/>
            <a:gdLst/>
            <a:ahLst/>
            <a:cxnLst/>
            <a:rect l="0" t="0" r="0" b="0"/>
            <a:pathLst>
              <a:path w="339329" h="525918">
                <a:moveTo>
                  <a:pt x="35719" y="71232"/>
                </a:moveTo>
                <a:lnTo>
                  <a:pt x="35719" y="35924"/>
                </a:lnTo>
                <a:lnTo>
                  <a:pt x="35719" y="146374"/>
                </a:lnTo>
                <a:lnTo>
                  <a:pt x="36711" y="159030"/>
                </a:lnTo>
                <a:lnTo>
                  <a:pt x="38365" y="172428"/>
                </a:lnTo>
                <a:lnTo>
                  <a:pt x="40459" y="186321"/>
                </a:lnTo>
                <a:lnTo>
                  <a:pt x="41856" y="200544"/>
                </a:lnTo>
                <a:lnTo>
                  <a:pt x="42787" y="214987"/>
                </a:lnTo>
                <a:lnTo>
                  <a:pt x="43407" y="229577"/>
                </a:lnTo>
                <a:lnTo>
                  <a:pt x="44813" y="245256"/>
                </a:lnTo>
                <a:lnTo>
                  <a:pt x="46742" y="261662"/>
                </a:lnTo>
                <a:lnTo>
                  <a:pt x="49021" y="278553"/>
                </a:lnTo>
                <a:lnTo>
                  <a:pt x="54198" y="310549"/>
                </a:lnTo>
                <a:lnTo>
                  <a:pt x="56968" y="326027"/>
                </a:lnTo>
                <a:lnTo>
                  <a:pt x="58815" y="342299"/>
                </a:lnTo>
                <a:lnTo>
                  <a:pt x="60046" y="359100"/>
                </a:lnTo>
                <a:lnTo>
                  <a:pt x="60866" y="376253"/>
                </a:lnTo>
                <a:lnTo>
                  <a:pt x="62406" y="391658"/>
                </a:lnTo>
                <a:lnTo>
                  <a:pt x="64424" y="405896"/>
                </a:lnTo>
                <a:lnTo>
                  <a:pt x="66762" y="419357"/>
                </a:lnTo>
                <a:lnTo>
                  <a:pt x="69313" y="431308"/>
                </a:lnTo>
                <a:lnTo>
                  <a:pt x="72005" y="442252"/>
                </a:lnTo>
                <a:lnTo>
                  <a:pt x="74792" y="452524"/>
                </a:lnTo>
                <a:lnTo>
                  <a:pt x="76651" y="462349"/>
                </a:lnTo>
                <a:lnTo>
                  <a:pt x="77890" y="471875"/>
                </a:lnTo>
                <a:lnTo>
                  <a:pt x="78715" y="481202"/>
                </a:lnTo>
                <a:lnTo>
                  <a:pt x="79633" y="496858"/>
                </a:lnTo>
                <a:lnTo>
                  <a:pt x="80150" y="514182"/>
                </a:lnTo>
                <a:lnTo>
                  <a:pt x="80324" y="524184"/>
                </a:lnTo>
                <a:lnTo>
                  <a:pt x="80363" y="514001"/>
                </a:lnTo>
                <a:lnTo>
                  <a:pt x="77720" y="503167"/>
                </a:lnTo>
                <a:lnTo>
                  <a:pt x="74230" y="488430"/>
                </a:lnTo>
                <a:lnTo>
                  <a:pt x="73299" y="480333"/>
                </a:lnTo>
                <a:lnTo>
                  <a:pt x="72678" y="471958"/>
                </a:lnTo>
                <a:lnTo>
                  <a:pt x="70280" y="462406"/>
                </a:lnTo>
                <a:lnTo>
                  <a:pt x="66697" y="452070"/>
                </a:lnTo>
                <a:lnTo>
                  <a:pt x="62324" y="441210"/>
                </a:lnTo>
                <a:lnTo>
                  <a:pt x="58417" y="430001"/>
                </a:lnTo>
                <a:lnTo>
                  <a:pt x="54819" y="418560"/>
                </a:lnTo>
                <a:lnTo>
                  <a:pt x="51429" y="406964"/>
                </a:lnTo>
                <a:lnTo>
                  <a:pt x="48177" y="394272"/>
                </a:lnTo>
                <a:lnTo>
                  <a:pt x="29814" y="315109"/>
                </a:lnTo>
                <a:lnTo>
                  <a:pt x="14889" y="243455"/>
                </a:lnTo>
                <a:lnTo>
                  <a:pt x="12903" y="228711"/>
                </a:lnTo>
                <a:lnTo>
                  <a:pt x="11578" y="213921"/>
                </a:lnTo>
                <a:lnTo>
                  <a:pt x="10695" y="199101"/>
                </a:lnTo>
                <a:lnTo>
                  <a:pt x="9114" y="185251"/>
                </a:lnTo>
                <a:lnTo>
                  <a:pt x="7068" y="172050"/>
                </a:lnTo>
                <a:lnTo>
                  <a:pt x="4712" y="159280"/>
                </a:lnTo>
                <a:lnTo>
                  <a:pt x="3142" y="146798"/>
                </a:lnTo>
                <a:lnTo>
                  <a:pt x="2094" y="134508"/>
                </a:lnTo>
                <a:lnTo>
                  <a:pt x="1396" y="122346"/>
                </a:lnTo>
                <a:lnTo>
                  <a:pt x="621" y="100895"/>
                </a:lnTo>
                <a:lnTo>
                  <a:pt x="184" y="72084"/>
                </a:lnTo>
                <a:lnTo>
                  <a:pt x="0" y="0"/>
                </a:lnTo>
                <a:lnTo>
                  <a:pt x="4740" y="4596"/>
                </a:lnTo>
                <a:lnTo>
                  <a:pt x="6137" y="8949"/>
                </a:lnTo>
                <a:lnTo>
                  <a:pt x="7688" y="21723"/>
                </a:lnTo>
                <a:lnTo>
                  <a:pt x="11024" y="34676"/>
                </a:lnTo>
                <a:lnTo>
                  <a:pt x="15814" y="49032"/>
                </a:lnTo>
                <a:lnTo>
                  <a:pt x="21250" y="68642"/>
                </a:lnTo>
                <a:lnTo>
                  <a:pt x="29888" y="101994"/>
                </a:lnTo>
                <a:lnTo>
                  <a:pt x="33816" y="114561"/>
                </a:lnTo>
                <a:lnTo>
                  <a:pt x="38419" y="127899"/>
                </a:lnTo>
                <a:lnTo>
                  <a:pt x="43472" y="141752"/>
                </a:lnTo>
                <a:lnTo>
                  <a:pt x="47833" y="154957"/>
                </a:lnTo>
                <a:lnTo>
                  <a:pt x="51732" y="167728"/>
                </a:lnTo>
                <a:lnTo>
                  <a:pt x="55324" y="180212"/>
                </a:lnTo>
                <a:lnTo>
                  <a:pt x="59703" y="193495"/>
                </a:lnTo>
                <a:lnTo>
                  <a:pt x="69860" y="221483"/>
                </a:lnTo>
                <a:lnTo>
                  <a:pt x="86735" y="265130"/>
                </a:lnTo>
                <a:lnTo>
                  <a:pt x="91558" y="278880"/>
                </a:lnTo>
                <a:lnTo>
                  <a:pt x="95765" y="292016"/>
                </a:lnTo>
                <a:lnTo>
                  <a:pt x="99562" y="304742"/>
                </a:lnTo>
                <a:lnTo>
                  <a:pt x="104078" y="318186"/>
                </a:lnTo>
                <a:lnTo>
                  <a:pt x="130045" y="390602"/>
                </a:lnTo>
                <a:lnTo>
                  <a:pt x="145730" y="437073"/>
                </a:lnTo>
                <a:lnTo>
                  <a:pt x="151751" y="449794"/>
                </a:lnTo>
                <a:lnTo>
                  <a:pt x="160718" y="462534"/>
                </a:lnTo>
                <a:lnTo>
                  <a:pt x="163700" y="466046"/>
                </a:lnTo>
                <a:lnTo>
                  <a:pt x="167014" y="472593"/>
                </a:lnTo>
                <a:lnTo>
                  <a:pt x="169141" y="480140"/>
                </a:lnTo>
                <a:lnTo>
                  <a:pt x="169315" y="479767"/>
                </a:lnTo>
                <a:lnTo>
                  <a:pt x="169618" y="464666"/>
                </a:lnTo>
                <a:lnTo>
                  <a:pt x="172289" y="451474"/>
                </a:lnTo>
                <a:lnTo>
                  <a:pt x="174391" y="443789"/>
                </a:lnTo>
                <a:lnTo>
                  <a:pt x="174800" y="433706"/>
                </a:lnTo>
                <a:lnTo>
                  <a:pt x="174080" y="422022"/>
                </a:lnTo>
                <a:lnTo>
                  <a:pt x="172608" y="409272"/>
                </a:lnTo>
                <a:lnTo>
                  <a:pt x="171627" y="395811"/>
                </a:lnTo>
                <a:lnTo>
                  <a:pt x="170972" y="381876"/>
                </a:lnTo>
                <a:lnTo>
                  <a:pt x="170536" y="367625"/>
                </a:lnTo>
                <a:lnTo>
                  <a:pt x="169254" y="353163"/>
                </a:lnTo>
                <a:lnTo>
                  <a:pt x="167406" y="338561"/>
                </a:lnTo>
                <a:lnTo>
                  <a:pt x="165182" y="323866"/>
                </a:lnTo>
                <a:lnTo>
                  <a:pt x="163700" y="308116"/>
                </a:lnTo>
                <a:lnTo>
                  <a:pt x="162711" y="291662"/>
                </a:lnTo>
                <a:lnTo>
                  <a:pt x="161613" y="258498"/>
                </a:lnTo>
                <a:lnTo>
                  <a:pt x="161125" y="227222"/>
                </a:lnTo>
                <a:lnTo>
                  <a:pt x="160003" y="211937"/>
                </a:lnTo>
                <a:lnTo>
                  <a:pt x="158262" y="196785"/>
                </a:lnTo>
                <a:lnTo>
                  <a:pt x="156110" y="181723"/>
                </a:lnTo>
                <a:lnTo>
                  <a:pt x="154675" y="167713"/>
                </a:lnTo>
                <a:lnTo>
                  <a:pt x="153718" y="154405"/>
                </a:lnTo>
                <a:lnTo>
                  <a:pt x="153080" y="141564"/>
                </a:lnTo>
                <a:lnTo>
                  <a:pt x="152371" y="116712"/>
                </a:lnTo>
                <a:lnTo>
                  <a:pt x="151827" y="34921"/>
                </a:lnTo>
                <a:lnTo>
                  <a:pt x="151815" y="21691"/>
                </a:lnTo>
                <a:lnTo>
                  <a:pt x="152803" y="17369"/>
                </a:lnTo>
                <a:lnTo>
                  <a:pt x="154455" y="14487"/>
                </a:lnTo>
                <a:lnTo>
                  <a:pt x="164234" y="5123"/>
                </a:lnTo>
                <a:lnTo>
                  <a:pt x="166044" y="4339"/>
                </a:lnTo>
                <a:lnTo>
                  <a:pt x="167251" y="4808"/>
                </a:lnTo>
                <a:lnTo>
                  <a:pt x="168055" y="6114"/>
                </a:lnTo>
                <a:lnTo>
                  <a:pt x="174241" y="10210"/>
                </a:lnTo>
                <a:lnTo>
                  <a:pt x="178668" y="12691"/>
                </a:lnTo>
                <a:lnTo>
                  <a:pt x="186234" y="20740"/>
                </a:lnTo>
                <a:lnTo>
                  <a:pt x="189640" y="25665"/>
                </a:lnTo>
                <a:lnTo>
                  <a:pt x="196071" y="41720"/>
                </a:lnTo>
                <a:lnTo>
                  <a:pt x="199175" y="51557"/>
                </a:lnTo>
                <a:lnTo>
                  <a:pt x="203229" y="62084"/>
                </a:lnTo>
                <a:lnTo>
                  <a:pt x="207916" y="73071"/>
                </a:lnTo>
                <a:lnTo>
                  <a:pt x="213024" y="84365"/>
                </a:lnTo>
                <a:lnTo>
                  <a:pt x="217422" y="96854"/>
                </a:lnTo>
                <a:lnTo>
                  <a:pt x="221347" y="110142"/>
                </a:lnTo>
                <a:lnTo>
                  <a:pt x="224955" y="123961"/>
                </a:lnTo>
                <a:lnTo>
                  <a:pt x="229345" y="139127"/>
                </a:lnTo>
                <a:lnTo>
                  <a:pt x="239514" y="171853"/>
                </a:lnTo>
                <a:lnTo>
                  <a:pt x="256396" y="223747"/>
                </a:lnTo>
                <a:lnTo>
                  <a:pt x="261220" y="241369"/>
                </a:lnTo>
                <a:lnTo>
                  <a:pt x="265428" y="259071"/>
                </a:lnTo>
                <a:lnTo>
                  <a:pt x="269226" y="276825"/>
                </a:lnTo>
                <a:lnTo>
                  <a:pt x="276091" y="312427"/>
                </a:lnTo>
                <a:lnTo>
                  <a:pt x="288583" y="379050"/>
                </a:lnTo>
                <a:lnTo>
                  <a:pt x="294615" y="407139"/>
                </a:lnTo>
                <a:lnTo>
                  <a:pt x="297614" y="420186"/>
                </a:lnTo>
                <a:lnTo>
                  <a:pt x="299612" y="431860"/>
                </a:lnTo>
                <a:lnTo>
                  <a:pt x="300945" y="442620"/>
                </a:lnTo>
                <a:lnTo>
                  <a:pt x="301833" y="452769"/>
                </a:lnTo>
                <a:lnTo>
                  <a:pt x="303417" y="462512"/>
                </a:lnTo>
                <a:lnTo>
                  <a:pt x="305466" y="471984"/>
                </a:lnTo>
                <a:lnTo>
                  <a:pt x="307824" y="481275"/>
                </a:lnTo>
                <a:lnTo>
                  <a:pt x="313089" y="496890"/>
                </a:lnTo>
                <a:lnTo>
                  <a:pt x="317745" y="509453"/>
                </a:lnTo>
                <a:lnTo>
                  <a:pt x="321251" y="525553"/>
                </a:lnTo>
                <a:lnTo>
                  <a:pt x="321323" y="525917"/>
                </a:lnTo>
                <a:lnTo>
                  <a:pt x="321426" y="521690"/>
                </a:lnTo>
                <a:lnTo>
                  <a:pt x="326197" y="509413"/>
                </a:lnTo>
                <a:lnTo>
                  <a:pt x="331177" y="493521"/>
                </a:lnTo>
                <a:lnTo>
                  <a:pt x="339328" y="46413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SMARTInkAnnotation147"/>
          <p:cNvSpPr/>
          <p:nvPr/>
        </p:nvSpPr>
        <p:spPr>
          <a:xfrm>
            <a:off x="1598533" y="4105817"/>
            <a:ext cx="426041" cy="736025"/>
          </a:xfrm>
          <a:custGeom>
            <a:avLst/>
            <a:gdLst/>
            <a:ahLst/>
            <a:cxnLst/>
            <a:rect l="0" t="0" r="0" b="0"/>
            <a:pathLst>
              <a:path w="426041" h="736025">
                <a:moveTo>
                  <a:pt x="17740" y="537621"/>
                </a:moveTo>
                <a:lnTo>
                  <a:pt x="1231" y="537621"/>
                </a:lnTo>
                <a:lnTo>
                  <a:pt x="781" y="536628"/>
                </a:lnTo>
                <a:lnTo>
                  <a:pt x="0" y="529932"/>
                </a:lnTo>
                <a:lnTo>
                  <a:pt x="12320" y="511631"/>
                </a:lnTo>
                <a:lnTo>
                  <a:pt x="20875" y="495303"/>
                </a:lnTo>
                <a:lnTo>
                  <a:pt x="29386" y="481110"/>
                </a:lnTo>
                <a:lnTo>
                  <a:pt x="38791" y="464879"/>
                </a:lnTo>
                <a:lnTo>
                  <a:pt x="46279" y="447744"/>
                </a:lnTo>
                <a:lnTo>
                  <a:pt x="55559" y="430207"/>
                </a:lnTo>
                <a:lnTo>
                  <a:pt x="65307" y="411498"/>
                </a:lnTo>
                <a:lnTo>
                  <a:pt x="72946" y="389954"/>
                </a:lnTo>
                <a:lnTo>
                  <a:pt x="82825" y="360252"/>
                </a:lnTo>
                <a:lnTo>
                  <a:pt x="86354" y="341712"/>
                </a:lnTo>
                <a:lnTo>
                  <a:pt x="88915" y="324542"/>
                </a:lnTo>
                <a:lnTo>
                  <a:pt x="94943" y="304712"/>
                </a:lnTo>
                <a:lnTo>
                  <a:pt x="96701" y="295860"/>
                </a:lnTo>
                <a:lnTo>
                  <a:pt x="96178" y="294095"/>
                </a:lnTo>
                <a:lnTo>
                  <a:pt x="94837" y="293911"/>
                </a:lnTo>
                <a:lnTo>
                  <a:pt x="92950" y="294780"/>
                </a:lnTo>
                <a:lnTo>
                  <a:pt x="91693" y="296352"/>
                </a:lnTo>
                <a:lnTo>
                  <a:pt x="90855" y="298392"/>
                </a:lnTo>
                <a:lnTo>
                  <a:pt x="90296" y="300744"/>
                </a:lnTo>
                <a:lnTo>
                  <a:pt x="89509" y="318276"/>
                </a:lnTo>
                <a:lnTo>
                  <a:pt x="89276" y="342322"/>
                </a:lnTo>
                <a:lnTo>
                  <a:pt x="91867" y="362186"/>
                </a:lnTo>
                <a:lnTo>
                  <a:pt x="96326" y="383251"/>
                </a:lnTo>
                <a:lnTo>
                  <a:pt x="101615" y="402535"/>
                </a:lnTo>
                <a:lnTo>
                  <a:pt x="107273" y="421028"/>
                </a:lnTo>
                <a:lnTo>
                  <a:pt x="110171" y="430126"/>
                </a:lnTo>
                <a:lnTo>
                  <a:pt x="114087" y="437184"/>
                </a:lnTo>
                <a:lnTo>
                  <a:pt x="123730" y="447672"/>
                </a:lnTo>
                <a:lnTo>
                  <a:pt x="130073" y="451858"/>
                </a:lnTo>
                <a:lnTo>
                  <a:pt x="137277" y="455641"/>
                </a:lnTo>
                <a:lnTo>
                  <a:pt x="145056" y="459155"/>
                </a:lnTo>
                <a:lnTo>
                  <a:pt x="152227" y="460505"/>
                </a:lnTo>
                <a:lnTo>
                  <a:pt x="165486" y="459360"/>
                </a:lnTo>
                <a:lnTo>
                  <a:pt x="172792" y="455681"/>
                </a:lnTo>
                <a:lnTo>
                  <a:pt x="180640" y="450252"/>
                </a:lnTo>
                <a:lnTo>
                  <a:pt x="188848" y="443656"/>
                </a:lnTo>
                <a:lnTo>
                  <a:pt x="196304" y="435290"/>
                </a:lnTo>
                <a:lnTo>
                  <a:pt x="203260" y="425744"/>
                </a:lnTo>
                <a:lnTo>
                  <a:pt x="209881" y="415411"/>
                </a:lnTo>
                <a:lnTo>
                  <a:pt x="216279" y="402569"/>
                </a:lnTo>
                <a:lnTo>
                  <a:pt x="222529" y="388055"/>
                </a:lnTo>
                <a:lnTo>
                  <a:pt x="228680" y="372426"/>
                </a:lnTo>
                <a:lnTo>
                  <a:pt x="234765" y="355061"/>
                </a:lnTo>
                <a:lnTo>
                  <a:pt x="246818" y="317246"/>
                </a:lnTo>
                <a:lnTo>
                  <a:pt x="251819" y="296446"/>
                </a:lnTo>
                <a:lnTo>
                  <a:pt x="256144" y="274642"/>
                </a:lnTo>
                <a:lnTo>
                  <a:pt x="260020" y="252169"/>
                </a:lnTo>
                <a:lnTo>
                  <a:pt x="266972" y="206031"/>
                </a:lnTo>
                <a:lnTo>
                  <a:pt x="279520" y="116477"/>
                </a:lnTo>
                <a:lnTo>
                  <a:pt x="281557" y="96124"/>
                </a:lnTo>
                <a:lnTo>
                  <a:pt x="282915" y="76602"/>
                </a:lnTo>
                <a:lnTo>
                  <a:pt x="284826" y="31267"/>
                </a:lnTo>
                <a:lnTo>
                  <a:pt x="285472" y="2912"/>
                </a:lnTo>
                <a:lnTo>
                  <a:pt x="284533" y="570"/>
                </a:lnTo>
                <a:lnTo>
                  <a:pt x="282915" y="0"/>
                </a:lnTo>
                <a:lnTo>
                  <a:pt x="280843" y="613"/>
                </a:lnTo>
                <a:lnTo>
                  <a:pt x="275896" y="14523"/>
                </a:lnTo>
                <a:lnTo>
                  <a:pt x="273188" y="25178"/>
                </a:lnTo>
                <a:lnTo>
                  <a:pt x="270391" y="39226"/>
                </a:lnTo>
                <a:lnTo>
                  <a:pt x="264636" y="73357"/>
                </a:lnTo>
                <a:lnTo>
                  <a:pt x="262705" y="95158"/>
                </a:lnTo>
                <a:lnTo>
                  <a:pt x="261417" y="119614"/>
                </a:lnTo>
                <a:lnTo>
                  <a:pt x="259987" y="175231"/>
                </a:lnTo>
                <a:lnTo>
                  <a:pt x="258887" y="451766"/>
                </a:lnTo>
                <a:lnTo>
                  <a:pt x="259864" y="484352"/>
                </a:lnTo>
                <a:lnTo>
                  <a:pt x="261508" y="515999"/>
                </a:lnTo>
                <a:lnTo>
                  <a:pt x="263596" y="547018"/>
                </a:lnTo>
                <a:lnTo>
                  <a:pt x="265916" y="600005"/>
                </a:lnTo>
                <a:lnTo>
                  <a:pt x="266534" y="623859"/>
                </a:lnTo>
                <a:lnTo>
                  <a:pt x="267939" y="644722"/>
                </a:lnTo>
                <a:lnTo>
                  <a:pt x="269867" y="663592"/>
                </a:lnTo>
                <a:lnTo>
                  <a:pt x="272145" y="681133"/>
                </a:lnTo>
                <a:lnTo>
                  <a:pt x="274656" y="694811"/>
                </a:lnTo>
                <a:lnTo>
                  <a:pt x="281938" y="722550"/>
                </a:lnTo>
                <a:lnTo>
                  <a:pt x="284537" y="735509"/>
                </a:lnTo>
                <a:lnTo>
                  <a:pt x="284901" y="736024"/>
                </a:lnTo>
                <a:lnTo>
                  <a:pt x="285145" y="735373"/>
                </a:lnTo>
                <a:lnTo>
                  <a:pt x="280746" y="715496"/>
                </a:lnTo>
                <a:lnTo>
                  <a:pt x="273160" y="684472"/>
                </a:lnTo>
                <a:lnTo>
                  <a:pt x="271363" y="671240"/>
                </a:lnTo>
                <a:lnTo>
                  <a:pt x="270166" y="656466"/>
                </a:lnTo>
                <a:lnTo>
                  <a:pt x="269368" y="640663"/>
                </a:lnTo>
                <a:lnTo>
                  <a:pt x="268481" y="609875"/>
                </a:lnTo>
                <a:lnTo>
                  <a:pt x="267813" y="522095"/>
                </a:lnTo>
                <a:lnTo>
                  <a:pt x="270436" y="505585"/>
                </a:lnTo>
                <a:lnTo>
                  <a:pt x="272524" y="498404"/>
                </a:lnTo>
                <a:lnTo>
                  <a:pt x="275901" y="492625"/>
                </a:lnTo>
                <a:lnTo>
                  <a:pt x="289142" y="478757"/>
                </a:lnTo>
                <a:lnTo>
                  <a:pt x="296452" y="468133"/>
                </a:lnTo>
                <a:lnTo>
                  <a:pt x="301775" y="463515"/>
                </a:lnTo>
                <a:lnTo>
                  <a:pt x="308300" y="459443"/>
                </a:lnTo>
                <a:lnTo>
                  <a:pt x="353851" y="436545"/>
                </a:lnTo>
                <a:lnTo>
                  <a:pt x="360876" y="432534"/>
                </a:lnTo>
                <a:lnTo>
                  <a:pt x="368537" y="427875"/>
                </a:lnTo>
                <a:lnTo>
                  <a:pt x="376620" y="422785"/>
                </a:lnTo>
                <a:lnTo>
                  <a:pt x="388248" y="411838"/>
                </a:lnTo>
                <a:lnTo>
                  <a:pt x="397715" y="400358"/>
                </a:lnTo>
                <a:lnTo>
                  <a:pt x="408537" y="388641"/>
                </a:lnTo>
                <a:lnTo>
                  <a:pt x="417316" y="374173"/>
                </a:lnTo>
                <a:lnTo>
                  <a:pt x="421046" y="366148"/>
                </a:lnTo>
                <a:lnTo>
                  <a:pt x="425190" y="346647"/>
                </a:lnTo>
                <a:lnTo>
                  <a:pt x="426040" y="324751"/>
                </a:lnTo>
                <a:lnTo>
                  <a:pt x="423111" y="301790"/>
                </a:lnTo>
                <a:lnTo>
                  <a:pt x="419948" y="289119"/>
                </a:lnTo>
                <a:lnTo>
                  <a:pt x="415855" y="275711"/>
                </a:lnTo>
                <a:lnTo>
                  <a:pt x="401717" y="23401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SMARTInkAnnotation148"/>
          <p:cNvSpPr/>
          <p:nvPr/>
        </p:nvSpPr>
        <p:spPr>
          <a:xfrm>
            <a:off x="1696641" y="4170164"/>
            <a:ext cx="133946" cy="26791"/>
          </a:xfrm>
          <a:custGeom>
            <a:avLst/>
            <a:gdLst/>
            <a:ahLst/>
            <a:cxnLst/>
            <a:rect l="0" t="0" r="0" b="0"/>
            <a:pathLst>
              <a:path w="133946" h="26791">
                <a:moveTo>
                  <a:pt x="0" y="26790"/>
                </a:moveTo>
                <a:lnTo>
                  <a:pt x="17169" y="26790"/>
                </a:lnTo>
                <a:lnTo>
                  <a:pt x="23352" y="25797"/>
                </a:lnTo>
                <a:lnTo>
                  <a:pt x="30451" y="24144"/>
                </a:lnTo>
                <a:lnTo>
                  <a:pt x="57309" y="17076"/>
                </a:lnTo>
                <a:lnTo>
                  <a:pt x="67971" y="14360"/>
                </a:lnTo>
                <a:lnTo>
                  <a:pt x="93048" y="8698"/>
                </a:lnTo>
                <a:lnTo>
                  <a:pt x="13394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SMARTInkAnnotation149"/>
          <p:cNvSpPr/>
          <p:nvPr/>
        </p:nvSpPr>
        <p:spPr>
          <a:xfrm>
            <a:off x="2277070" y="4075052"/>
            <a:ext cx="535783" cy="472638"/>
          </a:xfrm>
          <a:custGeom>
            <a:avLst/>
            <a:gdLst/>
            <a:ahLst/>
            <a:cxnLst/>
            <a:rect l="0" t="0" r="0" b="0"/>
            <a:pathLst>
              <a:path w="535783" h="472638">
                <a:moveTo>
                  <a:pt x="0" y="77253"/>
                </a:moveTo>
                <a:lnTo>
                  <a:pt x="4741" y="86734"/>
                </a:lnTo>
                <a:lnTo>
                  <a:pt x="7068" y="99326"/>
                </a:lnTo>
                <a:lnTo>
                  <a:pt x="7689" y="106851"/>
                </a:lnTo>
                <a:lnTo>
                  <a:pt x="9094" y="117820"/>
                </a:lnTo>
                <a:lnTo>
                  <a:pt x="13303" y="145884"/>
                </a:lnTo>
                <a:lnTo>
                  <a:pt x="16806" y="161703"/>
                </a:lnTo>
                <a:lnTo>
                  <a:pt x="21126" y="178201"/>
                </a:lnTo>
                <a:lnTo>
                  <a:pt x="25990" y="195153"/>
                </a:lnTo>
                <a:lnTo>
                  <a:pt x="30225" y="212408"/>
                </a:lnTo>
                <a:lnTo>
                  <a:pt x="34041" y="229864"/>
                </a:lnTo>
                <a:lnTo>
                  <a:pt x="40926" y="265135"/>
                </a:lnTo>
                <a:lnTo>
                  <a:pt x="62465" y="380099"/>
                </a:lnTo>
                <a:lnTo>
                  <a:pt x="65455" y="395236"/>
                </a:lnTo>
                <a:lnTo>
                  <a:pt x="67449" y="408304"/>
                </a:lnTo>
                <a:lnTo>
                  <a:pt x="68779" y="419993"/>
                </a:lnTo>
                <a:lnTo>
                  <a:pt x="69665" y="430762"/>
                </a:lnTo>
                <a:lnTo>
                  <a:pt x="70256" y="439925"/>
                </a:lnTo>
                <a:lnTo>
                  <a:pt x="70913" y="455399"/>
                </a:lnTo>
                <a:lnTo>
                  <a:pt x="71282" y="470526"/>
                </a:lnTo>
                <a:lnTo>
                  <a:pt x="70342" y="472388"/>
                </a:lnTo>
                <a:lnTo>
                  <a:pt x="68723" y="472637"/>
                </a:lnTo>
                <a:lnTo>
                  <a:pt x="66651" y="471811"/>
                </a:lnTo>
                <a:lnTo>
                  <a:pt x="61704" y="465601"/>
                </a:lnTo>
                <a:lnTo>
                  <a:pt x="58995" y="461167"/>
                </a:lnTo>
                <a:lnTo>
                  <a:pt x="56198" y="453250"/>
                </a:lnTo>
                <a:lnTo>
                  <a:pt x="53340" y="443012"/>
                </a:lnTo>
                <a:lnTo>
                  <a:pt x="50443" y="431224"/>
                </a:lnTo>
                <a:lnTo>
                  <a:pt x="47519" y="416422"/>
                </a:lnTo>
                <a:lnTo>
                  <a:pt x="41625" y="381453"/>
                </a:lnTo>
                <a:lnTo>
                  <a:pt x="32729" y="317978"/>
                </a:lnTo>
                <a:lnTo>
                  <a:pt x="14882" y="178161"/>
                </a:lnTo>
                <a:lnTo>
                  <a:pt x="12898" y="155439"/>
                </a:lnTo>
                <a:lnTo>
                  <a:pt x="11575" y="133345"/>
                </a:lnTo>
                <a:lnTo>
                  <a:pt x="10106" y="93253"/>
                </a:lnTo>
                <a:lnTo>
                  <a:pt x="9162" y="37823"/>
                </a:lnTo>
                <a:lnTo>
                  <a:pt x="9085" y="27153"/>
                </a:lnTo>
                <a:lnTo>
                  <a:pt x="11645" y="12653"/>
                </a:lnTo>
                <a:lnTo>
                  <a:pt x="13717" y="7397"/>
                </a:lnTo>
                <a:lnTo>
                  <a:pt x="16090" y="3893"/>
                </a:lnTo>
                <a:lnTo>
                  <a:pt x="18664" y="1557"/>
                </a:lnTo>
                <a:lnTo>
                  <a:pt x="21373" y="0"/>
                </a:lnTo>
                <a:lnTo>
                  <a:pt x="24170" y="946"/>
                </a:lnTo>
                <a:lnTo>
                  <a:pt x="27028" y="3561"/>
                </a:lnTo>
                <a:lnTo>
                  <a:pt x="33840" y="13743"/>
                </a:lnTo>
                <a:lnTo>
                  <a:pt x="38436" y="22015"/>
                </a:lnTo>
                <a:lnTo>
                  <a:pt x="49825" y="43773"/>
                </a:lnTo>
                <a:lnTo>
                  <a:pt x="64808" y="73287"/>
                </a:lnTo>
                <a:lnTo>
                  <a:pt x="71979" y="89491"/>
                </a:lnTo>
                <a:lnTo>
                  <a:pt x="78744" y="106248"/>
                </a:lnTo>
                <a:lnTo>
                  <a:pt x="85238" y="123372"/>
                </a:lnTo>
                <a:lnTo>
                  <a:pt x="100392" y="160919"/>
                </a:lnTo>
                <a:lnTo>
                  <a:pt x="108599" y="180656"/>
                </a:lnTo>
                <a:lnTo>
                  <a:pt x="116056" y="199766"/>
                </a:lnTo>
                <a:lnTo>
                  <a:pt x="148432" y="286495"/>
                </a:lnTo>
                <a:lnTo>
                  <a:pt x="154518" y="301084"/>
                </a:lnTo>
                <a:lnTo>
                  <a:pt x="160559" y="314778"/>
                </a:lnTo>
                <a:lnTo>
                  <a:pt x="166571" y="327876"/>
                </a:lnTo>
                <a:lnTo>
                  <a:pt x="172563" y="339585"/>
                </a:lnTo>
                <a:lnTo>
                  <a:pt x="178542" y="350367"/>
                </a:lnTo>
                <a:lnTo>
                  <a:pt x="184512" y="360532"/>
                </a:lnTo>
                <a:lnTo>
                  <a:pt x="193792" y="377118"/>
                </a:lnTo>
                <a:lnTo>
                  <a:pt x="201224" y="389120"/>
                </a:lnTo>
                <a:lnTo>
                  <a:pt x="204595" y="392320"/>
                </a:lnTo>
                <a:lnTo>
                  <a:pt x="207834" y="394454"/>
                </a:lnTo>
                <a:lnTo>
                  <a:pt x="210986" y="393892"/>
                </a:lnTo>
                <a:lnTo>
                  <a:pt x="214079" y="391533"/>
                </a:lnTo>
                <a:lnTo>
                  <a:pt x="217134" y="387976"/>
                </a:lnTo>
                <a:lnTo>
                  <a:pt x="223173" y="373440"/>
                </a:lnTo>
                <a:lnTo>
                  <a:pt x="226173" y="364008"/>
                </a:lnTo>
                <a:lnTo>
                  <a:pt x="229165" y="351767"/>
                </a:lnTo>
                <a:lnTo>
                  <a:pt x="232151" y="337652"/>
                </a:lnTo>
                <a:lnTo>
                  <a:pt x="235135" y="322290"/>
                </a:lnTo>
                <a:lnTo>
                  <a:pt x="241096" y="286700"/>
                </a:lnTo>
                <a:lnTo>
                  <a:pt x="247052" y="246738"/>
                </a:lnTo>
                <a:lnTo>
                  <a:pt x="261937" y="137740"/>
                </a:lnTo>
                <a:lnTo>
                  <a:pt x="267891" y="100829"/>
                </a:lnTo>
                <a:lnTo>
                  <a:pt x="270868" y="84040"/>
                </a:lnTo>
                <a:lnTo>
                  <a:pt x="272852" y="69872"/>
                </a:lnTo>
                <a:lnTo>
                  <a:pt x="274175" y="57449"/>
                </a:lnTo>
                <a:lnTo>
                  <a:pt x="275057" y="46191"/>
                </a:lnTo>
                <a:lnTo>
                  <a:pt x="276637" y="38685"/>
                </a:lnTo>
                <a:lnTo>
                  <a:pt x="278682" y="33681"/>
                </a:lnTo>
                <a:lnTo>
                  <a:pt x="281038" y="30345"/>
                </a:lnTo>
                <a:lnTo>
                  <a:pt x="283601" y="30107"/>
                </a:lnTo>
                <a:lnTo>
                  <a:pt x="286302" y="31931"/>
                </a:lnTo>
                <a:lnTo>
                  <a:pt x="289095" y="35132"/>
                </a:lnTo>
                <a:lnTo>
                  <a:pt x="290956" y="40243"/>
                </a:lnTo>
                <a:lnTo>
                  <a:pt x="293025" y="53858"/>
                </a:lnTo>
                <a:lnTo>
                  <a:pt x="294569" y="63641"/>
                </a:lnTo>
                <a:lnTo>
                  <a:pt x="312707" y="165285"/>
                </a:lnTo>
                <a:lnTo>
                  <a:pt x="315628" y="180589"/>
                </a:lnTo>
                <a:lnTo>
                  <a:pt x="319559" y="196745"/>
                </a:lnTo>
                <a:lnTo>
                  <a:pt x="324165" y="213469"/>
                </a:lnTo>
                <a:lnTo>
                  <a:pt x="329219" y="230571"/>
                </a:lnTo>
                <a:lnTo>
                  <a:pt x="335565" y="245942"/>
                </a:lnTo>
                <a:lnTo>
                  <a:pt x="342773" y="260157"/>
                </a:lnTo>
                <a:lnTo>
                  <a:pt x="375727" y="316229"/>
                </a:lnTo>
                <a:lnTo>
                  <a:pt x="385422" y="328844"/>
                </a:lnTo>
                <a:lnTo>
                  <a:pt x="395855" y="340230"/>
                </a:lnTo>
                <a:lnTo>
                  <a:pt x="406778" y="350797"/>
                </a:lnTo>
                <a:lnTo>
                  <a:pt x="418029" y="360819"/>
                </a:lnTo>
                <a:lnTo>
                  <a:pt x="429499" y="370477"/>
                </a:lnTo>
                <a:lnTo>
                  <a:pt x="441114" y="379892"/>
                </a:lnTo>
                <a:lnTo>
                  <a:pt x="452826" y="387160"/>
                </a:lnTo>
                <a:lnTo>
                  <a:pt x="464603" y="392998"/>
                </a:lnTo>
                <a:lnTo>
                  <a:pt x="476423" y="397882"/>
                </a:lnTo>
                <a:lnTo>
                  <a:pt x="488271" y="402131"/>
                </a:lnTo>
                <a:lnTo>
                  <a:pt x="500139" y="405955"/>
                </a:lnTo>
                <a:lnTo>
                  <a:pt x="535782" y="41658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SMARTInkAnnotation150"/>
          <p:cNvSpPr/>
          <p:nvPr/>
        </p:nvSpPr>
        <p:spPr>
          <a:xfrm>
            <a:off x="2893219" y="4134446"/>
            <a:ext cx="133946" cy="35719"/>
          </a:xfrm>
          <a:custGeom>
            <a:avLst/>
            <a:gdLst/>
            <a:ahLst/>
            <a:cxnLst/>
            <a:rect l="0" t="0" r="0" b="0"/>
            <a:pathLst>
              <a:path w="133946" h="35719">
                <a:moveTo>
                  <a:pt x="0" y="35718"/>
                </a:moveTo>
                <a:lnTo>
                  <a:pt x="9481" y="35718"/>
                </a:lnTo>
                <a:lnTo>
                  <a:pt x="14258" y="34726"/>
                </a:lnTo>
                <a:lnTo>
                  <a:pt x="19427" y="33073"/>
                </a:lnTo>
                <a:lnTo>
                  <a:pt x="24857" y="30978"/>
                </a:lnTo>
                <a:lnTo>
                  <a:pt x="33439" y="28589"/>
                </a:lnTo>
                <a:lnTo>
                  <a:pt x="44121" y="26005"/>
                </a:lnTo>
                <a:lnTo>
                  <a:pt x="56203" y="23289"/>
                </a:lnTo>
                <a:lnTo>
                  <a:pt x="70211" y="19495"/>
                </a:lnTo>
                <a:lnTo>
                  <a:pt x="13394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SMARTInkAnnotation151"/>
          <p:cNvSpPr/>
          <p:nvPr/>
        </p:nvSpPr>
        <p:spPr>
          <a:xfrm>
            <a:off x="3661172" y="3545086"/>
            <a:ext cx="168716" cy="382833"/>
          </a:xfrm>
          <a:custGeom>
            <a:avLst/>
            <a:gdLst/>
            <a:ahLst/>
            <a:cxnLst/>
            <a:rect l="0" t="0" r="0" b="0"/>
            <a:pathLst>
              <a:path w="168716" h="382833">
                <a:moveTo>
                  <a:pt x="0" y="0"/>
                </a:moveTo>
                <a:lnTo>
                  <a:pt x="4740" y="0"/>
                </a:lnTo>
                <a:lnTo>
                  <a:pt x="8121" y="992"/>
                </a:lnTo>
                <a:lnTo>
                  <a:pt x="12359" y="2646"/>
                </a:lnTo>
                <a:lnTo>
                  <a:pt x="17169" y="4740"/>
                </a:lnTo>
                <a:lnTo>
                  <a:pt x="23352" y="7129"/>
                </a:lnTo>
                <a:lnTo>
                  <a:pt x="38160" y="12429"/>
                </a:lnTo>
                <a:lnTo>
                  <a:pt x="45284" y="16223"/>
                </a:lnTo>
                <a:lnTo>
                  <a:pt x="52017" y="20737"/>
                </a:lnTo>
                <a:lnTo>
                  <a:pt x="58490" y="25731"/>
                </a:lnTo>
                <a:lnTo>
                  <a:pt x="65783" y="31045"/>
                </a:lnTo>
                <a:lnTo>
                  <a:pt x="81823" y="42240"/>
                </a:lnTo>
                <a:lnTo>
                  <a:pt x="107587" y="59699"/>
                </a:lnTo>
                <a:lnTo>
                  <a:pt x="115381" y="66589"/>
                </a:lnTo>
                <a:lnTo>
                  <a:pt x="122561" y="74158"/>
                </a:lnTo>
                <a:lnTo>
                  <a:pt x="129333" y="82181"/>
                </a:lnTo>
                <a:lnTo>
                  <a:pt x="134839" y="90506"/>
                </a:lnTo>
                <a:lnTo>
                  <a:pt x="139502" y="99032"/>
                </a:lnTo>
                <a:lnTo>
                  <a:pt x="153451" y="127900"/>
                </a:lnTo>
                <a:lnTo>
                  <a:pt x="158855" y="138845"/>
                </a:lnTo>
                <a:lnTo>
                  <a:pt x="162458" y="150110"/>
                </a:lnTo>
                <a:lnTo>
                  <a:pt x="164860" y="161589"/>
                </a:lnTo>
                <a:lnTo>
                  <a:pt x="166461" y="173210"/>
                </a:lnTo>
                <a:lnTo>
                  <a:pt x="167529" y="184927"/>
                </a:lnTo>
                <a:lnTo>
                  <a:pt x="168241" y="196706"/>
                </a:lnTo>
                <a:lnTo>
                  <a:pt x="168715" y="208528"/>
                </a:lnTo>
                <a:lnTo>
                  <a:pt x="168039" y="220378"/>
                </a:lnTo>
                <a:lnTo>
                  <a:pt x="166596" y="232247"/>
                </a:lnTo>
                <a:lnTo>
                  <a:pt x="164642" y="244128"/>
                </a:lnTo>
                <a:lnTo>
                  <a:pt x="162348" y="256018"/>
                </a:lnTo>
                <a:lnTo>
                  <a:pt x="157152" y="279812"/>
                </a:lnTo>
                <a:lnTo>
                  <a:pt x="148648" y="315520"/>
                </a:lnTo>
                <a:lnTo>
                  <a:pt x="145732" y="326432"/>
                </a:lnTo>
                <a:lnTo>
                  <a:pt x="139845" y="346495"/>
                </a:lnTo>
                <a:lnTo>
                  <a:pt x="137879" y="355020"/>
                </a:lnTo>
                <a:lnTo>
                  <a:pt x="136568" y="362687"/>
                </a:lnTo>
                <a:lnTo>
                  <a:pt x="135694" y="369784"/>
                </a:lnTo>
                <a:lnTo>
                  <a:pt x="134722" y="380314"/>
                </a:lnTo>
                <a:lnTo>
                  <a:pt x="134566" y="38283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SMARTInkAnnotation152"/>
          <p:cNvSpPr/>
          <p:nvPr/>
        </p:nvSpPr>
        <p:spPr>
          <a:xfrm>
            <a:off x="3815436" y="3893344"/>
            <a:ext cx="24331" cy="31119"/>
          </a:xfrm>
          <a:custGeom>
            <a:avLst/>
            <a:gdLst/>
            <a:ahLst/>
            <a:cxnLst/>
            <a:rect l="0" t="0" r="0" b="0"/>
            <a:pathLst>
              <a:path w="24331" h="31119">
                <a:moveTo>
                  <a:pt x="0" y="31118"/>
                </a:moveTo>
                <a:lnTo>
                  <a:pt x="2072" y="28906"/>
                </a:lnTo>
                <a:lnTo>
                  <a:pt x="7507" y="22247"/>
                </a:lnTo>
                <a:lnTo>
                  <a:pt x="24330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SMARTInkAnnotation153"/>
          <p:cNvSpPr/>
          <p:nvPr/>
        </p:nvSpPr>
        <p:spPr>
          <a:xfrm>
            <a:off x="2866430" y="4367717"/>
            <a:ext cx="335830" cy="195355"/>
          </a:xfrm>
          <a:custGeom>
            <a:avLst/>
            <a:gdLst/>
            <a:ahLst/>
            <a:cxnLst/>
            <a:rect l="0" t="0" r="0" b="0"/>
            <a:pathLst>
              <a:path w="335830" h="195355">
                <a:moveTo>
                  <a:pt x="0" y="195354"/>
                </a:moveTo>
                <a:lnTo>
                  <a:pt x="12428" y="182925"/>
                </a:lnTo>
                <a:lnTo>
                  <a:pt x="16223" y="178138"/>
                </a:lnTo>
                <a:lnTo>
                  <a:pt x="20737" y="171971"/>
                </a:lnTo>
                <a:lnTo>
                  <a:pt x="25731" y="164882"/>
                </a:lnTo>
                <a:lnTo>
                  <a:pt x="31044" y="156188"/>
                </a:lnTo>
                <a:lnTo>
                  <a:pt x="36571" y="146423"/>
                </a:lnTo>
                <a:lnTo>
                  <a:pt x="48004" y="124990"/>
                </a:lnTo>
                <a:lnTo>
                  <a:pt x="59699" y="102234"/>
                </a:lnTo>
                <a:lnTo>
                  <a:pt x="64604" y="91602"/>
                </a:lnTo>
                <a:lnTo>
                  <a:pt x="68866" y="81537"/>
                </a:lnTo>
                <a:lnTo>
                  <a:pt x="72700" y="71851"/>
                </a:lnTo>
                <a:lnTo>
                  <a:pt x="76247" y="63409"/>
                </a:lnTo>
                <a:lnTo>
                  <a:pt x="82836" y="48737"/>
                </a:lnTo>
                <a:lnTo>
                  <a:pt x="84989" y="43039"/>
                </a:lnTo>
                <a:lnTo>
                  <a:pt x="86425" y="38248"/>
                </a:lnTo>
                <a:lnTo>
                  <a:pt x="88729" y="28170"/>
                </a:lnTo>
                <a:lnTo>
                  <a:pt x="88918" y="28336"/>
                </a:lnTo>
                <a:lnTo>
                  <a:pt x="89128" y="31165"/>
                </a:lnTo>
                <a:lnTo>
                  <a:pt x="89292" y="97502"/>
                </a:lnTo>
                <a:lnTo>
                  <a:pt x="90286" y="105315"/>
                </a:lnTo>
                <a:lnTo>
                  <a:pt x="91940" y="112507"/>
                </a:lnTo>
                <a:lnTo>
                  <a:pt x="94036" y="119287"/>
                </a:lnTo>
                <a:lnTo>
                  <a:pt x="97417" y="125791"/>
                </a:lnTo>
                <a:lnTo>
                  <a:pt x="101655" y="132112"/>
                </a:lnTo>
                <a:lnTo>
                  <a:pt x="106465" y="138310"/>
                </a:lnTo>
                <a:lnTo>
                  <a:pt x="111657" y="143434"/>
                </a:lnTo>
                <a:lnTo>
                  <a:pt x="117102" y="147842"/>
                </a:lnTo>
                <a:lnTo>
                  <a:pt x="122716" y="151773"/>
                </a:lnTo>
                <a:lnTo>
                  <a:pt x="129436" y="154394"/>
                </a:lnTo>
                <a:lnTo>
                  <a:pt x="136892" y="156141"/>
                </a:lnTo>
                <a:lnTo>
                  <a:pt x="144839" y="157306"/>
                </a:lnTo>
                <a:lnTo>
                  <a:pt x="153114" y="156098"/>
                </a:lnTo>
                <a:lnTo>
                  <a:pt x="161607" y="153308"/>
                </a:lnTo>
                <a:lnTo>
                  <a:pt x="170246" y="149464"/>
                </a:lnTo>
                <a:lnTo>
                  <a:pt x="178982" y="144917"/>
                </a:lnTo>
                <a:lnTo>
                  <a:pt x="187782" y="139901"/>
                </a:lnTo>
                <a:lnTo>
                  <a:pt x="196625" y="134573"/>
                </a:lnTo>
                <a:lnTo>
                  <a:pt x="204505" y="128044"/>
                </a:lnTo>
                <a:lnTo>
                  <a:pt x="211743" y="120715"/>
                </a:lnTo>
                <a:lnTo>
                  <a:pt x="218552" y="112853"/>
                </a:lnTo>
                <a:lnTo>
                  <a:pt x="225077" y="103642"/>
                </a:lnTo>
                <a:lnTo>
                  <a:pt x="231410" y="93533"/>
                </a:lnTo>
                <a:lnTo>
                  <a:pt x="237617" y="82825"/>
                </a:lnTo>
                <a:lnTo>
                  <a:pt x="242747" y="72710"/>
                </a:lnTo>
                <a:lnTo>
                  <a:pt x="247160" y="62989"/>
                </a:lnTo>
                <a:lnTo>
                  <a:pt x="251093" y="53532"/>
                </a:lnTo>
                <a:lnTo>
                  <a:pt x="258110" y="37733"/>
                </a:lnTo>
                <a:lnTo>
                  <a:pt x="264536" y="24097"/>
                </a:lnTo>
                <a:lnTo>
                  <a:pt x="276283" y="0"/>
                </a:lnTo>
                <a:lnTo>
                  <a:pt x="276461" y="626"/>
                </a:lnTo>
                <a:lnTo>
                  <a:pt x="276661" y="3967"/>
                </a:lnTo>
                <a:lnTo>
                  <a:pt x="277706" y="7239"/>
                </a:lnTo>
                <a:lnTo>
                  <a:pt x="279395" y="11404"/>
                </a:lnTo>
                <a:lnTo>
                  <a:pt x="281514" y="16166"/>
                </a:lnTo>
                <a:lnTo>
                  <a:pt x="282925" y="20333"/>
                </a:lnTo>
                <a:lnTo>
                  <a:pt x="283867" y="24103"/>
                </a:lnTo>
                <a:lnTo>
                  <a:pt x="284494" y="27608"/>
                </a:lnTo>
                <a:lnTo>
                  <a:pt x="285905" y="31930"/>
                </a:lnTo>
                <a:lnTo>
                  <a:pt x="287837" y="36795"/>
                </a:lnTo>
                <a:lnTo>
                  <a:pt x="290118" y="42023"/>
                </a:lnTo>
                <a:lnTo>
                  <a:pt x="291638" y="48485"/>
                </a:lnTo>
                <a:lnTo>
                  <a:pt x="292652" y="55769"/>
                </a:lnTo>
                <a:lnTo>
                  <a:pt x="293328" y="63602"/>
                </a:lnTo>
                <a:lnTo>
                  <a:pt x="294771" y="69816"/>
                </a:lnTo>
                <a:lnTo>
                  <a:pt x="296724" y="74951"/>
                </a:lnTo>
                <a:lnTo>
                  <a:pt x="299019" y="79367"/>
                </a:lnTo>
                <a:lnTo>
                  <a:pt x="300549" y="84295"/>
                </a:lnTo>
                <a:lnTo>
                  <a:pt x="301569" y="89564"/>
                </a:lnTo>
                <a:lnTo>
                  <a:pt x="302249" y="95062"/>
                </a:lnTo>
                <a:lnTo>
                  <a:pt x="302703" y="100711"/>
                </a:lnTo>
                <a:lnTo>
                  <a:pt x="303004" y="106462"/>
                </a:lnTo>
                <a:lnTo>
                  <a:pt x="303206" y="112280"/>
                </a:lnTo>
                <a:lnTo>
                  <a:pt x="302348" y="118144"/>
                </a:lnTo>
                <a:lnTo>
                  <a:pt x="300784" y="124037"/>
                </a:lnTo>
                <a:lnTo>
                  <a:pt x="298749" y="129950"/>
                </a:lnTo>
                <a:lnTo>
                  <a:pt x="296400" y="134884"/>
                </a:lnTo>
                <a:lnTo>
                  <a:pt x="293843" y="139166"/>
                </a:lnTo>
                <a:lnTo>
                  <a:pt x="291145" y="143012"/>
                </a:lnTo>
                <a:lnTo>
                  <a:pt x="287362" y="146569"/>
                </a:lnTo>
                <a:lnTo>
                  <a:pt x="282856" y="149932"/>
                </a:lnTo>
                <a:lnTo>
                  <a:pt x="277868" y="153167"/>
                </a:lnTo>
                <a:lnTo>
                  <a:pt x="273549" y="156315"/>
                </a:lnTo>
                <a:lnTo>
                  <a:pt x="269679" y="159406"/>
                </a:lnTo>
                <a:lnTo>
                  <a:pt x="266106" y="162459"/>
                </a:lnTo>
                <a:lnTo>
                  <a:pt x="261740" y="164495"/>
                </a:lnTo>
                <a:lnTo>
                  <a:pt x="251597" y="166756"/>
                </a:lnTo>
                <a:lnTo>
                  <a:pt x="243120" y="167761"/>
                </a:lnTo>
                <a:lnTo>
                  <a:pt x="232812" y="168518"/>
                </a:lnTo>
                <a:lnTo>
                  <a:pt x="232456" y="165898"/>
                </a:lnTo>
                <a:lnTo>
                  <a:pt x="232361" y="163811"/>
                </a:lnTo>
                <a:lnTo>
                  <a:pt x="234282" y="162419"/>
                </a:lnTo>
                <a:lnTo>
                  <a:pt x="245475" y="159468"/>
                </a:lnTo>
                <a:lnTo>
                  <a:pt x="252306" y="155261"/>
                </a:lnTo>
                <a:lnTo>
                  <a:pt x="261294" y="150084"/>
                </a:lnTo>
                <a:lnTo>
                  <a:pt x="266470" y="147315"/>
                </a:lnTo>
                <a:lnTo>
                  <a:pt x="272896" y="144477"/>
                </a:lnTo>
                <a:lnTo>
                  <a:pt x="280157" y="141591"/>
                </a:lnTo>
                <a:lnTo>
                  <a:pt x="287974" y="138677"/>
                </a:lnTo>
                <a:lnTo>
                  <a:pt x="295170" y="135741"/>
                </a:lnTo>
                <a:lnTo>
                  <a:pt x="301952" y="132791"/>
                </a:lnTo>
                <a:lnTo>
                  <a:pt x="314779" y="126869"/>
                </a:lnTo>
                <a:lnTo>
                  <a:pt x="327094" y="120930"/>
                </a:lnTo>
                <a:lnTo>
                  <a:pt x="335829" y="11542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SMARTInkAnnotation154"/>
          <p:cNvSpPr/>
          <p:nvPr/>
        </p:nvSpPr>
        <p:spPr>
          <a:xfrm>
            <a:off x="3514947" y="4286250"/>
            <a:ext cx="235523" cy="234174"/>
          </a:xfrm>
          <a:custGeom>
            <a:avLst/>
            <a:gdLst/>
            <a:ahLst/>
            <a:cxnLst/>
            <a:rect l="0" t="0" r="0" b="0"/>
            <a:pathLst>
              <a:path w="235523" h="234174">
                <a:moveTo>
                  <a:pt x="137295" y="0"/>
                </a:moveTo>
                <a:lnTo>
                  <a:pt x="127814" y="0"/>
                </a:lnTo>
                <a:lnTo>
                  <a:pt x="124029" y="993"/>
                </a:lnTo>
                <a:lnTo>
                  <a:pt x="117178" y="4741"/>
                </a:lnTo>
                <a:lnTo>
                  <a:pt x="98262" y="17169"/>
                </a:lnTo>
                <a:lnTo>
                  <a:pt x="90437" y="23353"/>
                </a:lnTo>
                <a:lnTo>
                  <a:pt x="82244" y="30451"/>
                </a:lnTo>
                <a:lnTo>
                  <a:pt x="73806" y="38160"/>
                </a:lnTo>
                <a:lnTo>
                  <a:pt x="66195" y="46277"/>
                </a:lnTo>
                <a:lnTo>
                  <a:pt x="59138" y="54664"/>
                </a:lnTo>
                <a:lnTo>
                  <a:pt x="52448" y="63231"/>
                </a:lnTo>
                <a:lnTo>
                  <a:pt x="45012" y="73904"/>
                </a:lnTo>
                <a:lnTo>
                  <a:pt x="37078" y="85981"/>
                </a:lnTo>
                <a:lnTo>
                  <a:pt x="28811" y="98992"/>
                </a:lnTo>
                <a:lnTo>
                  <a:pt x="22309" y="111636"/>
                </a:lnTo>
                <a:lnTo>
                  <a:pt x="16982" y="124034"/>
                </a:lnTo>
                <a:lnTo>
                  <a:pt x="8416" y="147400"/>
                </a:lnTo>
                <a:lnTo>
                  <a:pt x="1302" y="167706"/>
                </a:lnTo>
                <a:lnTo>
                  <a:pt x="0" y="178281"/>
                </a:lnTo>
                <a:lnTo>
                  <a:pt x="124" y="189300"/>
                </a:lnTo>
                <a:lnTo>
                  <a:pt x="1200" y="200614"/>
                </a:lnTo>
                <a:lnTo>
                  <a:pt x="2909" y="209149"/>
                </a:lnTo>
                <a:lnTo>
                  <a:pt x="5040" y="215831"/>
                </a:lnTo>
                <a:lnTo>
                  <a:pt x="7453" y="221279"/>
                </a:lnTo>
                <a:lnTo>
                  <a:pt x="12038" y="225902"/>
                </a:lnTo>
                <a:lnTo>
                  <a:pt x="18072" y="229976"/>
                </a:lnTo>
                <a:lnTo>
                  <a:pt x="25071" y="233685"/>
                </a:lnTo>
                <a:lnTo>
                  <a:pt x="33706" y="234173"/>
                </a:lnTo>
                <a:lnTo>
                  <a:pt x="43431" y="232514"/>
                </a:lnTo>
                <a:lnTo>
                  <a:pt x="53883" y="229424"/>
                </a:lnTo>
                <a:lnTo>
                  <a:pt x="64820" y="225379"/>
                </a:lnTo>
                <a:lnTo>
                  <a:pt x="76080" y="220698"/>
                </a:lnTo>
                <a:lnTo>
                  <a:pt x="87556" y="215593"/>
                </a:lnTo>
                <a:lnTo>
                  <a:pt x="98182" y="208221"/>
                </a:lnTo>
                <a:lnTo>
                  <a:pt x="108243" y="199337"/>
                </a:lnTo>
                <a:lnTo>
                  <a:pt x="145778" y="161304"/>
                </a:lnTo>
                <a:lnTo>
                  <a:pt x="153864" y="151193"/>
                </a:lnTo>
                <a:lnTo>
                  <a:pt x="161240" y="140483"/>
                </a:lnTo>
                <a:lnTo>
                  <a:pt x="168141" y="129374"/>
                </a:lnTo>
                <a:lnTo>
                  <a:pt x="173734" y="118992"/>
                </a:lnTo>
                <a:lnTo>
                  <a:pt x="178455" y="109094"/>
                </a:lnTo>
                <a:lnTo>
                  <a:pt x="186346" y="91150"/>
                </a:lnTo>
                <a:lnTo>
                  <a:pt x="193161" y="76561"/>
                </a:lnTo>
                <a:lnTo>
                  <a:pt x="195375" y="70884"/>
                </a:lnTo>
                <a:lnTo>
                  <a:pt x="196851" y="66108"/>
                </a:lnTo>
                <a:lnTo>
                  <a:pt x="197835" y="61931"/>
                </a:lnTo>
                <a:lnTo>
                  <a:pt x="197498" y="60140"/>
                </a:lnTo>
                <a:lnTo>
                  <a:pt x="196282" y="59937"/>
                </a:lnTo>
                <a:lnTo>
                  <a:pt x="194479" y="60794"/>
                </a:lnTo>
                <a:lnTo>
                  <a:pt x="193277" y="62357"/>
                </a:lnTo>
                <a:lnTo>
                  <a:pt x="192476" y="64392"/>
                </a:lnTo>
                <a:lnTo>
                  <a:pt x="191586" y="71283"/>
                </a:lnTo>
                <a:lnTo>
                  <a:pt x="191348" y="77288"/>
                </a:lnTo>
                <a:lnTo>
                  <a:pt x="191190" y="84267"/>
                </a:lnTo>
                <a:lnTo>
                  <a:pt x="190092" y="90905"/>
                </a:lnTo>
                <a:lnTo>
                  <a:pt x="188368" y="97315"/>
                </a:lnTo>
                <a:lnTo>
                  <a:pt x="186227" y="103572"/>
                </a:lnTo>
                <a:lnTo>
                  <a:pt x="184799" y="110720"/>
                </a:lnTo>
                <a:lnTo>
                  <a:pt x="183847" y="118462"/>
                </a:lnTo>
                <a:lnTo>
                  <a:pt x="183213" y="126600"/>
                </a:lnTo>
                <a:lnTo>
                  <a:pt x="183782" y="134009"/>
                </a:lnTo>
                <a:lnTo>
                  <a:pt x="185154" y="140933"/>
                </a:lnTo>
                <a:lnTo>
                  <a:pt x="187060" y="147534"/>
                </a:lnTo>
                <a:lnTo>
                  <a:pt x="189323" y="153919"/>
                </a:lnTo>
                <a:lnTo>
                  <a:pt x="191824" y="160159"/>
                </a:lnTo>
                <a:lnTo>
                  <a:pt x="194484" y="166304"/>
                </a:lnTo>
                <a:lnTo>
                  <a:pt x="197249" y="171393"/>
                </a:lnTo>
                <a:lnTo>
                  <a:pt x="200085" y="175778"/>
                </a:lnTo>
                <a:lnTo>
                  <a:pt x="202967" y="179693"/>
                </a:lnTo>
                <a:lnTo>
                  <a:pt x="207866" y="181311"/>
                </a:lnTo>
                <a:lnTo>
                  <a:pt x="214108" y="181398"/>
                </a:lnTo>
                <a:lnTo>
                  <a:pt x="235522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SMARTInkAnnotation155"/>
          <p:cNvSpPr/>
          <p:nvPr/>
        </p:nvSpPr>
        <p:spPr>
          <a:xfrm>
            <a:off x="4054078" y="4259461"/>
            <a:ext cx="357189" cy="235660"/>
          </a:xfrm>
          <a:custGeom>
            <a:avLst/>
            <a:gdLst/>
            <a:ahLst/>
            <a:cxnLst/>
            <a:rect l="0" t="0" r="0" b="0"/>
            <a:pathLst>
              <a:path w="357189" h="235660">
                <a:moveTo>
                  <a:pt x="0" y="0"/>
                </a:moveTo>
                <a:lnTo>
                  <a:pt x="4741" y="4741"/>
                </a:lnTo>
                <a:lnTo>
                  <a:pt x="7130" y="9113"/>
                </a:lnTo>
                <a:lnTo>
                  <a:pt x="9713" y="15006"/>
                </a:lnTo>
                <a:lnTo>
                  <a:pt x="12429" y="21910"/>
                </a:lnTo>
                <a:lnTo>
                  <a:pt x="14239" y="30482"/>
                </a:lnTo>
                <a:lnTo>
                  <a:pt x="15446" y="40165"/>
                </a:lnTo>
                <a:lnTo>
                  <a:pt x="16250" y="50589"/>
                </a:lnTo>
                <a:lnTo>
                  <a:pt x="18771" y="61507"/>
                </a:lnTo>
                <a:lnTo>
                  <a:pt x="22436" y="72755"/>
                </a:lnTo>
                <a:lnTo>
                  <a:pt x="26864" y="84222"/>
                </a:lnTo>
                <a:lnTo>
                  <a:pt x="29815" y="95836"/>
                </a:lnTo>
                <a:lnTo>
                  <a:pt x="31783" y="107547"/>
                </a:lnTo>
                <a:lnTo>
                  <a:pt x="33095" y="119323"/>
                </a:lnTo>
                <a:lnTo>
                  <a:pt x="34962" y="131142"/>
                </a:lnTo>
                <a:lnTo>
                  <a:pt x="37198" y="142991"/>
                </a:lnTo>
                <a:lnTo>
                  <a:pt x="39682" y="154859"/>
                </a:lnTo>
                <a:lnTo>
                  <a:pt x="42329" y="165747"/>
                </a:lnTo>
                <a:lnTo>
                  <a:pt x="45087" y="175982"/>
                </a:lnTo>
                <a:lnTo>
                  <a:pt x="47917" y="185782"/>
                </a:lnTo>
                <a:lnTo>
                  <a:pt x="49804" y="194300"/>
                </a:lnTo>
                <a:lnTo>
                  <a:pt x="51063" y="201964"/>
                </a:lnTo>
                <a:lnTo>
                  <a:pt x="51901" y="209057"/>
                </a:lnTo>
                <a:lnTo>
                  <a:pt x="53452" y="214777"/>
                </a:lnTo>
                <a:lnTo>
                  <a:pt x="55479" y="219583"/>
                </a:lnTo>
                <a:lnTo>
                  <a:pt x="57822" y="223780"/>
                </a:lnTo>
                <a:lnTo>
                  <a:pt x="63071" y="231088"/>
                </a:lnTo>
                <a:lnTo>
                  <a:pt x="65860" y="234426"/>
                </a:lnTo>
                <a:lnTo>
                  <a:pt x="67719" y="235659"/>
                </a:lnTo>
                <a:lnTo>
                  <a:pt x="68959" y="235489"/>
                </a:lnTo>
                <a:lnTo>
                  <a:pt x="69785" y="234383"/>
                </a:lnTo>
                <a:lnTo>
                  <a:pt x="70703" y="227863"/>
                </a:lnTo>
                <a:lnTo>
                  <a:pt x="70948" y="223346"/>
                </a:lnTo>
                <a:lnTo>
                  <a:pt x="71220" y="207745"/>
                </a:lnTo>
                <a:lnTo>
                  <a:pt x="71436" y="47988"/>
                </a:lnTo>
                <a:lnTo>
                  <a:pt x="72429" y="38937"/>
                </a:lnTo>
                <a:lnTo>
                  <a:pt x="74082" y="30920"/>
                </a:lnTo>
                <a:lnTo>
                  <a:pt x="79126" y="13274"/>
                </a:lnTo>
                <a:lnTo>
                  <a:pt x="80532" y="12818"/>
                </a:lnTo>
                <a:lnTo>
                  <a:pt x="82461" y="13506"/>
                </a:lnTo>
                <a:lnTo>
                  <a:pt x="84740" y="14958"/>
                </a:lnTo>
                <a:lnTo>
                  <a:pt x="87251" y="18901"/>
                </a:lnTo>
                <a:lnTo>
                  <a:pt x="89918" y="24507"/>
                </a:lnTo>
                <a:lnTo>
                  <a:pt x="92687" y="31221"/>
                </a:lnTo>
                <a:lnTo>
                  <a:pt x="95526" y="37681"/>
                </a:lnTo>
                <a:lnTo>
                  <a:pt x="101326" y="50151"/>
                </a:lnTo>
                <a:lnTo>
                  <a:pt x="103269" y="58239"/>
                </a:lnTo>
                <a:lnTo>
                  <a:pt x="104565" y="67600"/>
                </a:lnTo>
                <a:lnTo>
                  <a:pt x="105429" y="77809"/>
                </a:lnTo>
                <a:lnTo>
                  <a:pt x="107989" y="87591"/>
                </a:lnTo>
                <a:lnTo>
                  <a:pt x="111680" y="97089"/>
                </a:lnTo>
                <a:lnTo>
                  <a:pt x="116125" y="106398"/>
                </a:lnTo>
                <a:lnTo>
                  <a:pt x="119089" y="115581"/>
                </a:lnTo>
                <a:lnTo>
                  <a:pt x="121064" y="124679"/>
                </a:lnTo>
                <a:lnTo>
                  <a:pt x="122381" y="133720"/>
                </a:lnTo>
                <a:lnTo>
                  <a:pt x="124251" y="140741"/>
                </a:lnTo>
                <a:lnTo>
                  <a:pt x="126491" y="146413"/>
                </a:lnTo>
                <a:lnTo>
                  <a:pt x="128976" y="151187"/>
                </a:lnTo>
                <a:lnTo>
                  <a:pt x="131625" y="155362"/>
                </a:lnTo>
                <a:lnTo>
                  <a:pt x="137213" y="162647"/>
                </a:lnTo>
                <a:lnTo>
                  <a:pt x="140092" y="164986"/>
                </a:lnTo>
                <a:lnTo>
                  <a:pt x="143005" y="166545"/>
                </a:lnTo>
                <a:lnTo>
                  <a:pt x="148886" y="168278"/>
                </a:lnTo>
                <a:lnTo>
                  <a:pt x="154807" y="169048"/>
                </a:lnTo>
                <a:lnTo>
                  <a:pt x="157775" y="167269"/>
                </a:lnTo>
                <a:lnTo>
                  <a:pt x="163718" y="160001"/>
                </a:lnTo>
                <a:lnTo>
                  <a:pt x="166693" y="153300"/>
                </a:lnTo>
                <a:lnTo>
                  <a:pt x="169667" y="144864"/>
                </a:lnTo>
                <a:lnTo>
                  <a:pt x="178595" y="116676"/>
                </a:lnTo>
                <a:lnTo>
                  <a:pt x="181571" y="107549"/>
                </a:lnTo>
                <a:lnTo>
                  <a:pt x="183555" y="97497"/>
                </a:lnTo>
                <a:lnTo>
                  <a:pt x="184878" y="86826"/>
                </a:lnTo>
                <a:lnTo>
                  <a:pt x="185760" y="75744"/>
                </a:lnTo>
                <a:lnTo>
                  <a:pt x="187340" y="65379"/>
                </a:lnTo>
                <a:lnTo>
                  <a:pt x="189385" y="55492"/>
                </a:lnTo>
                <a:lnTo>
                  <a:pt x="191741" y="45924"/>
                </a:lnTo>
                <a:lnTo>
                  <a:pt x="193312" y="37562"/>
                </a:lnTo>
                <a:lnTo>
                  <a:pt x="194359" y="30002"/>
                </a:lnTo>
                <a:lnTo>
                  <a:pt x="195056" y="22978"/>
                </a:lnTo>
                <a:lnTo>
                  <a:pt x="196514" y="17303"/>
                </a:lnTo>
                <a:lnTo>
                  <a:pt x="198478" y="12527"/>
                </a:lnTo>
                <a:lnTo>
                  <a:pt x="200780" y="8352"/>
                </a:lnTo>
                <a:lnTo>
                  <a:pt x="202314" y="6560"/>
                </a:lnTo>
                <a:lnTo>
                  <a:pt x="203337" y="6358"/>
                </a:lnTo>
                <a:lnTo>
                  <a:pt x="209719" y="13162"/>
                </a:lnTo>
                <a:lnTo>
                  <a:pt x="212243" y="17704"/>
                </a:lnTo>
                <a:lnTo>
                  <a:pt x="214917" y="23710"/>
                </a:lnTo>
                <a:lnTo>
                  <a:pt x="217692" y="30689"/>
                </a:lnTo>
                <a:lnTo>
                  <a:pt x="223421" y="46382"/>
                </a:lnTo>
                <a:lnTo>
                  <a:pt x="235183" y="80710"/>
                </a:lnTo>
                <a:lnTo>
                  <a:pt x="239141" y="89525"/>
                </a:lnTo>
                <a:lnTo>
                  <a:pt x="243763" y="98379"/>
                </a:lnTo>
                <a:lnTo>
                  <a:pt x="253199" y="115162"/>
                </a:lnTo>
                <a:lnTo>
                  <a:pt x="260700" y="129235"/>
                </a:lnTo>
                <a:lnTo>
                  <a:pt x="265081" y="135766"/>
                </a:lnTo>
                <a:lnTo>
                  <a:pt x="269986" y="142104"/>
                </a:lnTo>
                <a:lnTo>
                  <a:pt x="275241" y="148315"/>
                </a:lnTo>
                <a:lnTo>
                  <a:pt x="280728" y="154439"/>
                </a:lnTo>
                <a:lnTo>
                  <a:pt x="292118" y="166536"/>
                </a:lnTo>
                <a:lnTo>
                  <a:pt x="304945" y="179761"/>
                </a:lnTo>
                <a:lnTo>
                  <a:pt x="309461" y="182349"/>
                </a:lnTo>
                <a:lnTo>
                  <a:pt x="319770" y="185224"/>
                </a:lnTo>
                <a:lnTo>
                  <a:pt x="328320" y="186502"/>
                </a:lnTo>
                <a:lnTo>
                  <a:pt x="336420" y="187070"/>
                </a:lnTo>
                <a:lnTo>
                  <a:pt x="357188" y="18752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SMARTInkAnnotation156"/>
          <p:cNvSpPr/>
          <p:nvPr/>
        </p:nvSpPr>
        <p:spPr>
          <a:xfrm>
            <a:off x="4446984" y="4305993"/>
            <a:ext cx="151806" cy="156891"/>
          </a:xfrm>
          <a:custGeom>
            <a:avLst/>
            <a:gdLst/>
            <a:ahLst/>
            <a:cxnLst/>
            <a:rect l="0" t="0" r="0" b="0"/>
            <a:pathLst>
              <a:path w="151806" h="156891">
                <a:moveTo>
                  <a:pt x="0" y="105272"/>
                </a:moveTo>
                <a:lnTo>
                  <a:pt x="0" y="100532"/>
                </a:lnTo>
                <a:lnTo>
                  <a:pt x="1984" y="99135"/>
                </a:lnTo>
                <a:lnTo>
                  <a:pt x="5292" y="98204"/>
                </a:lnTo>
                <a:lnTo>
                  <a:pt x="9481" y="97584"/>
                </a:lnTo>
                <a:lnTo>
                  <a:pt x="15251" y="97170"/>
                </a:lnTo>
                <a:lnTo>
                  <a:pt x="22073" y="96894"/>
                </a:lnTo>
                <a:lnTo>
                  <a:pt x="29599" y="96711"/>
                </a:lnTo>
                <a:lnTo>
                  <a:pt x="36600" y="95596"/>
                </a:lnTo>
                <a:lnTo>
                  <a:pt x="43251" y="93860"/>
                </a:lnTo>
                <a:lnTo>
                  <a:pt x="49670" y="91711"/>
                </a:lnTo>
                <a:lnTo>
                  <a:pt x="56926" y="88294"/>
                </a:lnTo>
                <a:lnTo>
                  <a:pt x="64740" y="84032"/>
                </a:lnTo>
                <a:lnTo>
                  <a:pt x="72926" y="79206"/>
                </a:lnTo>
                <a:lnTo>
                  <a:pt x="81359" y="74996"/>
                </a:lnTo>
                <a:lnTo>
                  <a:pt x="89958" y="71197"/>
                </a:lnTo>
                <a:lnTo>
                  <a:pt x="98668" y="67673"/>
                </a:lnTo>
                <a:lnTo>
                  <a:pt x="106459" y="63339"/>
                </a:lnTo>
                <a:lnTo>
                  <a:pt x="113636" y="58465"/>
                </a:lnTo>
                <a:lnTo>
                  <a:pt x="120406" y="53231"/>
                </a:lnTo>
                <a:lnTo>
                  <a:pt x="125911" y="48750"/>
                </a:lnTo>
                <a:lnTo>
                  <a:pt x="130574" y="44771"/>
                </a:lnTo>
                <a:lnTo>
                  <a:pt x="134674" y="41125"/>
                </a:lnTo>
                <a:lnTo>
                  <a:pt x="138400" y="36711"/>
                </a:lnTo>
                <a:lnTo>
                  <a:pt x="141876" y="31784"/>
                </a:lnTo>
                <a:lnTo>
                  <a:pt x="145185" y="26515"/>
                </a:lnTo>
                <a:lnTo>
                  <a:pt x="146400" y="22009"/>
                </a:lnTo>
                <a:lnTo>
                  <a:pt x="146217" y="18014"/>
                </a:lnTo>
                <a:lnTo>
                  <a:pt x="145104" y="14358"/>
                </a:lnTo>
                <a:lnTo>
                  <a:pt x="143369" y="10928"/>
                </a:lnTo>
                <a:lnTo>
                  <a:pt x="141220" y="7650"/>
                </a:lnTo>
                <a:lnTo>
                  <a:pt x="138795" y="4472"/>
                </a:lnTo>
                <a:lnTo>
                  <a:pt x="135194" y="2353"/>
                </a:lnTo>
                <a:lnTo>
                  <a:pt x="130809" y="941"/>
                </a:lnTo>
                <a:lnTo>
                  <a:pt x="125902" y="0"/>
                </a:lnTo>
                <a:lnTo>
                  <a:pt x="119653" y="364"/>
                </a:lnTo>
                <a:lnTo>
                  <a:pt x="112511" y="1599"/>
                </a:lnTo>
                <a:lnTo>
                  <a:pt x="104773" y="3415"/>
                </a:lnTo>
                <a:lnTo>
                  <a:pt x="97630" y="7601"/>
                </a:lnTo>
                <a:lnTo>
                  <a:pt x="90884" y="13369"/>
                </a:lnTo>
                <a:lnTo>
                  <a:pt x="71908" y="33063"/>
                </a:lnTo>
                <a:lnTo>
                  <a:pt x="65798" y="39273"/>
                </a:lnTo>
                <a:lnTo>
                  <a:pt x="60733" y="45398"/>
                </a:lnTo>
                <a:lnTo>
                  <a:pt x="56364" y="51466"/>
                </a:lnTo>
                <a:lnTo>
                  <a:pt x="52459" y="57495"/>
                </a:lnTo>
                <a:lnTo>
                  <a:pt x="49855" y="64491"/>
                </a:lnTo>
                <a:lnTo>
                  <a:pt x="48120" y="72132"/>
                </a:lnTo>
                <a:lnTo>
                  <a:pt x="46963" y="80202"/>
                </a:lnTo>
                <a:lnTo>
                  <a:pt x="46191" y="88559"/>
                </a:lnTo>
                <a:lnTo>
                  <a:pt x="45677" y="97107"/>
                </a:lnTo>
                <a:lnTo>
                  <a:pt x="45334" y="105782"/>
                </a:lnTo>
                <a:lnTo>
                  <a:pt x="47090" y="113549"/>
                </a:lnTo>
                <a:lnTo>
                  <a:pt x="50245" y="120712"/>
                </a:lnTo>
                <a:lnTo>
                  <a:pt x="54333" y="127472"/>
                </a:lnTo>
                <a:lnTo>
                  <a:pt x="59043" y="132971"/>
                </a:lnTo>
                <a:lnTo>
                  <a:pt x="64166" y="137628"/>
                </a:lnTo>
                <a:lnTo>
                  <a:pt x="69567" y="141726"/>
                </a:lnTo>
                <a:lnTo>
                  <a:pt x="75151" y="145450"/>
                </a:lnTo>
                <a:lnTo>
                  <a:pt x="80859" y="148924"/>
                </a:lnTo>
                <a:lnTo>
                  <a:pt x="86648" y="152233"/>
                </a:lnTo>
                <a:lnTo>
                  <a:pt x="93484" y="154439"/>
                </a:lnTo>
                <a:lnTo>
                  <a:pt x="101019" y="155909"/>
                </a:lnTo>
                <a:lnTo>
                  <a:pt x="109018" y="156890"/>
                </a:lnTo>
                <a:lnTo>
                  <a:pt x="117327" y="155559"/>
                </a:lnTo>
                <a:lnTo>
                  <a:pt x="125843" y="152688"/>
                </a:lnTo>
                <a:lnTo>
                  <a:pt x="151805" y="14099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SMARTInkAnnotation157"/>
          <p:cNvSpPr/>
          <p:nvPr/>
        </p:nvSpPr>
        <p:spPr>
          <a:xfrm>
            <a:off x="4688086" y="4313039"/>
            <a:ext cx="151806" cy="159772"/>
          </a:xfrm>
          <a:custGeom>
            <a:avLst/>
            <a:gdLst/>
            <a:ahLst/>
            <a:cxnLst/>
            <a:rect l="0" t="0" r="0" b="0"/>
            <a:pathLst>
              <a:path w="151806" h="159772">
                <a:moveTo>
                  <a:pt x="0" y="71438"/>
                </a:moveTo>
                <a:lnTo>
                  <a:pt x="0" y="83867"/>
                </a:lnTo>
                <a:lnTo>
                  <a:pt x="992" y="87661"/>
                </a:lnTo>
                <a:lnTo>
                  <a:pt x="2646" y="92176"/>
                </a:lnTo>
                <a:lnTo>
                  <a:pt x="4740" y="97169"/>
                </a:lnTo>
                <a:lnTo>
                  <a:pt x="6137" y="103475"/>
                </a:lnTo>
                <a:lnTo>
                  <a:pt x="7068" y="110655"/>
                </a:lnTo>
                <a:lnTo>
                  <a:pt x="8102" y="124587"/>
                </a:lnTo>
                <a:lnTo>
                  <a:pt x="8562" y="134086"/>
                </a:lnTo>
                <a:lnTo>
                  <a:pt x="9676" y="139000"/>
                </a:lnTo>
                <a:lnTo>
                  <a:pt x="11412" y="144261"/>
                </a:lnTo>
                <a:lnTo>
                  <a:pt x="17482" y="159771"/>
                </a:lnTo>
                <a:lnTo>
                  <a:pt x="17691" y="157661"/>
                </a:lnTo>
                <a:lnTo>
                  <a:pt x="17748" y="155709"/>
                </a:lnTo>
                <a:lnTo>
                  <a:pt x="18777" y="153416"/>
                </a:lnTo>
                <a:lnTo>
                  <a:pt x="20456" y="150894"/>
                </a:lnTo>
                <a:lnTo>
                  <a:pt x="22567" y="148221"/>
                </a:lnTo>
                <a:lnTo>
                  <a:pt x="23974" y="143463"/>
                </a:lnTo>
                <a:lnTo>
                  <a:pt x="24912" y="137314"/>
                </a:lnTo>
                <a:lnTo>
                  <a:pt x="25538" y="130238"/>
                </a:lnTo>
                <a:lnTo>
                  <a:pt x="25955" y="123536"/>
                </a:lnTo>
                <a:lnTo>
                  <a:pt x="26418" y="110799"/>
                </a:lnTo>
                <a:lnTo>
                  <a:pt x="26740" y="73387"/>
                </a:lnTo>
                <a:lnTo>
                  <a:pt x="26756" y="66784"/>
                </a:lnTo>
                <a:lnTo>
                  <a:pt x="27759" y="61390"/>
                </a:lnTo>
                <a:lnTo>
                  <a:pt x="29421" y="56802"/>
                </a:lnTo>
                <a:lnTo>
                  <a:pt x="34474" y="47050"/>
                </a:lnTo>
                <a:lnTo>
                  <a:pt x="37812" y="43070"/>
                </a:lnTo>
                <a:lnTo>
                  <a:pt x="40091" y="40620"/>
                </a:lnTo>
                <a:lnTo>
                  <a:pt x="43594" y="39978"/>
                </a:lnTo>
                <a:lnTo>
                  <a:pt x="47914" y="40543"/>
                </a:lnTo>
                <a:lnTo>
                  <a:pt x="52778" y="41911"/>
                </a:lnTo>
                <a:lnTo>
                  <a:pt x="57014" y="42824"/>
                </a:lnTo>
                <a:lnTo>
                  <a:pt x="60830" y="43432"/>
                </a:lnTo>
                <a:lnTo>
                  <a:pt x="64365" y="43838"/>
                </a:lnTo>
                <a:lnTo>
                  <a:pt x="67715" y="44108"/>
                </a:lnTo>
                <a:lnTo>
                  <a:pt x="70940" y="44288"/>
                </a:lnTo>
                <a:lnTo>
                  <a:pt x="74082" y="44409"/>
                </a:lnTo>
                <a:lnTo>
                  <a:pt x="87986" y="44578"/>
                </a:lnTo>
                <a:lnTo>
                  <a:pt x="92391" y="45594"/>
                </a:lnTo>
                <a:lnTo>
                  <a:pt x="96321" y="47263"/>
                </a:lnTo>
                <a:lnTo>
                  <a:pt x="99933" y="49368"/>
                </a:lnTo>
                <a:lnTo>
                  <a:pt x="103333" y="49780"/>
                </a:lnTo>
                <a:lnTo>
                  <a:pt x="106591" y="49061"/>
                </a:lnTo>
                <a:lnTo>
                  <a:pt x="109756" y="47591"/>
                </a:lnTo>
                <a:lnTo>
                  <a:pt x="112858" y="46610"/>
                </a:lnTo>
                <a:lnTo>
                  <a:pt x="115918" y="45957"/>
                </a:lnTo>
                <a:lnTo>
                  <a:pt x="118951" y="45521"/>
                </a:lnTo>
                <a:lnTo>
                  <a:pt x="121965" y="44238"/>
                </a:lnTo>
                <a:lnTo>
                  <a:pt x="124966" y="42390"/>
                </a:lnTo>
                <a:lnTo>
                  <a:pt x="127959" y="40167"/>
                </a:lnTo>
                <a:lnTo>
                  <a:pt x="130947" y="36700"/>
                </a:lnTo>
                <a:lnTo>
                  <a:pt x="133931" y="32404"/>
                </a:lnTo>
                <a:lnTo>
                  <a:pt x="136913" y="27556"/>
                </a:lnTo>
                <a:lnTo>
                  <a:pt x="139892" y="22339"/>
                </a:lnTo>
                <a:lnTo>
                  <a:pt x="151805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SMARTInkAnnotation158"/>
          <p:cNvSpPr/>
          <p:nvPr/>
        </p:nvSpPr>
        <p:spPr>
          <a:xfrm>
            <a:off x="4759523" y="4371861"/>
            <a:ext cx="267892" cy="146284"/>
          </a:xfrm>
          <a:custGeom>
            <a:avLst/>
            <a:gdLst/>
            <a:ahLst/>
            <a:cxnLst/>
            <a:rect l="0" t="0" r="0" b="0"/>
            <a:pathLst>
              <a:path w="267892" h="146284">
                <a:moveTo>
                  <a:pt x="0" y="12616"/>
                </a:moveTo>
                <a:lnTo>
                  <a:pt x="7689" y="4927"/>
                </a:lnTo>
                <a:lnTo>
                  <a:pt x="11025" y="4238"/>
                </a:lnTo>
                <a:lnTo>
                  <a:pt x="16510" y="3795"/>
                </a:lnTo>
                <a:lnTo>
                  <a:pt x="19906" y="6380"/>
                </a:lnTo>
                <a:lnTo>
                  <a:pt x="24722" y="10836"/>
                </a:lnTo>
                <a:lnTo>
                  <a:pt x="30170" y="16125"/>
                </a:lnTo>
                <a:lnTo>
                  <a:pt x="32019" y="18923"/>
                </a:lnTo>
                <a:lnTo>
                  <a:pt x="33253" y="21782"/>
                </a:lnTo>
                <a:lnTo>
                  <a:pt x="34075" y="24680"/>
                </a:lnTo>
                <a:lnTo>
                  <a:pt x="35615" y="28596"/>
                </a:lnTo>
                <a:lnTo>
                  <a:pt x="37635" y="33191"/>
                </a:lnTo>
                <a:lnTo>
                  <a:pt x="42523" y="43588"/>
                </a:lnTo>
                <a:lnTo>
                  <a:pt x="48003" y="54824"/>
                </a:lnTo>
                <a:lnTo>
                  <a:pt x="49862" y="60598"/>
                </a:lnTo>
                <a:lnTo>
                  <a:pt x="51101" y="66432"/>
                </a:lnTo>
                <a:lnTo>
                  <a:pt x="51927" y="72306"/>
                </a:lnTo>
                <a:lnTo>
                  <a:pt x="53469" y="78206"/>
                </a:lnTo>
                <a:lnTo>
                  <a:pt x="55490" y="84124"/>
                </a:lnTo>
                <a:lnTo>
                  <a:pt x="57830" y="90053"/>
                </a:lnTo>
                <a:lnTo>
                  <a:pt x="60381" y="95991"/>
                </a:lnTo>
                <a:lnTo>
                  <a:pt x="65862" y="107880"/>
                </a:lnTo>
                <a:lnTo>
                  <a:pt x="67721" y="112836"/>
                </a:lnTo>
                <a:lnTo>
                  <a:pt x="68960" y="117132"/>
                </a:lnTo>
                <a:lnTo>
                  <a:pt x="69786" y="120988"/>
                </a:lnTo>
                <a:lnTo>
                  <a:pt x="71329" y="125544"/>
                </a:lnTo>
                <a:lnTo>
                  <a:pt x="73350" y="130565"/>
                </a:lnTo>
                <a:lnTo>
                  <a:pt x="75689" y="135897"/>
                </a:lnTo>
                <a:lnTo>
                  <a:pt x="78241" y="139452"/>
                </a:lnTo>
                <a:lnTo>
                  <a:pt x="80933" y="141821"/>
                </a:lnTo>
                <a:lnTo>
                  <a:pt x="88807" y="146283"/>
                </a:lnTo>
                <a:lnTo>
                  <a:pt x="93892" y="141738"/>
                </a:lnTo>
                <a:lnTo>
                  <a:pt x="95337" y="139377"/>
                </a:lnTo>
                <a:lnTo>
                  <a:pt x="96301" y="136810"/>
                </a:lnTo>
                <a:lnTo>
                  <a:pt x="96943" y="134107"/>
                </a:lnTo>
                <a:lnTo>
                  <a:pt x="98363" y="129329"/>
                </a:lnTo>
                <a:lnTo>
                  <a:pt x="102586" y="116082"/>
                </a:lnTo>
                <a:lnTo>
                  <a:pt x="104110" y="109374"/>
                </a:lnTo>
                <a:lnTo>
                  <a:pt x="105126" y="102918"/>
                </a:lnTo>
                <a:lnTo>
                  <a:pt x="105803" y="96630"/>
                </a:lnTo>
                <a:lnTo>
                  <a:pt x="106254" y="89461"/>
                </a:lnTo>
                <a:lnTo>
                  <a:pt x="106555" y="81706"/>
                </a:lnTo>
                <a:lnTo>
                  <a:pt x="106755" y="73558"/>
                </a:lnTo>
                <a:lnTo>
                  <a:pt x="107881" y="66143"/>
                </a:lnTo>
                <a:lnTo>
                  <a:pt x="109624" y="59214"/>
                </a:lnTo>
                <a:lnTo>
                  <a:pt x="111778" y="52611"/>
                </a:lnTo>
                <a:lnTo>
                  <a:pt x="115198" y="47217"/>
                </a:lnTo>
                <a:lnTo>
                  <a:pt x="119463" y="42628"/>
                </a:lnTo>
                <a:lnTo>
                  <a:pt x="124291" y="38578"/>
                </a:lnTo>
                <a:lnTo>
                  <a:pt x="128501" y="33892"/>
                </a:lnTo>
                <a:lnTo>
                  <a:pt x="132300" y="28784"/>
                </a:lnTo>
                <a:lnTo>
                  <a:pt x="135825" y="23394"/>
                </a:lnTo>
                <a:lnTo>
                  <a:pt x="140160" y="18810"/>
                </a:lnTo>
                <a:lnTo>
                  <a:pt x="145034" y="14760"/>
                </a:lnTo>
                <a:lnTo>
                  <a:pt x="150268" y="11069"/>
                </a:lnTo>
                <a:lnTo>
                  <a:pt x="155741" y="7616"/>
                </a:lnTo>
                <a:lnTo>
                  <a:pt x="161374" y="4321"/>
                </a:lnTo>
                <a:lnTo>
                  <a:pt x="167114" y="1133"/>
                </a:lnTo>
                <a:lnTo>
                  <a:pt x="172925" y="0"/>
                </a:lnTo>
                <a:lnTo>
                  <a:pt x="178784" y="236"/>
                </a:lnTo>
                <a:lnTo>
                  <a:pt x="184673" y="1386"/>
                </a:lnTo>
                <a:lnTo>
                  <a:pt x="189592" y="2153"/>
                </a:lnTo>
                <a:lnTo>
                  <a:pt x="197704" y="3005"/>
                </a:lnTo>
                <a:lnTo>
                  <a:pt x="202248" y="5216"/>
                </a:lnTo>
                <a:lnTo>
                  <a:pt x="207262" y="8674"/>
                </a:lnTo>
                <a:lnTo>
                  <a:pt x="212589" y="12965"/>
                </a:lnTo>
                <a:lnTo>
                  <a:pt x="217132" y="16817"/>
                </a:lnTo>
                <a:lnTo>
                  <a:pt x="221154" y="20378"/>
                </a:lnTo>
                <a:lnTo>
                  <a:pt x="224826" y="23743"/>
                </a:lnTo>
                <a:lnTo>
                  <a:pt x="228267" y="27972"/>
                </a:lnTo>
                <a:lnTo>
                  <a:pt x="231553" y="32775"/>
                </a:lnTo>
                <a:lnTo>
                  <a:pt x="234736" y="37961"/>
                </a:lnTo>
                <a:lnTo>
                  <a:pt x="236858" y="43404"/>
                </a:lnTo>
                <a:lnTo>
                  <a:pt x="238272" y="49016"/>
                </a:lnTo>
                <a:lnTo>
                  <a:pt x="239216" y="54742"/>
                </a:lnTo>
                <a:lnTo>
                  <a:pt x="239844" y="59551"/>
                </a:lnTo>
                <a:lnTo>
                  <a:pt x="240263" y="63750"/>
                </a:lnTo>
                <a:lnTo>
                  <a:pt x="240544" y="67542"/>
                </a:lnTo>
                <a:lnTo>
                  <a:pt x="241722" y="72053"/>
                </a:lnTo>
                <a:lnTo>
                  <a:pt x="243500" y="77045"/>
                </a:lnTo>
                <a:lnTo>
                  <a:pt x="245677" y="82358"/>
                </a:lnTo>
                <a:lnTo>
                  <a:pt x="247128" y="86892"/>
                </a:lnTo>
                <a:lnTo>
                  <a:pt x="248097" y="90906"/>
                </a:lnTo>
                <a:lnTo>
                  <a:pt x="248741" y="94575"/>
                </a:lnTo>
                <a:lnTo>
                  <a:pt x="249172" y="98013"/>
                </a:lnTo>
                <a:lnTo>
                  <a:pt x="249458" y="101297"/>
                </a:lnTo>
                <a:lnTo>
                  <a:pt x="249918" y="108957"/>
                </a:lnTo>
                <a:lnTo>
                  <a:pt x="252627" y="112651"/>
                </a:lnTo>
                <a:lnTo>
                  <a:pt x="258852" y="119648"/>
                </a:lnTo>
                <a:lnTo>
                  <a:pt x="258912" y="117071"/>
                </a:lnTo>
                <a:lnTo>
                  <a:pt x="258952" y="107332"/>
                </a:lnTo>
                <a:lnTo>
                  <a:pt x="259947" y="103541"/>
                </a:lnTo>
                <a:lnTo>
                  <a:pt x="261603" y="99029"/>
                </a:lnTo>
                <a:lnTo>
                  <a:pt x="267891" y="840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SMARTInkAnnotation159"/>
          <p:cNvSpPr/>
          <p:nvPr/>
        </p:nvSpPr>
        <p:spPr>
          <a:xfrm>
            <a:off x="5447109" y="4336248"/>
            <a:ext cx="201846" cy="331489"/>
          </a:xfrm>
          <a:custGeom>
            <a:avLst/>
            <a:gdLst/>
            <a:ahLst/>
            <a:cxnLst/>
            <a:rect l="0" t="0" r="0" b="0"/>
            <a:pathLst>
              <a:path w="201846" h="331489">
                <a:moveTo>
                  <a:pt x="0" y="39299"/>
                </a:moveTo>
                <a:lnTo>
                  <a:pt x="0" y="44040"/>
                </a:lnTo>
                <a:lnTo>
                  <a:pt x="992" y="46428"/>
                </a:lnTo>
                <a:lnTo>
                  <a:pt x="4740" y="51728"/>
                </a:lnTo>
                <a:lnTo>
                  <a:pt x="6137" y="56515"/>
                </a:lnTo>
                <a:lnTo>
                  <a:pt x="7068" y="62683"/>
                </a:lnTo>
                <a:lnTo>
                  <a:pt x="7689" y="69771"/>
                </a:lnTo>
                <a:lnTo>
                  <a:pt x="10087" y="78465"/>
                </a:lnTo>
                <a:lnTo>
                  <a:pt x="13670" y="88231"/>
                </a:lnTo>
                <a:lnTo>
                  <a:pt x="33679" y="137159"/>
                </a:lnTo>
                <a:lnTo>
                  <a:pt x="38327" y="151172"/>
                </a:lnTo>
                <a:lnTo>
                  <a:pt x="42419" y="165475"/>
                </a:lnTo>
                <a:lnTo>
                  <a:pt x="46139" y="179971"/>
                </a:lnTo>
                <a:lnTo>
                  <a:pt x="50603" y="193603"/>
                </a:lnTo>
                <a:lnTo>
                  <a:pt x="55564" y="206661"/>
                </a:lnTo>
                <a:lnTo>
                  <a:pt x="60855" y="219335"/>
                </a:lnTo>
                <a:lnTo>
                  <a:pt x="66366" y="231753"/>
                </a:lnTo>
                <a:lnTo>
                  <a:pt x="77783" y="256134"/>
                </a:lnTo>
                <a:lnTo>
                  <a:pt x="82613" y="267199"/>
                </a:lnTo>
                <a:lnTo>
                  <a:pt x="86825" y="277552"/>
                </a:lnTo>
                <a:lnTo>
                  <a:pt x="90626" y="287432"/>
                </a:lnTo>
                <a:lnTo>
                  <a:pt x="93159" y="296002"/>
                </a:lnTo>
                <a:lnTo>
                  <a:pt x="94848" y="303700"/>
                </a:lnTo>
                <a:lnTo>
                  <a:pt x="95974" y="310816"/>
                </a:lnTo>
                <a:lnTo>
                  <a:pt x="96725" y="316553"/>
                </a:lnTo>
                <a:lnTo>
                  <a:pt x="97560" y="325572"/>
                </a:lnTo>
                <a:lnTo>
                  <a:pt x="98029" y="331488"/>
                </a:lnTo>
                <a:lnTo>
                  <a:pt x="97103" y="331326"/>
                </a:lnTo>
                <a:lnTo>
                  <a:pt x="93428" y="328500"/>
                </a:lnTo>
                <a:lnTo>
                  <a:pt x="88487" y="321292"/>
                </a:lnTo>
                <a:lnTo>
                  <a:pt x="85781" y="316591"/>
                </a:lnTo>
                <a:lnTo>
                  <a:pt x="77481" y="303431"/>
                </a:lnTo>
                <a:lnTo>
                  <a:pt x="72490" y="295754"/>
                </a:lnTo>
                <a:lnTo>
                  <a:pt x="67178" y="285676"/>
                </a:lnTo>
                <a:lnTo>
                  <a:pt x="61653" y="273995"/>
                </a:lnTo>
                <a:lnTo>
                  <a:pt x="55985" y="261248"/>
                </a:lnTo>
                <a:lnTo>
                  <a:pt x="51214" y="247788"/>
                </a:lnTo>
                <a:lnTo>
                  <a:pt x="47041" y="233854"/>
                </a:lnTo>
                <a:lnTo>
                  <a:pt x="43267" y="219604"/>
                </a:lnTo>
                <a:lnTo>
                  <a:pt x="36428" y="190542"/>
                </a:lnTo>
                <a:lnTo>
                  <a:pt x="33215" y="175846"/>
                </a:lnTo>
                <a:lnTo>
                  <a:pt x="31073" y="162081"/>
                </a:lnTo>
                <a:lnTo>
                  <a:pt x="29645" y="148934"/>
                </a:lnTo>
                <a:lnTo>
                  <a:pt x="28693" y="136202"/>
                </a:lnTo>
                <a:lnTo>
                  <a:pt x="29051" y="123745"/>
                </a:lnTo>
                <a:lnTo>
                  <a:pt x="30281" y="111471"/>
                </a:lnTo>
                <a:lnTo>
                  <a:pt x="32094" y="99320"/>
                </a:lnTo>
                <a:lnTo>
                  <a:pt x="35287" y="88243"/>
                </a:lnTo>
                <a:lnTo>
                  <a:pt x="39400" y="77882"/>
                </a:lnTo>
                <a:lnTo>
                  <a:pt x="44126" y="67998"/>
                </a:lnTo>
                <a:lnTo>
                  <a:pt x="49261" y="59424"/>
                </a:lnTo>
                <a:lnTo>
                  <a:pt x="54669" y="51723"/>
                </a:lnTo>
                <a:lnTo>
                  <a:pt x="60259" y="44606"/>
                </a:lnTo>
                <a:lnTo>
                  <a:pt x="66961" y="37876"/>
                </a:lnTo>
                <a:lnTo>
                  <a:pt x="74406" y="31405"/>
                </a:lnTo>
                <a:lnTo>
                  <a:pt x="82346" y="25106"/>
                </a:lnTo>
                <a:lnTo>
                  <a:pt x="91609" y="19916"/>
                </a:lnTo>
                <a:lnTo>
                  <a:pt x="101752" y="15463"/>
                </a:lnTo>
                <a:lnTo>
                  <a:pt x="112483" y="11502"/>
                </a:lnTo>
                <a:lnTo>
                  <a:pt x="123606" y="7869"/>
                </a:lnTo>
                <a:lnTo>
                  <a:pt x="134990" y="4456"/>
                </a:lnTo>
                <a:lnTo>
                  <a:pt x="146548" y="1187"/>
                </a:lnTo>
                <a:lnTo>
                  <a:pt x="156238" y="0"/>
                </a:lnTo>
                <a:lnTo>
                  <a:pt x="164682" y="202"/>
                </a:lnTo>
                <a:lnTo>
                  <a:pt x="172295" y="1328"/>
                </a:lnTo>
                <a:lnTo>
                  <a:pt x="179356" y="3071"/>
                </a:lnTo>
                <a:lnTo>
                  <a:pt x="186048" y="5226"/>
                </a:lnTo>
                <a:lnTo>
                  <a:pt x="192493" y="7654"/>
                </a:lnTo>
                <a:lnTo>
                  <a:pt x="196790" y="10265"/>
                </a:lnTo>
                <a:lnTo>
                  <a:pt x="199654" y="12998"/>
                </a:lnTo>
                <a:lnTo>
                  <a:pt x="201564" y="15812"/>
                </a:lnTo>
                <a:lnTo>
                  <a:pt x="201845" y="20664"/>
                </a:lnTo>
                <a:lnTo>
                  <a:pt x="201040" y="26876"/>
                </a:lnTo>
                <a:lnTo>
                  <a:pt x="199511" y="33994"/>
                </a:lnTo>
                <a:lnTo>
                  <a:pt x="196507" y="40723"/>
                </a:lnTo>
                <a:lnTo>
                  <a:pt x="192520" y="47194"/>
                </a:lnTo>
                <a:lnTo>
                  <a:pt x="187878" y="53492"/>
                </a:lnTo>
                <a:lnTo>
                  <a:pt x="181807" y="59675"/>
                </a:lnTo>
                <a:lnTo>
                  <a:pt x="174782" y="65782"/>
                </a:lnTo>
                <a:lnTo>
                  <a:pt x="167123" y="71837"/>
                </a:lnTo>
                <a:lnTo>
                  <a:pt x="159040" y="78850"/>
                </a:lnTo>
                <a:lnTo>
                  <a:pt x="150676" y="86503"/>
                </a:lnTo>
                <a:lnTo>
                  <a:pt x="142123" y="94581"/>
                </a:lnTo>
                <a:lnTo>
                  <a:pt x="133443" y="101950"/>
                </a:lnTo>
                <a:lnTo>
                  <a:pt x="124681" y="108848"/>
                </a:lnTo>
                <a:lnTo>
                  <a:pt x="115863" y="115431"/>
                </a:lnTo>
                <a:lnTo>
                  <a:pt x="98127" y="128037"/>
                </a:lnTo>
                <a:lnTo>
                  <a:pt x="89231" y="134176"/>
                </a:lnTo>
                <a:lnTo>
                  <a:pt x="81316" y="139261"/>
                </a:lnTo>
                <a:lnTo>
                  <a:pt x="74054" y="143644"/>
                </a:lnTo>
                <a:lnTo>
                  <a:pt x="67229" y="147558"/>
                </a:lnTo>
                <a:lnTo>
                  <a:pt x="61687" y="151159"/>
                </a:lnTo>
                <a:lnTo>
                  <a:pt x="56999" y="154552"/>
                </a:lnTo>
                <a:lnTo>
                  <a:pt x="51130" y="158984"/>
                </a:lnTo>
                <a:lnTo>
                  <a:pt x="50954" y="158776"/>
                </a:lnTo>
                <a:lnTo>
                  <a:pt x="53579" y="15538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SMARTInkAnnotation160"/>
          <p:cNvSpPr/>
          <p:nvPr/>
        </p:nvSpPr>
        <p:spPr>
          <a:xfrm>
            <a:off x="5774898" y="4313039"/>
            <a:ext cx="160874" cy="97660"/>
          </a:xfrm>
          <a:custGeom>
            <a:avLst/>
            <a:gdLst/>
            <a:ahLst/>
            <a:cxnLst/>
            <a:rect l="0" t="0" r="0" b="0"/>
            <a:pathLst>
              <a:path w="160874" h="97660">
                <a:moveTo>
                  <a:pt x="91907" y="0"/>
                </a:moveTo>
                <a:lnTo>
                  <a:pt x="87167" y="0"/>
                </a:lnTo>
                <a:lnTo>
                  <a:pt x="83785" y="993"/>
                </a:lnTo>
                <a:lnTo>
                  <a:pt x="79548" y="2646"/>
                </a:lnTo>
                <a:lnTo>
                  <a:pt x="74737" y="4741"/>
                </a:lnTo>
                <a:lnTo>
                  <a:pt x="68555" y="8122"/>
                </a:lnTo>
                <a:lnTo>
                  <a:pt x="61456" y="12359"/>
                </a:lnTo>
                <a:lnTo>
                  <a:pt x="53747" y="17169"/>
                </a:lnTo>
                <a:lnTo>
                  <a:pt x="46623" y="22361"/>
                </a:lnTo>
                <a:lnTo>
                  <a:pt x="39889" y="27805"/>
                </a:lnTo>
                <a:lnTo>
                  <a:pt x="33416" y="33420"/>
                </a:lnTo>
                <a:lnTo>
                  <a:pt x="28108" y="39147"/>
                </a:lnTo>
                <a:lnTo>
                  <a:pt x="23578" y="44949"/>
                </a:lnTo>
                <a:lnTo>
                  <a:pt x="19565" y="50802"/>
                </a:lnTo>
                <a:lnTo>
                  <a:pt x="15898" y="56689"/>
                </a:lnTo>
                <a:lnTo>
                  <a:pt x="12460" y="62597"/>
                </a:lnTo>
                <a:lnTo>
                  <a:pt x="9177" y="68521"/>
                </a:lnTo>
                <a:lnTo>
                  <a:pt x="7980" y="73462"/>
                </a:lnTo>
                <a:lnTo>
                  <a:pt x="8175" y="77748"/>
                </a:lnTo>
                <a:lnTo>
                  <a:pt x="9296" y="81597"/>
                </a:lnTo>
                <a:lnTo>
                  <a:pt x="11035" y="85156"/>
                </a:lnTo>
                <a:lnTo>
                  <a:pt x="13188" y="88521"/>
                </a:lnTo>
                <a:lnTo>
                  <a:pt x="15615" y="91756"/>
                </a:lnTo>
                <a:lnTo>
                  <a:pt x="20210" y="93913"/>
                </a:lnTo>
                <a:lnTo>
                  <a:pt x="26249" y="95351"/>
                </a:lnTo>
                <a:lnTo>
                  <a:pt x="33252" y="96310"/>
                </a:lnTo>
                <a:lnTo>
                  <a:pt x="40897" y="96949"/>
                </a:lnTo>
                <a:lnTo>
                  <a:pt x="48971" y="97375"/>
                </a:lnTo>
                <a:lnTo>
                  <a:pt x="57329" y="97659"/>
                </a:lnTo>
                <a:lnTo>
                  <a:pt x="66871" y="95864"/>
                </a:lnTo>
                <a:lnTo>
                  <a:pt x="77201" y="92683"/>
                </a:lnTo>
                <a:lnTo>
                  <a:pt x="98269" y="84849"/>
                </a:lnTo>
                <a:lnTo>
                  <a:pt x="117555" y="78060"/>
                </a:lnTo>
                <a:lnTo>
                  <a:pt x="125872" y="74861"/>
                </a:lnTo>
                <a:lnTo>
                  <a:pt x="133403" y="71736"/>
                </a:lnTo>
                <a:lnTo>
                  <a:pt x="140407" y="68659"/>
                </a:lnTo>
                <a:lnTo>
                  <a:pt x="146068" y="65617"/>
                </a:lnTo>
                <a:lnTo>
                  <a:pt x="150834" y="62597"/>
                </a:lnTo>
                <a:lnTo>
                  <a:pt x="155005" y="59590"/>
                </a:lnTo>
                <a:lnTo>
                  <a:pt x="157784" y="55602"/>
                </a:lnTo>
                <a:lnTo>
                  <a:pt x="159638" y="50959"/>
                </a:lnTo>
                <a:lnTo>
                  <a:pt x="160873" y="45879"/>
                </a:lnTo>
                <a:lnTo>
                  <a:pt x="160705" y="42492"/>
                </a:lnTo>
                <a:lnTo>
                  <a:pt x="159601" y="40235"/>
                </a:lnTo>
                <a:lnTo>
                  <a:pt x="157872" y="38729"/>
                </a:lnTo>
                <a:lnTo>
                  <a:pt x="154735" y="36734"/>
                </a:lnTo>
                <a:lnTo>
                  <a:pt x="150659" y="34411"/>
                </a:lnTo>
                <a:lnTo>
                  <a:pt x="145958" y="31870"/>
                </a:lnTo>
                <a:lnTo>
                  <a:pt x="139847" y="31169"/>
                </a:lnTo>
                <a:lnTo>
                  <a:pt x="132797" y="31693"/>
                </a:lnTo>
                <a:lnTo>
                  <a:pt x="125120" y="33036"/>
                </a:lnTo>
                <a:lnTo>
                  <a:pt x="116034" y="34922"/>
                </a:lnTo>
                <a:lnTo>
                  <a:pt x="95353" y="39664"/>
                </a:lnTo>
                <a:lnTo>
                  <a:pt x="85275" y="42318"/>
                </a:lnTo>
                <a:lnTo>
                  <a:pt x="66139" y="47913"/>
                </a:lnTo>
                <a:lnTo>
                  <a:pt x="56869" y="51786"/>
                </a:lnTo>
                <a:lnTo>
                  <a:pt x="47712" y="56352"/>
                </a:lnTo>
                <a:lnTo>
                  <a:pt x="30593" y="65726"/>
                </a:lnTo>
                <a:lnTo>
                  <a:pt x="16369" y="73198"/>
                </a:lnTo>
                <a:lnTo>
                  <a:pt x="10790" y="76581"/>
                </a:lnTo>
                <a:lnTo>
                  <a:pt x="6079" y="79827"/>
                </a:lnTo>
                <a:lnTo>
                  <a:pt x="1947" y="82983"/>
                </a:lnTo>
                <a:lnTo>
                  <a:pt x="184" y="86080"/>
                </a:lnTo>
                <a:lnTo>
                  <a:pt x="0" y="89137"/>
                </a:lnTo>
                <a:lnTo>
                  <a:pt x="870" y="92167"/>
                </a:lnTo>
                <a:lnTo>
                  <a:pt x="2442" y="93195"/>
                </a:lnTo>
                <a:lnTo>
                  <a:pt x="4483" y="92888"/>
                </a:lnTo>
                <a:lnTo>
                  <a:pt x="11540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SMARTInkAnnotation161"/>
          <p:cNvSpPr/>
          <p:nvPr/>
        </p:nvSpPr>
        <p:spPr>
          <a:xfrm>
            <a:off x="5997222" y="4251923"/>
            <a:ext cx="144074" cy="201709"/>
          </a:xfrm>
          <a:custGeom>
            <a:avLst/>
            <a:gdLst/>
            <a:ahLst/>
            <a:cxnLst/>
            <a:rect l="0" t="0" r="0" b="0"/>
            <a:pathLst>
              <a:path w="144074" h="201709">
                <a:moveTo>
                  <a:pt x="119614" y="34327"/>
                </a:moveTo>
                <a:lnTo>
                  <a:pt x="124354" y="29586"/>
                </a:lnTo>
                <a:lnTo>
                  <a:pt x="125750" y="27198"/>
                </a:lnTo>
                <a:lnTo>
                  <a:pt x="127302" y="21898"/>
                </a:lnTo>
                <a:lnTo>
                  <a:pt x="127992" y="16235"/>
                </a:lnTo>
                <a:lnTo>
                  <a:pt x="128434" y="9256"/>
                </a:lnTo>
                <a:lnTo>
                  <a:pt x="125849" y="5655"/>
                </a:lnTo>
                <a:lnTo>
                  <a:pt x="123771" y="3306"/>
                </a:lnTo>
                <a:lnTo>
                  <a:pt x="120401" y="1740"/>
                </a:lnTo>
                <a:lnTo>
                  <a:pt x="116170" y="696"/>
                </a:lnTo>
                <a:lnTo>
                  <a:pt x="111365" y="0"/>
                </a:lnTo>
                <a:lnTo>
                  <a:pt x="106177" y="528"/>
                </a:lnTo>
                <a:lnTo>
                  <a:pt x="100734" y="1873"/>
                </a:lnTo>
                <a:lnTo>
                  <a:pt x="73000" y="11159"/>
                </a:lnTo>
                <a:lnTo>
                  <a:pt x="64725" y="14913"/>
                </a:lnTo>
                <a:lnTo>
                  <a:pt x="56232" y="19400"/>
                </a:lnTo>
                <a:lnTo>
                  <a:pt x="47594" y="24375"/>
                </a:lnTo>
                <a:lnTo>
                  <a:pt x="39850" y="29677"/>
                </a:lnTo>
                <a:lnTo>
                  <a:pt x="32704" y="35196"/>
                </a:lnTo>
                <a:lnTo>
                  <a:pt x="25955" y="40859"/>
                </a:lnTo>
                <a:lnTo>
                  <a:pt x="20464" y="45627"/>
                </a:lnTo>
                <a:lnTo>
                  <a:pt x="11716" y="53570"/>
                </a:lnTo>
                <a:lnTo>
                  <a:pt x="4521" y="60408"/>
                </a:lnTo>
                <a:lnTo>
                  <a:pt x="1213" y="63621"/>
                </a:lnTo>
                <a:lnTo>
                  <a:pt x="0" y="66754"/>
                </a:lnTo>
                <a:lnTo>
                  <a:pt x="184" y="69836"/>
                </a:lnTo>
                <a:lnTo>
                  <a:pt x="1298" y="72882"/>
                </a:lnTo>
                <a:lnTo>
                  <a:pt x="4026" y="75905"/>
                </a:lnTo>
                <a:lnTo>
                  <a:pt x="7829" y="78913"/>
                </a:lnTo>
                <a:lnTo>
                  <a:pt x="12348" y="81911"/>
                </a:lnTo>
                <a:lnTo>
                  <a:pt x="18337" y="83908"/>
                </a:lnTo>
                <a:lnTo>
                  <a:pt x="25308" y="85241"/>
                </a:lnTo>
                <a:lnTo>
                  <a:pt x="32930" y="86129"/>
                </a:lnTo>
                <a:lnTo>
                  <a:pt x="40989" y="86721"/>
                </a:lnTo>
                <a:lnTo>
                  <a:pt x="49338" y="87116"/>
                </a:lnTo>
                <a:lnTo>
                  <a:pt x="66552" y="87554"/>
                </a:lnTo>
                <a:lnTo>
                  <a:pt x="106011" y="87859"/>
                </a:lnTo>
                <a:lnTo>
                  <a:pt x="112530" y="88866"/>
                </a:lnTo>
                <a:lnTo>
                  <a:pt x="118860" y="90530"/>
                </a:lnTo>
                <a:lnTo>
                  <a:pt x="125065" y="92632"/>
                </a:lnTo>
                <a:lnTo>
                  <a:pt x="130192" y="94033"/>
                </a:lnTo>
                <a:lnTo>
                  <a:pt x="134604" y="94967"/>
                </a:lnTo>
                <a:lnTo>
                  <a:pt x="138537" y="95589"/>
                </a:lnTo>
                <a:lnTo>
                  <a:pt x="141159" y="97989"/>
                </a:lnTo>
                <a:lnTo>
                  <a:pt x="142907" y="101573"/>
                </a:lnTo>
                <a:lnTo>
                  <a:pt x="144073" y="105946"/>
                </a:lnTo>
                <a:lnTo>
                  <a:pt x="142865" y="109855"/>
                </a:lnTo>
                <a:lnTo>
                  <a:pt x="140075" y="113452"/>
                </a:lnTo>
                <a:lnTo>
                  <a:pt x="136231" y="116843"/>
                </a:lnTo>
                <a:lnTo>
                  <a:pt x="132676" y="121087"/>
                </a:lnTo>
                <a:lnTo>
                  <a:pt x="129314" y="125901"/>
                </a:lnTo>
                <a:lnTo>
                  <a:pt x="126080" y="131096"/>
                </a:lnTo>
                <a:lnTo>
                  <a:pt x="120948" y="136542"/>
                </a:lnTo>
                <a:lnTo>
                  <a:pt x="114550" y="142158"/>
                </a:lnTo>
                <a:lnTo>
                  <a:pt x="107308" y="147886"/>
                </a:lnTo>
                <a:lnTo>
                  <a:pt x="100496" y="153689"/>
                </a:lnTo>
                <a:lnTo>
                  <a:pt x="93971" y="159543"/>
                </a:lnTo>
                <a:lnTo>
                  <a:pt x="81428" y="171338"/>
                </a:lnTo>
                <a:lnTo>
                  <a:pt x="50482" y="201708"/>
                </a:lnTo>
                <a:lnTo>
                  <a:pt x="53599" y="198574"/>
                </a:lnTo>
                <a:lnTo>
                  <a:pt x="65548" y="186621"/>
                </a:lnTo>
                <a:lnTo>
                  <a:pt x="71663" y="181497"/>
                </a:lnTo>
                <a:lnTo>
                  <a:pt x="78717" y="176097"/>
                </a:lnTo>
                <a:lnTo>
                  <a:pt x="101755" y="15934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SMARTInkAnnotation162"/>
          <p:cNvSpPr/>
          <p:nvPr/>
        </p:nvSpPr>
        <p:spPr>
          <a:xfrm>
            <a:off x="6251467" y="4250532"/>
            <a:ext cx="147924" cy="226232"/>
          </a:xfrm>
          <a:custGeom>
            <a:avLst/>
            <a:gdLst/>
            <a:ahLst/>
            <a:cxnLst/>
            <a:rect l="0" t="0" r="0" b="0"/>
            <a:pathLst>
              <a:path w="147924" h="226232">
                <a:moveTo>
                  <a:pt x="124329" y="0"/>
                </a:moveTo>
                <a:lnTo>
                  <a:pt x="116640" y="0"/>
                </a:lnTo>
                <a:lnTo>
                  <a:pt x="113305" y="2645"/>
                </a:lnTo>
                <a:lnTo>
                  <a:pt x="111026" y="4740"/>
                </a:lnTo>
                <a:lnTo>
                  <a:pt x="107523" y="7129"/>
                </a:lnTo>
                <a:lnTo>
                  <a:pt x="103203" y="9713"/>
                </a:lnTo>
                <a:lnTo>
                  <a:pt x="98339" y="12428"/>
                </a:lnTo>
                <a:lnTo>
                  <a:pt x="93111" y="16223"/>
                </a:lnTo>
                <a:lnTo>
                  <a:pt x="87642" y="20738"/>
                </a:lnTo>
                <a:lnTo>
                  <a:pt x="82012" y="25731"/>
                </a:lnTo>
                <a:lnTo>
                  <a:pt x="75282" y="31045"/>
                </a:lnTo>
                <a:lnTo>
                  <a:pt x="67818" y="36571"/>
                </a:lnTo>
                <a:lnTo>
                  <a:pt x="59866" y="42240"/>
                </a:lnTo>
                <a:lnTo>
                  <a:pt x="52580" y="47011"/>
                </a:lnTo>
                <a:lnTo>
                  <a:pt x="45738" y="51184"/>
                </a:lnTo>
                <a:lnTo>
                  <a:pt x="39193" y="54959"/>
                </a:lnTo>
                <a:lnTo>
                  <a:pt x="32845" y="59459"/>
                </a:lnTo>
                <a:lnTo>
                  <a:pt x="26629" y="64444"/>
                </a:lnTo>
                <a:lnTo>
                  <a:pt x="20500" y="69752"/>
                </a:lnTo>
                <a:lnTo>
                  <a:pt x="11045" y="78294"/>
                </a:lnTo>
                <a:lnTo>
                  <a:pt x="7134" y="81962"/>
                </a:lnTo>
                <a:lnTo>
                  <a:pt x="4526" y="85399"/>
                </a:lnTo>
                <a:lnTo>
                  <a:pt x="1630" y="91864"/>
                </a:lnTo>
                <a:lnTo>
                  <a:pt x="343" y="98044"/>
                </a:lnTo>
                <a:lnTo>
                  <a:pt x="0" y="101081"/>
                </a:lnTo>
                <a:lnTo>
                  <a:pt x="763" y="103106"/>
                </a:lnTo>
                <a:lnTo>
                  <a:pt x="2264" y="104456"/>
                </a:lnTo>
                <a:lnTo>
                  <a:pt x="4257" y="105356"/>
                </a:lnTo>
                <a:lnTo>
                  <a:pt x="7570" y="105956"/>
                </a:lnTo>
                <a:lnTo>
                  <a:pt x="11763" y="106356"/>
                </a:lnTo>
                <a:lnTo>
                  <a:pt x="16543" y="106623"/>
                </a:lnTo>
                <a:lnTo>
                  <a:pt x="29791" y="106919"/>
                </a:lnTo>
                <a:lnTo>
                  <a:pt x="81138" y="107142"/>
                </a:lnTo>
                <a:lnTo>
                  <a:pt x="89582" y="108139"/>
                </a:lnTo>
                <a:lnTo>
                  <a:pt x="98188" y="109796"/>
                </a:lnTo>
                <a:lnTo>
                  <a:pt x="106901" y="111892"/>
                </a:lnTo>
                <a:lnTo>
                  <a:pt x="113703" y="113290"/>
                </a:lnTo>
                <a:lnTo>
                  <a:pt x="119229" y="114222"/>
                </a:lnTo>
                <a:lnTo>
                  <a:pt x="123905" y="114843"/>
                </a:lnTo>
                <a:lnTo>
                  <a:pt x="129007" y="115257"/>
                </a:lnTo>
                <a:lnTo>
                  <a:pt x="134393" y="115533"/>
                </a:lnTo>
                <a:lnTo>
                  <a:pt x="139968" y="115717"/>
                </a:lnTo>
                <a:lnTo>
                  <a:pt x="143685" y="117825"/>
                </a:lnTo>
                <a:lnTo>
                  <a:pt x="146163" y="121214"/>
                </a:lnTo>
                <a:lnTo>
                  <a:pt x="147814" y="125457"/>
                </a:lnTo>
                <a:lnTo>
                  <a:pt x="147923" y="129279"/>
                </a:lnTo>
                <a:lnTo>
                  <a:pt x="147004" y="132819"/>
                </a:lnTo>
                <a:lnTo>
                  <a:pt x="138399" y="150369"/>
                </a:lnTo>
                <a:lnTo>
                  <a:pt x="134701" y="154816"/>
                </a:lnTo>
                <a:lnTo>
                  <a:pt x="130252" y="158773"/>
                </a:lnTo>
                <a:lnTo>
                  <a:pt x="125300" y="162404"/>
                </a:lnTo>
                <a:lnTo>
                  <a:pt x="119024" y="167800"/>
                </a:lnTo>
                <a:lnTo>
                  <a:pt x="111863" y="174375"/>
                </a:lnTo>
                <a:lnTo>
                  <a:pt x="104112" y="181734"/>
                </a:lnTo>
                <a:lnTo>
                  <a:pt x="95968" y="187632"/>
                </a:lnTo>
                <a:lnTo>
                  <a:pt x="87562" y="192557"/>
                </a:lnTo>
                <a:lnTo>
                  <a:pt x="78982" y="196832"/>
                </a:lnTo>
                <a:lnTo>
                  <a:pt x="71278" y="201667"/>
                </a:lnTo>
                <a:lnTo>
                  <a:pt x="64156" y="206874"/>
                </a:lnTo>
                <a:lnTo>
                  <a:pt x="57425" y="212330"/>
                </a:lnTo>
                <a:lnTo>
                  <a:pt x="50953" y="216960"/>
                </a:lnTo>
                <a:lnTo>
                  <a:pt x="44653" y="221038"/>
                </a:lnTo>
                <a:lnTo>
                  <a:pt x="38470" y="224749"/>
                </a:lnTo>
                <a:lnTo>
                  <a:pt x="33355" y="226231"/>
                </a:lnTo>
                <a:lnTo>
                  <a:pt x="28953" y="226227"/>
                </a:lnTo>
                <a:lnTo>
                  <a:pt x="25026" y="225232"/>
                </a:lnTo>
                <a:lnTo>
                  <a:pt x="23401" y="224568"/>
                </a:lnTo>
                <a:lnTo>
                  <a:pt x="23309" y="224126"/>
                </a:lnTo>
                <a:lnTo>
                  <a:pt x="26102" y="22324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SMARTInkAnnotation163"/>
          <p:cNvSpPr/>
          <p:nvPr/>
        </p:nvSpPr>
        <p:spPr>
          <a:xfrm>
            <a:off x="6536931" y="4366618"/>
            <a:ext cx="26390" cy="44494"/>
          </a:xfrm>
          <a:custGeom>
            <a:avLst/>
            <a:gdLst/>
            <a:ahLst/>
            <a:cxnLst/>
            <a:rect l="0" t="0" r="0" b="0"/>
            <a:pathLst>
              <a:path w="26390" h="44494">
                <a:moveTo>
                  <a:pt x="17460" y="0"/>
                </a:moveTo>
                <a:lnTo>
                  <a:pt x="12719" y="4740"/>
                </a:lnTo>
                <a:lnTo>
                  <a:pt x="11323" y="7129"/>
                </a:lnTo>
                <a:lnTo>
                  <a:pt x="10392" y="9713"/>
                </a:lnTo>
                <a:lnTo>
                  <a:pt x="9771" y="12428"/>
                </a:lnTo>
                <a:lnTo>
                  <a:pt x="8365" y="15231"/>
                </a:lnTo>
                <a:lnTo>
                  <a:pt x="6435" y="18091"/>
                </a:lnTo>
                <a:lnTo>
                  <a:pt x="4157" y="20990"/>
                </a:lnTo>
                <a:lnTo>
                  <a:pt x="2638" y="23915"/>
                </a:lnTo>
                <a:lnTo>
                  <a:pt x="1626" y="26857"/>
                </a:lnTo>
                <a:lnTo>
                  <a:pt x="950" y="29811"/>
                </a:lnTo>
                <a:lnTo>
                  <a:pt x="500" y="32772"/>
                </a:lnTo>
                <a:lnTo>
                  <a:pt x="200" y="35738"/>
                </a:lnTo>
                <a:lnTo>
                  <a:pt x="0" y="38708"/>
                </a:lnTo>
                <a:lnTo>
                  <a:pt x="859" y="40688"/>
                </a:lnTo>
                <a:lnTo>
                  <a:pt x="2423" y="42008"/>
                </a:lnTo>
                <a:lnTo>
                  <a:pt x="7324" y="44126"/>
                </a:lnTo>
                <a:lnTo>
                  <a:pt x="8718" y="44300"/>
                </a:lnTo>
                <a:lnTo>
                  <a:pt x="10640" y="44416"/>
                </a:lnTo>
                <a:lnTo>
                  <a:pt x="12913" y="44493"/>
                </a:lnTo>
                <a:lnTo>
                  <a:pt x="14429" y="43553"/>
                </a:lnTo>
                <a:lnTo>
                  <a:pt x="15439" y="41933"/>
                </a:lnTo>
                <a:lnTo>
                  <a:pt x="16112" y="39862"/>
                </a:lnTo>
                <a:lnTo>
                  <a:pt x="17553" y="36496"/>
                </a:lnTo>
                <a:lnTo>
                  <a:pt x="21801" y="27465"/>
                </a:lnTo>
                <a:lnTo>
                  <a:pt x="23330" y="22279"/>
                </a:lnTo>
                <a:lnTo>
                  <a:pt x="24351" y="16837"/>
                </a:lnTo>
                <a:lnTo>
                  <a:pt x="2638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SMARTInkAnnotation164"/>
          <p:cNvSpPr/>
          <p:nvPr/>
        </p:nvSpPr>
        <p:spPr>
          <a:xfrm>
            <a:off x="6438305" y="4134446"/>
            <a:ext cx="35719" cy="26790"/>
          </a:xfrm>
          <a:custGeom>
            <a:avLst/>
            <a:gdLst/>
            <a:ahLst/>
            <a:cxnLst/>
            <a:rect l="0" t="0" r="0" b="0"/>
            <a:pathLst>
              <a:path w="35719" h="26790">
                <a:moveTo>
                  <a:pt x="0" y="26789"/>
                </a:moveTo>
                <a:lnTo>
                  <a:pt x="0" y="22048"/>
                </a:lnTo>
                <a:lnTo>
                  <a:pt x="991" y="20652"/>
                </a:lnTo>
                <a:lnTo>
                  <a:pt x="2646" y="19721"/>
                </a:lnTo>
                <a:lnTo>
                  <a:pt x="4739" y="19100"/>
                </a:lnTo>
                <a:lnTo>
                  <a:pt x="7128" y="17694"/>
                </a:lnTo>
                <a:lnTo>
                  <a:pt x="9713" y="15765"/>
                </a:lnTo>
                <a:lnTo>
                  <a:pt x="12428" y="13486"/>
                </a:lnTo>
                <a:lnTo>
                  <a:pt x="16223" y="10975"/>
                </a:lnTo>
                <a:lnTo>
                  <a:pt x="20738" y="8308"/>
                </a:lnTo>
                <a:lnTo>
                  <a:pt x="3571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SMARTInkAnnotation165"/>
          <p:cNvSpPr/>
          <p:nvPr/>
        </p:nvSpPr>
        <p:spPr>
          <a:xfrm>
            <a:off x="6741914" y="4170164"/>
            <a:ext cx="168621" cy="249074"/>
          </a:xfrm>
          <a:custGeom>
            <a:avLst/>
            <a:gdLst/>
            <a:ahLst/>
            <a:cxnLst/>
            <a:rect l="0" t="0" r="0" b="0"/>
            <a:pathLst>
              <a:path w="168621" h="249074">
                <a:moveTo>
                  <a:pt x="0" y="0"/>
                </a:moveTo>
                <a:lnTo>
                  <a:pt x="0" y="4741"/>
                </a:lnTo>
                <a:lnTo>
                  <a:pt x="991" y="9113"/>
                </a:lnTo>
                <a:lnTo>
                  <a:pt x="2646" y="15006"/>
                </a:lnTo>
                <a:lnTo>
                  <a:pt x="4739" y="21910"/>
                </a:lnTo>
                <a:lnTo>
                  <a:pt x="9713" y="40165"/>
                </a:lnTo>
                <a:lnTo>
                  <a:pt x="29811" y="119323"/>
                </a:lnTo>
                <a:lnTo>
                  <a:pt x="31780" y="131142"/>
                </a:lnTo>
                <a:lnTo>
                  <a:pt x="33093" y="142991"/>
                </a:lnTo>
                <a:lnTo>
                  <a:pt x="33969" y="154858"/>
                </a:lnTo>
                <a:lnTo>
                  <a:pt x="35544" y="165747"/>
                </a:lnTo>
                <a:lnTo>
                  <a:pt x="37587" y="175982"/>
                </a:lnTo>
                <a:lnTo>
                  <a:pt x="39941" y="185783"/>
                </a:lnTo>
                <a:lnTo>
                  <a:pt x="41510" y="194301"/>
                </a:lnTo>
                <a:lnTo>
                  <a:pt x="42556" y="201963"/>
                </a:lnTo>
                <a:lnTo>
                  <a:pt x="43254" y="209056"/>
                </a:lnTo>
                <a:lnTo>
                  <a:pt x="44710" y="215769"/>
                </a:lnTo>
                <a:lnTo>
                  <a:pt x="46675" y="222229"/>
                </a:lnTo>
                <a:lnTo>
                  <a:pt x="48976" y="228519"/>
                </a:lnTo>
                <a:lnTo>
                  <a:pt x="49517" y="233706"/>
                </a:lnTo>
                <a:lnTo>
                  <a:pt x="48886" y="238155"/>
                </a:lnTo>
                <a:lnTo>
                  <a:pt x="45486" y="247685"/>
                </a:lnTo>
                <a:lnTo>
                  <a:pt x="45207" y="247475"/>
                </a:lnTo>
                <a:lnTo>
                  <a:pt x="44896" y="244596"/>
                </a:lnTo>
                <a:lnTo>
                  <a:pt x="43821" y="242439"/>
                </a:lnTo>
                <a:lnTo>
                  <a:pt x="39981" y="237396"/>
                </a:lnTo>
                <a:lnTo>
                  <a:pt x="38560" y="233671"/>
                </a:lnTo>
                <a:lnTo>
                  <a:pt x="37612" y="229202"/>
                </a:lnTo>
                <a:lnTo>
                  <a:pt x="36982" y="224239"/>
                </a:lnTo>
                <a:lnTo>
                  <a:pt x="36561" y="217954"/>
                </a:lnTo>
                <a:lnTo>
                  <a:pt x="36280" y="210787"/>
                </a:lnTo>
                <a:lnTo>
                  <a:pt x="36093" y="203032"/>
                </a:lnTo>
                <a:lnTo>
                  <a:pt x="36960" y="195878"/>
                </a:lnTo>
                <a:lnTo>
                  <a:pt x="38531" y="189125"/>
                </a:lnTo>
                <a:lnTo>
                  <a:pt x="40570" y="182638"/>
                </a:lnTo>
                <a:lnTo>
                  <a:pt x="42921" y="176329"/>
                </a:lnTo>
                <a:lnTo>
                  <a:pt x="45481" y="170139"/>
                </a:lnTo>
                <a:lnTo>
                  <a:pt x="48181" y="164028"/>
                </a:lnTo>
                <a:lnTo>
                  <a:pt x="51964" y="158961"/>
                </a:lnTo>
                <a:lnTo>
                  <a:pt x="56471" y="154591"/>
                </a:lnTo>
                <a:lnTo>
                  <a:pt x="61460" y="150686"/>
                </a:lnTo>
                <a:lnTo>
                  <a:pt x="65777" y="147090"/>
                </a:lnTo>
                <a:lnTo>
                  <a:pt x="69649" y="143701"/>
                </a:lnTo>
                <a:lnTo>
                  <a:pt x="73222" y="140449"/>
                </a:lnTo>
                <a:lnTo>
                  <a:pt x="77588" y="137289"/>
                </a:lnTo>
                <a:lnTo>
                  <a:pt x="82483" y="134190"/>
                </a:lnTo>
                <a:lnTo>
                  <a:pt x="87730" y="131132"/>
                </a:lnTo>
                <a:lnTo>
                  <a:pt x="93214" y="129094"/>
                </a:lnTo>
                <a:lnTo>
                  <a:pt x="98853" y="127734"/>
                </a:lnTo>
                <a:lnTo>
                  <a:pt x="104598" y="126828"/>
                </a:lnTo>
                <a:lnTo>
                  <a:pt x="110412" y="126224"/>
                </a:lnTo>
                <a:lnTo>
                  <a:pt x="116271" y="125821"/>
                </a:lnTo>
                <a:lnTo>
                  <a:pt x="122162" y="125553"/>
                </a:lnTo>
                <a:lnTo>
                  <a:pt x="128075" y="126366"/>
                </a:lnTo>
                <a:lnTo>
                  <a:pt x="134000" y="127900"/>
                </a:lnTo>
                <a:lnTo>
                  <a:pt x="139935" y="129915"/>
                </a:lnTo>
                <a:lnTo>
                  <a:pt x="145876" y="132251"/>
                </a:lnTo>
                <a:lnTo>
                  <a:pt x="151821" y="134800"/>
                </a:lnTo>
                <a:lnTo>
                  <a:pt x="157768" y="137492"/>
                </a:lnTo>
                <a:lnTo>
                  <a:pt x="161733" y="140278"/>
                </a:lnTo>
                <a:lnTo>
                  <a:pt x="164377" y="143129"/>
                </a:lnTo>
                <a:lnTo>
                  <a:pt x="166140" y="146021"/>
                </a:lnTo>
                <a:lnTo>
                  <a:pt x="167314" y="149933"/>
                </a:lnTo>
                <a:lnTo>
                  <a:pt x="168098" y="154526"/>
                </a:lnTo>
                <a:lnTo>
                  <a:pt x="168620" y="159572"/>
                </a:lnTo>
                <a:lnTo>
                  <a:pt x="167975" y="164921"/>
                </a:lnTo>
                <a:lnTo>
                  <a:pt x="166553" y="170470"/>
                </a:lnTo>
                <a:lnTo>
                  <a:pt x="164614" y="176154"/>
                </a:lnTo>
                <a:lnTo>
                  <a:pt x="160345" y="180937"/>
                </a:lnTo>
                <a:lnTo>
                  <a:pt x="154521" y="185117"/>
                </a:lnTo>
                <a:lnTo>
                  <a:pt x="147663" y="188896"/>
                </a:lnTo>
                <a:lnTo>
                  <a:pt x="141106" y="194391"/>
                </a:lnTo>
                <a:lnTo>
                  <a:pt x="134749" y="201032"/>
                </a:lnTo>
                <a:lnTo>
                  <a:pt x="128529" y="208435"/>
                </a:lnTo>
                <a:lnTo>
                  <a:pt x="121404" y="214363"/>
                </a:lnTo>
                <a:lnTo>
                  <a:pt x="113678" y="219308"/>
                </a:lnTo>
                <a:lnTo>
                  <a:pt x="105551" y="223596"/>
                </a:lnTo>
                <a:lnTo>
                  <a:pt x="98148" y="228439"/>
                </a:lnTo>
                <a:lnTo>
                  <a:pt x="91229" y="233652"/>
                </a:lnTo>
                <a:lnTo>
                  <a:pt x="84631" y="239112"/>
                </a:lnTo>
                <a:lnTo>
                  <a:pt x="78250" y="242752"/>
                </a:lnTo>
                <a:lnTo>
                  <a:pt x="72010" y="245179"/>
                </a:lnTo>
                <a:lnTo>
                  <a:pt x="57218" y="249073"/>
                </a:lnTo>
                <a:lnTo>
                  <a:pt x="56006" y="248400"/>
                </a:lnTo>
                <a:lnTo>
                  <a:pt x="55197" y="246959"/>
                </a:lnTo>
                <a:lnTo>
                  <a:pt x="54657" y="245007"/>
                </a:lnTo>
                <a:lnTo>
                  <a:pt x="56704" y="237546"/>
                </a:lnTo>
                <a:lnTo>
                  <a:pt x="62508" y="22324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SMARTInkAnnotation166"/>
          <p:cNvSpPr/>
          <p:nvPr/>
        </p:nvSpPr>
        <p:spPr>
          <a:xfrm>
            <a:off x="7072435" y="4152305"/>
            <a:ext cx="44527" cy="267892"/>
          </a:xfrm>
          <a:custGeom>
            <a:avLst/>
            <a:gdLst/>
            <a:ahLst/>
            <a:cxnLst/>
            <a:rect l="0" t="0" r="0" b="0"/>
            <a:pathLst>
              <a:path w="44527" h="267892">
                <a:moveTo>
                  <a:pt x="44526" y="0"/>
                </a:moveTo>
                <a:lnTo>
                  <a:pt x="39786" y="9481"/>
                </a:lnTo>
                <a:lnTo>
                  <a:pt x="38389" y="13266"/>
                </a:lnTo>
                <a:lnTo>
                  <a:pt x="37458" y="16781"/>
                </a:lnTo>
                <a:lnTo>
                  <a:pt x="36837" y="20117"/>
                </a:lnTo>
                <a:lnTo>
                  <a:pt x="35431" y="25318"/>
                </a:lnTo>
                <a:lnTo>
                  <a:pt x="28712" y="47850"/>
                </a:lnTo>
                <a:lnTo>
                  <a:pt x="20437" y="79221"/>
                </a:lnTo>
                <a:lnTo>
                  <a:pt x="14638" y="102017"/>
                </a:lnTo>
                <a:lnTo>
                  <a:pt x="12695" y="113652"/>
                </a:lnTo>
                <a:lnTo>
                  <a:pt x="11399" y="125377"/>
                </a:lnTo>
                <a:lnTo>
                  <a:pt x="10535" y="137163"/>
                </a:lnTo>
                <a:lnTo>
                  <a:pt x="8967" y="148989"/>
                </a:lnTo>
                <a:lnTo>
                  <a:pt x="6930" y="160841"/>
                </a:lnTo>
                <a:lnTo>
                  <a:pt x="4579" y="172712"/>
                </a:lnTo>
                <a:lnTo>
                  <a:pt x="3012" y="183602"/>
                </a:lnTo>
                <a:lnTo>
                  <a:pt x="1967" y="193839"/>
                </a:lnTo>
                <a:lnTo>
                  <a:pt x="1270" y="203640"/>
                </a:lnTo>
                <a:lnTo>
                  <a:pt x="806" y="213151"/>
                </a:lnTo>
                <a:lnTo>
                  <a:pt x="152" y="238773"/>
                </a:lnTo>
                <a:lnTo>
                  <a:pt x="0" y="249327"/>
                </a:lnTo>
                <a:lnTo>
                  <a:pt x="951" y="253530"/>
                </a:lnTo>
                <a:lnTo>
                  <a:pt x="2578" y="257325"/>
                </a:lnTo>
                <a:lnTo>
                  <a:pt x="8807" y="26789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SMARTInkAnnotation167"/>
          <p:cNvSpPr/>
          <p:nvPr/>
        </p:nvSpPr>
        <p:spPr>
          <a:xfrm>
            <a:off x="7170539" y="4286783"/>
            <a:ext cx="142876" cy="113635"/>
          </a:xfrm>
          <a:custGeom>
            <a:avLst/>
            <a:gdLst/>
            <a:ahLst/>
            <a:cxnLst/>
            <a:rect l="0" t="0" r="0" b="0"/>
            <a:pathLst>
              <a:path w="142876" h="113635">
                <a:moveTo>
                  <a:pt x="0" y="79834"/>
                </a:moveTo>
                <a:lnTo>
                  <a:pt x="12429" y="79834"/>
                </a:lnTo>
                <a:lnTo>
                  <a:pt x="16223" y="78842"/>
                </a:lnTo>
                <a:lnTo>
                  <a:pt x="20738" y="77189"/>
                </a:lnTo>
                <a:lnTo>
                  <a:pt x="25731" y="75093"/>
                </a:lnTo>
                <a:lnTo>
                  <a:pt x="32037" y="71713"/>
                </a:lnTo>
                <a:lnTo>
                  <a:pt x="39218" y="67475"/>
                </a:lnTo>
                <a:lnTo>
                  <a:pt x="46982" y="62665"/>
                </a:lnTo>
                <a:lnTo>
                  <a:pt x="55133" y="58466"/>
                </a:lnTo>
                <a:lnTo>
                  <a:pt x="63544" y="54674"/>
                </a:lnTo>
                <a:lnTo>
                  <a:pt x="72128" y="51155"/>
                </a:lnTo>
                <a:lnTo>
                  <a:pt x="79836" y="46824"/>
                </a:lnTo>
                <a:lnTo>
                  <a:pt x="86958" y="41952"/>
                </a:lnTo>
                <a:lnTo>
                  <a:pt x="93690" y="36721"/>
                </a:lnTo>
                <a:lnTo>
                  <a:pt x="99172" y="32240"/>
                </a:lnTo>
                <a:lnTo>
                  <a:pt x="103818" y="28261"/>
                </a:lnTo>
                <a:lnTo>
                  <a:pt x="107907" y="24616"/>
                </a:lnTo>
                <a:lnTo>
                  <a:pt x="115096" y="17920"/>
                </a:lnTo>
                <a:lnTo>
                  <a:pt x="118403" y="14746"/>
                </a:lnTo>
                <a:lnTo>
                  <a:pt x="120607" y="11637"/>
                </a:lnTo>
                <a:lnTo>
                  <a:pt x="122077" y="8573"/>
                </a:lnTo>
                <a:lnTo>
                  <a:pt x="124435" y="1265"/>
                </a:lnTo>
                <a:lnTo>
                  <a:pt x="122645" y="666"/>
                </a:lnTo>
                <a:lnTo>
                  <a:pt x="119466" y="267"/>
                </a:lnTo>
                <a:lnTo>
                  <a:pt x="115363" y="0"/>
                </a:lnTo>
                <a:lnTo>
                  <a:pt x="110643" y="815"/>
                </a:lnTo>
                <a:lnTo>
                  <a:pt x="105511" y="2350"/>
                </a:lnTo>
                <a:lnTo>
                  <a:pt x="100107" y="4366"/>
                </a:lnTo>
                <a:lnTo>
                  <a:pt x="94519" y="7694"/>
                </a:lnTo>
                <a:lnTo>
                  <a:pt x="88809" y="11896"/>
                </a:lnTo>
                <a:lnTo>
                  <a:pt x="83019" y="16683"/>
                </a:lnTo>
                <a:lnTo>
                  <a:pt x="78166" y="21858"/>
                </a:lnTo>
                <a:lnTo>
                  <a:pt x="73939" y="27293"/>
                </a:lnTo>
                <a:lnTo>
                  <a:pt x="70128" y="32900"/>
                </a:lnTo>
                <a:lnTo>
                  <a:pt x="66596" y="38623"/>
                </a:lnTo>
                <a:lnTo>
                  <a:pt x="63250" y="44423"/>
                </a:lnTo>
                <a:lnTo>
                  <a:pt x="60025" y="50274"/>
                </a:lnTo>
                <a:lnTo>
                  <a:pt x="57876" y="56158"/>
                </a:lnTo>
                <a:lnTo>
                  <a:pt x="56444" y="62066"/>
                </a:lnTo>
                <a:lnTo>
                  <a:pt x="55488" y="67989"/>
                </a:lnTo>
                <a:lnTo>
                  <a:pt x="55843" y="73921"/>
                </a:lnTo>
                <a:lnTo>
                  <a:pt x="57073" y="79861"/>
                </a:lnTo>
                <a:lnTo>
                  <a:pt x="58884" y="85806"/>
                </a:lnTo>
                <a:lnTo>
                  <a:pt x="61085" y="90760"/>
                </a:lnTo>
                <a:lnTo>
                  <a:pt x="63543" y="95056"/>
                </a:lnTo>
                <a:lnTo>
                  <a:pt x="66174" y="98911"/>
                </a:lnTo>
                <a:lnTo>
                  <a:pt x="69913" y="102474"/>
                </a:lnTo>
                <a:lnTo>
                  <a:pt x="74390" y="105842"/>
                </a:lnTo>
                <a:lnTo>
                  <a:pt x="79359" y="109079"/>
                </a:lnTo>
                <a:lnTo>
                  <a:pt x="85649" y="111237"/>
                </a:lnTo>
                <a:lnTo>
                  <a:pt x="92818" y="112676"/>
                </a:lnTo>
                <a:lnTo>
                  <a:pt x="100573" y="113634"/>
                </a:lnTo>
                <a:lnTo>
                  <a:pt x="108721" y="113282"/>
                </a:lnTo>
                <a:lnTo>
                  <a:pt x="117129" y="112055"/>
                </a:lnTo>
                <a:lnTo>
                  <a:pt x="142875" y="10662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SMARTInkAnnotation168"/>
          <p:cNvSpPr/>
          <p:nvPr/>
        </p:nvSpPr>
        <p:spPr>
          <a:xfrm>
            <a:off x="7818886" y="4042318"/>
            <a:ext cx="173035" cy="446969"/>
          </a:xfrm>
          <a:custGeom>
            <a:avLst/>
            <a:gdLst/>
            <a:ahLst/>
            <a:cxnLst/>
            <a:rect l="0" t="0" r="0" b="0"/>
            <a:pathLst>
              <a:path w="173035" h="446969">
                <a:moveTo>
                  <a:pt x="146395" y="172495"/>
                </a:moveTo>
                <a:lnTo>
                  <a:pt x="146395" y="167754"/>
                </a:lnTo>
                <a:lnTo>
                  <a:pt x="151135" y="155326"/>
                </a:lnTo>
                <a:lnTo>
                  <a:pt x="156109" y="142044"/>
                </a:lnTo>
                <a:lnTo>
                  <a:pt x="158824" y="134335"/>
                </a:lnTo>
                <a:lnTo>
                  <a:pt x="161627" y="125227"/>
                </a:lnTo>
                <a:lnTo>
                  <a:pt x="167385" y="104523"/>
                </a:lnTo>
                <a:lnTo>
                  <a:pt x="169319" y="94438"/>
                </a:lnTo>
                <a:lnTo>
                  <a:pt x="170608" y="84739"/>
                </a:lnTo>
                <a:lnTo>
                  <a:pt x="171467" y="75295"/>
                </a:lnTo>
                <a:lnTo>
                  <a:pt x="172039" y="67015"/>
                </a:lnTo>
                <a:lnTo>
                  <a:pt x="172422" y="59511"/>
                </a:lnTo>
                <a:lnTo>
                  <a:pt x="172845" y="45881"/>
                </a:lnTo>
                <a:lnTo>
                  <a:pt x="173034" y="33209"/>
                </a:lnTo>
                <a:lnTo>
                  <a:pt x="170471" y="20962"/>
                </a:lnTo>
                <a:lnTo>
                  <a:pt x="166026" y="9897"/>
                </a:lnTo>
                <a:lnTo>
                  <a:pt x="160742" y="1672"/>
                </a:lnTo>
                <a:lnTo>
                  <a:pt x="155960" y="74"/>
                </a:lnTo>
                <a:lnTo>
                  <a:pt x="149795" y="0"/>
                </a:lnTo>
                <a:lnTo>
                  <a:pt x="142709" y="944"/>
                </a:lnTo>
                <a:lnTo>
                  <a:pt x="136000" y="2565"/>
                </a:lnTo>
                <a:lnTo>
                  <a:pt x="129543" y="4638"/>
                </a:lnTo>
                <a:lnTo>
                  <a:pt x="123254" y="7012"/>
                </a:lnTo>
                <a:lnTo>
                  <a:pt x="116085" y="11571"/>
                </a:lnTo>
                <a:lnTo>
                  <a:pt x="108329" y="17588"/>
                </a:lnTo>
                <a:lnTo>
                  <a:pt x="100183" y="24575"/>
                </a:lnTo>
                <a:lnTo>
                  <a:pt x="91775" y="33202"/>
                </a:lnTo>
                <a:lnTo>
                  <a:pt x="83192" y="42922"/>
                </a:lnTo>
                <a:lnTo>
                  <a:pt x="74494" y="53371"/>
                </a:lnTo>
                <a:lnTo>
                  <a:pt x="56892" y="75564"/>
                </a:lnTo>
                <a:lnTo>
                  <a:pt x="48031" y="87038"/>
                </a:lnTo>
                <a:lnTo>
                  <a:pt x="40140" y="100641"/>
                </a:lnTo>
                <a:lnTo>
                  <a:pt x="32894" y="115663"/>
                </a:lnTo>
                <a:lnTo>
                  <a:pt x="26079" y="131630"/>
                </a:lnTo>
                <a:lnTo>
                  <a:pt x="20544" y="147236"/>
                </a:lnTo>
                <a:lnTo>
                  <a:pt x="15862" y="162601"/>
                </a:lnTo>
                <a:lnTo>
                  <a:pt x="11748" y="177805"/>
                </a:lnTo>
                <a:lnTo>
                  <a:pt x="8013" y="193894"/>
                </a:lnTo>
                <a:lnTo>
                  <a:pt x="1217" y="227647"/>
                </a:lnTo>
                <a:lnTo>
                  <a:pt x="0" y="243989"/>
                </a:lnTo>
                <a:lnTo>
                  <a:pt x="182" y="259845"/>
                </a:lnTo>
                <a:lnTo>
                  <a:pt x="1293" y="275377"/>
                </a:lnTo>
                <a:lnTo>
                  <a:pt x="2036" y="289700"/>
                </a:lnTo>
                <a:lnTo>
                  <a:pt x="2861" y="316198"/>
                </a:lnTo>
                <a:lnTo>
                  <a:pt x="4072" y="328820"/>
                </a:lnTo>
                <a:lnTo>
                  <a:pt x="5873" y="341204"/>
                </a:lnTo>
                <a:lnTo>
                  <a:pt x="8065" y="353429"/>
                </a:lnTo>
                <a:lnTo>
                  <a:pt x="10518" y="364554"/>
                </a:lnTo>
                <a:lnTo>
                  <a:pt x="13147" y="374949"/>
                </a:lnTo>
                <a:lnTo>
                  <a:pt x="15891" y="384855"/>
                </a:lnTo>
                <a:lnTo>
                  <a:pt x="17720" y="393443"/>
                </a:lnTo>
                <a:lnTo>
                  <a:pt x="18940" y="401153"/>
                </a:lnTo>
                <a:lnTo>
                  <a:pt x="21287" y="415011"/>
                </a:lnTo>
                <a:lnTo>
                  <a:pt x="27195" y="432977"/>
                </a:lnTo>
                <a:lnTo>
                  <a:pt x="29694" y="445794"/>
                </a:lnTo>
                <a:lnTo>
                  <a:pt x="29899" y="446968"/>
                </a:lnTo>
                <a:lnTo>
                  <a:pt x="29043" y="446758"/>
                </a:lnTo>
                <a:lnTo>
                  <a:pt x="25447" y="443879"/>
                </a:lnTo>
                <a:lnTo>
                  <a:pt x="20542" y="439293"/>
                </a:lnTo>
                <a:lnTo>
                  <a:pt x="12450" y="43145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SMARTInkAnnotation169"/>
          <p:cNvSpPr/>
          <p:nvPr/>
        </p:nvSpPr>
        <p:spPr>
          <a:xfrm>
            <a:off x="7742148" y="4304110"/>
            <a:ext cx="285642" cy="80368"/>
          </a:xfrm>
          <a:custGeom>
            <a:avLst/>
            <a:gdLst/>
            <a:ahLst/>
            <a:cxnLst/>
            <a:rect l="0" t="0" r="0" b="0"/>
            <a:pathLst>
              <a:path w="285642" h="80368">
                <a:moveTo>
                  <a:pt x="8821" y="80367"/>
                </a:moveTo>
                <a:lnTo>
                  <a:pt x="258" y="80367"/>
                </a:lnTo>
                <a:lnTo>
                  <a:pt x="136" y="79374"/>
                </a:lnTo>
                <a:lnTo>
                  <a:pt x="54" y="77721"/>
                </a:lnTo>
                <a:lnTo>
                  <a:pt x="0" y="75627"/>
                </a:lnTo>
                <a:lnTo>
                  <a:pt x="1948" y="74230"/>
                </a:lnTo>
                <a:lnTo>
                  <a:pt x="9404" y="72679"/>
                </a:lnTo>
                <a:lnTo>
                  <a:pt x="14171" y="72265"/>
                </a:lnTo>
                <a:lnTo>
                  <a:pt x="19333" y="71989"/>
                </a:lnTo>
                <a:lnTo>
                  <a:pt x="24758" y="71805"/>
                </a:lnTo>
                <a:lnTo>
                  <a:pt x="46616" y="71546"/>
                </a:lnTo>
                <a:lnTo>
                  <a:pt x="55845" y="70518"/>
                </a:lnTo>
                <a:lnTo>
                  <a:pt x="65967" y="68840"/>
                </a:lnTo>
                <a:lnTo>
                  <a:pt x="76684" y="66729"/>
                </a:lnTo>
                <a:lnTo>
                  <a:pt x="99174" y="61738"/>
                </a:lnTo>
                <a:lnTo>
                  <a:pt x="123393" y="56212"/>
                </a:lnTo>
                <a:lnTo>
                  <a:pt x="220747" y="35699"/>
                </a:lnTo>
                <a:lnTo>
                  <a:pt x="233449" y="32729"/>
                </a:lnTo>
                <a:lnTo>
                  <a:pt x="244893" y="27772"/>
                </a:lnTo>
                <a:lnTo>
                  <a:pt x="255499" y="21491"/>
                </a:lnTo>
                <a:lnTo>
                  <a:pt x="28564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SMARTInkAnnotation170"/>
          <p:cNvSpPr/>
          <p:nvPr/>
        </p:nvSpPr>
        <p:spPr>
          <a:xfrm>
            <a:off x="8331398" y="4232672"/>
            <a:ext cx="212626" cy="217081"/>
          </a:xfrm>
          <a:custGeom>
            <a:avLst/>
            <a:gdLst/>
            <a:ahLst/>
            <a:cxnLst/>
            <a:rect l="0" t="0" r="0" b="0"/>
            <a:pathLst>
              <a:path w="212626" h="217081">
                <a:moveTo>
                  <a:pt x="0" y="0"/>
                </a:moveTo>
                <a:lnTo>
                  <a:pt x="0" y="4741"/>
                </a:lnTo>
                <a:lnTo>
                  <a:pt x="992" y="8121"/>
                </a:lnTo>
                <a:lnTo>
                  <a:pt x="2646" y="12359"/>
                </a:lnTo>
                <a:lnTo>
                  <a:pt x="4740" y="17169"/>
                </a:lnTo>
                <a:lnTo>
                  <a:pt x="6136" y="23353"/>
                </a:lnTo>
                <a:lnTo>
                  <a:pt x="7069" y="30451"/>
                </a:lnTo>
                <a:lnTo>
                  <a:pt x="7688" y="38160"/>
                </a:lnTo>
                <a:lnTo>
                  <a:pt x="8103" y="46277"/>
                </a:lnTo>
                <a:lnTo>
                  <a:pt x="8563" y="63231"/>
                </a:lnTo>
                <a:lnTo>
                  <a:pt x="9677" y="72912"/>
                </a:lnTo>
                <a:lnTo>
                  <a:pt x="11413" y="83335"/>
                </a:lnTo>
                <a:lnTo>
                  <a:pt x="13562" y="94252"/>
                </a:lnTo>
                <a:lnTo>
                  <a:pt x="14995" y="105498"/>
                </a:lnTo>
                <a:lnTo>
                  <a:pt x="15948" y="116966"/>
                </a:lnTo>
                <a:lnTo>
                  <a:pt x="16586" y="128579"/>
                </a:lnTo>
                <a:lnTo>
                  <a:pt x="17294" y="149419"/>
                </a:lnTo>
                <a:lnTo>
                  <a:pt x="17785" y="189010"/>
                </a:lnTo>
                <a:lnTo>
                  <a:pt x="17853" y="216975"/>
                </a:lnTo>
                <a:lnTo>
                  <a:pt x="17855" y="217080"/>
                </a:lnTo>
                <a:lnTo>
                  <a:pt x="17859" y="210119"/>
                </a:lnTo>
                <a:lnTo>
                  <a:pt x="18851" y="206556"/>
                </a:lnTo>
                <a:lnTo>
                  <a:pt x="20505" y="202196"/>
                </a:lnTo>
                <a:lnTo>
                  <a:pt x="22599" y="197306"/>
                </a:lnTo>
                <a:lnTo>
                  <a:pt x="24988" y="190076"/>
                </a:lnTo>
                <a:lnTo>
                  <a:pt x="27573" y="181288"/>
                </a:lnTo>
                <a:lnTo>
                  <a:pt x="30289" y="171460"/>
                </a:lnTo>
                <a:lnTo>
                  <a:pt x="33091" y="159947"/>
                </a:lnTo>
                <a:lnTo>
                  <a:pt x="38850" y="133927"/>
                </a:lnTo>
                <a:lnTo>
                  <a:pt x="42768" y="121034"/>
                </a:lnTo>
                <a:lnTo>
                  <a:pt x="47363" y="108471"/>
                </a:lnTo>
                <a:lnTo>
                  <a:pt x="52412" y="96127"/>
                </a:lnTo>
                <a:lnTo>
                  <a:pt x="57761" y="84920"/>
                </a:lnTo>
                <a:lnTo>
                  <a:pt x="63312" y="74473"/>
                </a:lnTo>
                <a:lnTo>
                  <a:pt x="68997" y="64532"/>
                </a:lnTo>
                <a:lnTo>
                  <a:pt x="74771" y="54927"/>
                </a:lnTo>
                <a:lnTo>
                  <a:pt x="86480" y="36319"/>
                </a:lnTo>
                <a:lnTo>
                  <a:pt x="92379" y="29173"/>
                </a:lnTo>
                <a:lnTo>
                  <a:pt x="98298" y="23418"/>
                </a:lnTo>
                <a:lnTo>
                  <a:pt x="104227" y="18589"/>
                </a:lnTo>
                <a:lnTo>
                  <a:pt x="109172" y="14377"/>
                </a:lnTo>
                <a:lnTo>
                  <a:pt x="113462" y="10577"/>
                </a:lnTo>
                <a:lnTo>
                  <a:pt x="117313" y="7051"/>
                </a:lnTo>
                <a:lnTo>
                  <a:pt x="121865" y="5693"/>
                </a:lnTo>
                <a:lnTo>
                  <a:pt x="126884" y="5780"/>
                </a:lnTo>
                <a:lnTo>
                  <a:pt x="132215" y="6830"/>
                </a:lnTo>
                <a:lnTo>
                  <a:pt x="136760" y="9514"/>
                </a:lnTo>
                <a:lnTo>
                  <a:pt x="140783" y="13288"/>
                </a:lnTo>
                <a:lnTo>
                  <a:pt x="144458" y="17789"/>
                </a:lnTo>
                <a:lnTo>
                  <a:pt x="147898" y="23765"/>
                </a:lnTo>
                <a:lnTo>
                  <a:pt x="151184" y="30726"/>
                </a:lnTo>
                <a:lnTo>
                  <a:pt x="154368" y="38344"/>
                </a:lnTo>
                <a:lnTo>
                  <a:pt x="157482" y="46399"/>
                </a:lnTo>
                <a:lnTo>
                  <a:pt x="163587" y="63286"/>
                </a:lnTo>
                <a:lnTo>
                  <a:pt x="172605" y="89527"/>
                </a:lnTo>
                <a:lnTo>
                  <a:pt x="176585" y="98380"/>
                </a:lnTo>
                <a:lnTo>
                  <a:pt x="181223" y="107259"/>
                </a:lnTo>
                <a:lnTo>
                  <a:pt x="186300" y="116154"/>
                </a:lnTo>
                <a:lnTo>
                  <a:pt x="189684" y="125062"/>
                </a:lnTo>
                <a:lnTo>
                  <a:pt x="191941" y="133976"/>
                </a:lnTo>
                <a:lnTo>
                  <a:pt x="193444" y="142895"/>
                </a:lnTo>
                <a:lnTo>
                  <a:pt x="195440" y="150826"/>
                </a:lnTo>
                <a:lnTo>
                  <a:pt x="197762" y="158098"/>
                </a:lnTo>
                <a:lnTo>
                  <a:pt x="200303" y="164930"/>
                </a:lnTo>
                <a:lnTo>
                  <a:pt x="202987" y="170476"/>
                </a:lnTo>
                <a:lnTo>
                  <a:pt x="205770" y="175167"/>
                </a:lnTo>
                <a:lnTo>
                  <a:pt x="212625" y="185083"/>
                </a:lnTo>
                <a:lnTo>
                  <a:pt x="212195" y="184904"/>
                </a:lnTo>
                <a:lnTo>
                  <a:pt x="210916" y="183793"/>
                </a:lnTo>
                <a:lnTo>
                  <a:pt x="205382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SMARTInkAnnotation171"/>
          <p:cNvSpPr/>
          <p:nvPr/>
        </p:nvSpPr>
        <p:spPr>
          <a:xfrm>
            <a:off x="7931434" y="4375658"/>
            <a:ext cx="87150" cy="123128"/>
          </a:xfrm>
          <a:custGeom>
            <a:avLst/>
            <a:gdLst/>
            <a:ahLst/>
            <a:cxnLst/>
            <a:rect l="0" t="0" r="0" b="0"/>
            <a:pathLst>
              <a:path w="87150" h="123128">
                <a:moveTo>
                  <a:pt x="69566" y="17748"/>
                </a:moveTo>
                <a:lnTo>
                  <a:pt x="69566" y="13007"/>
                </a:lnTo>
                <a:lnTo>
                  <a:pt x="70557" y="11611"/>
                </a:lnTo>
                <a:lnTo>
                  <a:pt x="72211" y="10680"/>
                </a:lnTo>
                <a:lnTo>
                  <a:pt x="77254" y="9186"/>
                </a:lnTo>
                <a:lnTo>
                  <a:pt x="77668" y="8071"/>
                </a:lnTo>
                <a:lnTo>
                  <a:pt x="77943" y="6336"/>
                </a:lnTo>
                <a:lnTo>
                  <a:pt x="78127" y="4187"/>
                </a:lnTo>
                <a:lnTo>
                  <a:pt x="77259" y="2754"/>
                </a:lnTo>
                <a:lnTo>
                  <a:pt x="75686" y="1799"/>
                </a:lnTo>
                <a:lnTo>
                  <a:pt x="70774" y="266"/>
                </a:lnTo>
                <a:lnTo>
                  <a:pt x="69379" y="140"/>
                </a:lnTo>
                <a:lnTo>
                  <a:pt x="67458" y="56"/>
                </a:lnTo>
                <a:lnTo>
                  <a:pt x="65184" y="0"/>
                </a:lnTo>
                <a:lnTo>
                  <a:pt x="62676" y="955"/>
                </a:lnTo>
                <a:lnTo>
                  <a:pt x="60012" y="2584"/>
                </a:lnTo>
                <a:lnTo>
                  <a:pt x="57243" y="4662"/>
                </a:lnTo>
                <a:lnTo>
                  <a:pt x="54405" y="7040"/>
                </a:lnTo>
                <a:lnTo>
                  <a:pt x="51521" y="9618"/>
                </a:lnTo>
                <a:lnTo>
                  <a:pt x="45671" y="15126"/>
                </a:lnTo>
                <a:lnTo>
                  <a:pt x="39764" y="20883"/>
                </a:lnTo>
                <a:lnTo>
                  <a:pt x="35806" y="23806"/>
                </a:lnTo>
                <a:lnTo>
                  <a:pt x="31185" y="26748"/>
                </a:lnTo>
                <a:lnTo>
                  <a:pt x="26119" y="29701"/>
                </a:lnTo>
                <a:lnTo>
                  <a:pt x="21749" y="33654"/>
                </a:lnTo>
                <a:lnTo>
                  <a:pt x="17844" y="38274"/>
                </a:lnTo>
                <a:lnTo>
                  <a:pt x="14248" y="43339"/>
                </a:lnTo>
                <a:lnTo>
                  <a:pt x="10860" y="48699"/>
                </a:lnTo>
                <a:lnTo>
                  <a:pt x="7608" y="54257"/>
                </a:lnTo>
                <a:lnTo>
                  <a:pt x="4447" y="59947"/>
                </a:lnTo>
                <a:lnTo>
                  <a:pt x="2341" y="65724"/>
                </a:lnTo>
                <a:lnTo>
                  <a:pt x="937" y="71560"/>
                </a:lnTo>
                <a:lnTo>
                  <a:pt x="0" y="77435"/>
                </a:lnTo>
                <a:lnTo>
                  <a:pt x="369" y="82344"/>
                </a:lnTo>
                <a:lnTo>
                  <a:pt x="1606" y="86610"/>
                </a:lnTo>
                <a:lnTo>
                  <a:pt x="3424" y="90445"/>
                </a:lnTo>
                <a:lnTo>
                  <a:pt x="5627" y="93993"/>
                </a:lnTo>
                <a:lnTo>
                  <a:pt x="8088" y="97352"/>
                </a:lnTo>
                <a:lnTo>
                  <a:pt x="10722" y="100583"/>
                </a:lnTo>
                <a:lnTo>
                  <a:pt x="13469" y="103729"/>
                </a:lnTo>
                <a:lnTo>
                  <a:pt x="16293" y="106819"/>
                </a:lnTo>
                <a:lnTo>
                  <a:pt x="19168" y="109871"/>
                </a:lnTo>
                <a:lnTo>
                  <a:pt x="23068" y="112897"/>
                </a:lnTo>
                <a:lnTo>
                  <a:pt x="27653" y="115908"/>
                </a:lnTo>
                <a:lnTo>
                  <a:pt x="32695" y="118906"/>
                </a:lnTo>
                <a:lnTo>
                  <a:pt x="38040" y="120906"/>
                </a:lnTo>
                <a:lnTo>
                  <a:pt x="43587" y="122239"/>
                </a:lnTo>
                <a:lnTo>
                  <a:pt x="49270" y="123127"/>
                </a:lnTo>
                <a:lnTo>
                  <a:pt x="54051" y="122728"/>
                </a:lnTo>
                <a:lnTo>
                  <a:pt x="58230" y="121469"/>
                </a:lnTo>
                <a:lnTo>
                  <a:pt x="76807" y="112320"/>
                </a:lnTo>
                <a:lnTo>
                  <a:pt x="80347" y="109569"/>
                </a:lnTo>
                <a:lnTo>
                  <a:pt x="82706" y="106743"/>
                </a:lnTo>
                <a:lnTo>
                  <a:pt x="84280" y="103867"/>
                </a:lnTo>
                <a:lnTo>
                  <a:pt x="85328" y="99966"/>
                </a:lnTo>
                <a:lnTo>
                  <a:pt x="86028" y="95380"/>
                </a:lnTo>
                <a:lnTo>
                  <a:pt x="86494" y="90339"/>
                </a:lnTo>
                <a:lnTo>
                  <a:pt x="86804" y="85986"/>
                </a:lnTo>
                <a:lnTo>
                  <a:pt x="87011" y="82091"/>
                </a:lnTo>
                <a:lnTo>
                  <a:pt x="87149" y="78503"/>
                </a:lnTo>
                <a:lnTo>
                  <a:pt x="86249" y="75118"/>
                </a:lnTo>
                <a:lnTo>
                  <a:pt x="84657" y="71870"/>
                </a:lnTo>
                <a:lnTo>
                  <a:pt x="82602" y="68712"/>
                </a:lnTo>
                <a:lnTo>
                  <a:pt x="81234" y="65615"/>
                </a:lnTo>
                <a:lnTo>
                  <a:pt x="80320" y="62557"/>
                </a:lnTo>
                <a:lnTo>
                  <a:pt x="79713" y="59527"/>
                </a:lnTo>
                <a:lnTo>
                  <a:pt x="78314" y="56515"/>
                </a:lnTo>
                <a:lnTo>
                  <a:pt x="76391" y="53514"/>
                </a:lnTo>
                <a:lnTo>
                  <a:pt x="74115" y="50521"/>
                </a:lnTo>
                <a:lnTo>
                  <a:pt x="71606" y="48527"/>
                </a:lnTo>
                <a:lnTo>
                  <a:pt x="68942" y="47197"/>
                </a:lnTo>
                <a:lnTo>
                  <a:pt x="66173" y="46310"/>
                </a:lnTo>
                <a:lnTo>
                  <a:pt x="64328" y="44727"/>
                </a:lnTo>
                <a:lnTo>
                  <a:pt x="63097" y="42679"/>
                </a:lnTo>
                <a:lnTo>
                  <a:pt x="60780" y="36021"/>
                </a:lnTo>
                <a:lnTo>
                  <a:pt x="63345" y="33145"/>
                </a:lnTo>
                <a:lnTo>
                  <a:pt x="69566" y="2667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SMARTInkAnnotation172"/>
          <p:cNvSpPr/>
          <p:nvPr/>
        </p:nvSpPr>
        <p:spPr>
          <a:xfrm>
            <a:off x="8036719" y="4375547"/>
            <a:ext cx="98227" cy="114658"/>
          </a:xfrm>
          <a:custGeom>
            <a:avLst/>
            <a:gdLst/>
            <a:ahLst/>
            <a:cxnLst/>
            <a:rect l="0" t="0" r="0" b="0"/>
            <a:pathLst>
              <a:path w="98227" h="114658">
                <a:moveTo>
                  <a:pt x="0" y="26789"/>
                </a:moveTo>
                <a:lnTo>
                  <a:pt x="0" y="31530"/>
                </a:lnTo>
                <a:lnTo>
                  <a:pt x="991" y="33918"/>
                </a:lnTo>
                <a:lnTo>
                  <a:pt x="2645" y="36503"/>
                </a:lnTo>
                <a:lnTo>
                  <a:pt x="4739" y="39218"/>
                </a:lnTo>
                <a:lnTo>
                  <a:pt x="6137" y="43013"/>
                </a:lnTo>
                <a:lnTo>
                  <a:pt x="7068" y="47527"/>
                </a:lnTo>
                <a:lnTo>
                  <a:pt x="7688" y="52521"/>
                </a:lnTo>
                <a:lnTo>
                  <a:pt x="8102" y="56842"/>
                </a:lnTo>
                <a:lnTo>
                  <a:pt x="8378" y="60715"/>
                </a:lnTo>
                <a:lnTo>
                  <a:pt x="8561" y="64289"/>
                </a:lnTo>
                <a:lnTo>
                  <a:pt x="9676" y="67664"/>
                </a:lnTo>
                <a:lnTo>
                  <a:pt x="11412" y="70906"/>
                </a:lnTo>
                <a:lnTo>
                  <a:pt x="13561" y="74060"/>
                </a:lnTo>
                <a:lnTo>
                  <a:pt x="14994" y="78147"/>
                </a:lnTo>
                <a:lnTo>
                  <a:pt x="15948" y="82856"/>
                </a:lnTo>
                <a:lnTo>
                  <a:pt x="16586" y="87979"/>
                </a:lnTo>
                <a:lnTo>
                  <a:pt x="17010" y="92387"/>
                </a:lnTo>
                <a:lnTo>
                  <a:pt x="17293" y="96318"/>
                </a:lnTo>
                <a:lnTo>
                  <a:pt x="17482" y="99931"/>
                </a:lnTo>
                <a:lnTo>
                  <a:pt x="18599" y="102339"/>
                </a:lnTo>
                <a:lnTo>
                  <a:pt x="20337" y="103945"/>
                </a:lnTo>
                <a:lnTo>
                  <a:pt x="22487" y="105015"/>
                </a:lnTo>
                <a:lnTo>
                  <a:pt x="23922" y="106721"/>
                </a:lnTo>
                <a:lnTo>
                  <a:pt x="24877" y="108851"/>
                </a:lnTo>
                <a:lnTo>
                  <a:pt x="26411" y="114657"/>
                </a:lnTo>
                <a:lnTo>
                  <a:pt x="26537" y="114141"/>
                </a:lnTo>
                <a:lnTo>
                  <a:pt x="26677" y="110923"/>
                </a:lnTo>
                <a:lnTo>
                  <a:pt x="26755" y="108272"/>
                </a:lnTo>
                <a:lnTo>
                  <a:pt x="25775" y="105916"/>
                </a:lnTo>
                <a:lnTo>
                  <a:pt x="22038" y="98006"/>
                </a:lnTo>
                <a:lnTo>
                  <a:pt x="21638" y="94111"/>
                </a:lnTo>
                <a:lnTo>
                  <a:pt x="22362" y="90521"/>
                </a:lnTo>
                <a:lnTo>
                  <a:pt x="23838" y="87137"/>
                </a:lnTo>
                <a:lnTo>
                  <a:pt x="24821" y="82896"/>
                </a:lnTo>
                <a:lnTo>
                  <a:pt x="25477" y="78085"/>
                </a:lnTo>
                <a:lnTo>
                  <a:pt x="25914" y="72892"/>
                </a:lnTo>
                <a:lnTo>
                  <a:pt x="26206" y="68439"/>
                </a:lnTo>
                <a:lnTo>
                  <a:pt x="26530" y="60844"/>
                </a:lnTo>
                <a:lnTo>
                  <a:pt x="27608" y="56438"/>
                </a:lnTo>
                <a:lnTo>
                  <a:pt x="29320" y="51516"/>
                </a:lnTo>
                <a:lnTo>
                  <a:pt x="31452" y="46250"/>
                </a:lnTo>
                <a:lnTo>
                  <a:pt x="32874" y="41748"/>
                </a:lnTo>
                <a:lnTo>
                  <a:pt x="33822" y="37754"/>
                </a:lnTo>
                <a:lnTo>
                  <a:pt x="34454" y="34099"/>
                </a:lnTo>
                <a:lnTo>
                  <a:pt x="35868" y="30670"/>
                </a:lnTo>
                <a:lnTo>
                  <a:pt x="37803" y="27392"/>
                </a:lnTo>
                <a:lnTo>
                  <a:pt x="40084" y="24214"/>
                </a:lnTo>
                <a:lnTo>
                  <a:pt x="42597" y="21104"/>
                </a:lnTo>
                <a:lnTo>
                  <a:pt x="45265" y="18038"/>
                </a:lnTo>
                <a:lnTo>
                  <a:pt x="51935" y="10729"/>
                </a:lnTo>
                <a:lnTo>
                  <a:pt x="57832" y="4722"/>
                </a:lnTo>
                <a:lnTo>
                  <a:pt x="61375" y="3149"/>
                </a:lnTo>
                <a:lnTo>
                  <a:pt x="65721" y="2099"/>
                </a:lnTo>
                <a:lnTo>
                  <a:pt x="70602" y="1399"/>
                </a:lnTo>
                <a:lnTo>
                  <a:pt x="74849" y="933"/>
                </a:lnTo>
                <a:lnTo>
                  <a:pt x="78673" y="622"/>
                </a:lnTo>
                <a:lnTo>
                  <a:pt x="82214" y="415"/>
                </a:lnTo>
                <a:lnTo>
                  <a:pt x="88794" y="184"/>
                </a:lnTo>
                <a:lnTo>
                  <a:pt x="9822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SMARTInkAnnotation173"/>
          <p:cNvSpPr/>
          <p:nvPr/>
        </p:nvSpPr>
        <p:spPr>
          <a:xfrm>
            <a:off x="1866305" y="4833508"/>
            <a:ext cx="685791" cy="479657"/>
          </a:xfrm>
          <a:custGeom>
            <a:avLst/>
            <a:gdLst/>
            <a:ahLst/>
            <a:cxnLst/>
            <a:rect l="0" t="0" r="0" b="0"/>
            <a:pathLst>
              <a:path w="685791" h="479657">
                <a:moveTo>
                  <a:pt x="0" y="479656"/>
                </a:moveTo>
                <a:lnTo>
                  <a:pt x="7688" y="479656"/>
                </a:lnTo>
                <a:lnTo>
                  <a:pt x="15813" y="472527"/>
                </a:lnTo>
                <a:lnTo>
                  <a:pt x="25080" y="464425"/>
                </a:lnTo>
                <a:lnTo>
                  <a:pt x="34628" y="458665"/>
                </a:lnTo>
                <a:lnTo>
                  <a:pt x="45486" y="447506"/>
                </a:lnTo>
                <a:lnTo>
                  <a:pt x="57919" y="432626"/>
                </a:lnTo>
                <a:lnTo>
                  <a:pt x="65402" y="424489"/>
                </a:lnTo>
                <a:lnTo>
                  <a:pt x="73367" y="416089"/>
                </a:lnTo>
                <a:lnTo>
                  <a:pt x="80661" y="406520"/>
                </a:lnTo>
                <a:lnTo>
                  <a:pt x="87508" y="396172"/>
                </a:lnTo>
                <a:lnTo>
                  <a:pt x="94058" y="385305"/>
                </a:lnTo>
                <a:lnTo>
                  <a:pt x="101400" y="372107"/>
                </a:lnTo>
                <a:lnTo>
                  <a:pt x="117496" y="341568"/>
                </a:lnTo>
                <a:lnTo>
                  <a:pt x="143293" y="290905"/>
                </a:lnTo>
                <a:lnTo>
                  <a:pt x="151091" y="273455"/>
                </a:lnTo>
                <a:lnTo>
                  <a:pt x="158274" y="255868"/>
                </a:lnTo>
                <a:lnTo>
                  <a:pt x="165047" y="238191"/>
                </a:lnTo>
                <a:lnTo>
                  <a:pt x="177864" y="202674"/>
                </a:lnTo>
                <a:lnTo>
                  <a:pt x="202262" y="131366"/>
                </a:lnTo>
                <a:lnTo>
                  <a:pt x="207271" y="114509"/>
                </a:lnTo>
                <a:lnTo>
                  <a:pt x="211602" y="98311"/>
                </a:lnTo>
                <a:lnTo>
                  <a:pt x="215482" y="82551"/>
                </a:lnTo>
                <a:lnTo>
                  <a:pt x="218069" y="69068"/>
                </a:lnTo>
                <a:lnTo>
                  <a:pt x="219793" y="57102"/>
                </a:lnTo>
                <a:lnTo>
                  <a:pt x="220943" y="46149"/>
                </a:lnTo>
                <a:lnTo>
                  <a:pt x="220717" y="36862"/>
                </a:lnTo>
                <a:lnTo>
                  <a:pt x="219574" y="28687"/>
                </a:lnTo>
                <a:lnTo>
                  <a:pt x="215659" y="15304"/>
                </a:lnTo>
                <a:lnTo>
                  <a:pt x="210611" y="6048"/>
                </a:lnTo>
                <a:lnTo>
                  <a:pt x="206884" y="3183"/>
                </a:lnTo>
                <a:lnTo>
                  <a:pt x="202415" y="1273"/>
                </a:lnTo>
                <a:lnTo>
                  <a:pt x="197451" y="0"/>
                </a:lnTo>
                <a:lnTo>
                  <a:pt x="192157" y="143"/>
                </a:lnTo>
                <a:lnTo>
                  <a:pt x="180984" y="2948"/>
                </a:lnTo>
                <a:lnTo>
                  <a:pt x="166757" y="12793"/>
                </a:lnTo>
                <a:lnTo>
                  <a:pt x="158797" y="19586"/>
                </a:lnTo>
                <a:lnTo>
                  <a:pt x="151505" y="28084"/>
                </a:lnTo>
                <a:lnTo>
                  <a:pt x="144659" y="37717"/>
                </a:lnTo>
                <a:lnTo>
                  <a:pt x="138111" y="48108"/>
                </a:lnTo>
                <a:lnTo>
                  <a:pt x="130769" y="60989"/>
                </a:lnTo>
                <a:lnTo>
                  <a:pt x="114674" y="91175"/>
                </a:lnTo>
                <a:lnTo>
                  <a:pt x="107207" y="107560"/>
                </a:lnTo>
                <a:lnTo>
                  <a:pt x="100245" y="124435"/>
                </a:lnTo>
                <a:lnTo>
                  <a:pt x="93619" y="141639"/>
                </a:lnTo>
                <a:lnTo>
                  <a:pt x="89201" y="159062"/>
                </a:lnTo>
                <a:lnTo>
                  <a:pt x="86257" y="176629"/>
                </a:lnTo>
                <a:lnTo>
                  <a:pt x="84293" y="194294"/>
                </a:lnTo>
                <a:lnTo>
                  <a:pt x="82984" y="211032"/>
                </a:lnTo>
                <a:lnTo>
                  <a:pt x="82112" y="227151"/>
                </a:lnTo>
                <a:lnTo>
                  <a:pt x="81530" y="242859"/>
                </a:lnTo>
                <a:lnTo>
                  <a:pt x="82135" y="258291"/>
                </a:lnTo>
                <a:lnTo>
                  <a:pt x="83530" y="273540"/>
                </a:lnTo>
                <a:lnTo>
                  <a:pt x="85452" y="288667"/>
                </a:lnTo>
                <a:lnTo>
                  <a:pt x="88718" y="302721"/>
                </a:lnTo>
                <a:lnTo>
                  <a:pt x="92880" y="316059"/>
                </a:lnTo>
                <a:lnTo>
                  <a:pt x="97638" y="328919"/>
                </a:lnTo>
                <a:lnTo>
                  <a:pt x="103787" y="340469"/>
                </a:lnTo>
                <a:lnTo>
                  <a:pt x="110863" y="351146"/>
                </a:lnTo>
                <a:lnTo>
                  <a:pt x="118557" y="361241"/>
                </a:lnTo>
                <a:lnTo>
                  <a:pt x="126663" y="369954"/>
                </a:lnTo>
                <a:lnTo>
                  <a:pt x="143607" y="384929"/>
                </a:lnTo>
                <a:lnTo>
                  <a:pt x="163705" y="398198"/>
                </a:lnTo>
                <a:lnTo>
                  <a:pt x="174621" y="404515"/>
                </a:lnTo>
                <a:lnTo>
                  <a:pt x="185867" y="408726"/>
                </a:lnTo>
                <a:lnTo>
                  <a:pt x="197333" y="411533"/>
                </a:lnTo>
                <a:lnTo>
                  <a:pt x="208946" y="413405"/>
                </a:lnTo>
                <a:lnTo>
                  <a:pt x="220657" y="413660"/>
                </a:lnTo>
                <a:lnTo>
                  <a:pt x="232432" y="412838"/>
                </a:lnTo>
                <a:lnTo>
                  <a:pt x="244252" y="411299"/>
                </a:lnTo>
                <a:lnTo>
                  <a:pt x="265321" y="404296"/>
                </a:lnTo>
                <a:lnTo>
                  <a:pt x="284608" y="394569"/>
                </a:lnTo>
                <a:lnTo>
                  <a:pt x="303102" y="383631"/>
                </a:lnTo>
                <a:lnTo>
                  <a:pt x="321243" y="369510"/>
                </a:lnTo>
                <a:lnTo>
                  <a:pt x="330248" y="361577"/>
                </a:lnTo>
                <a:lnTo>
                  <a:pt x="345545" y="347470"/>
                </a:lnTo>
                <a:lnTo>
                  <a:pt x="352402" y="340931"/>
                </a:lnTo>
                <a:lnTo>
                  <a:pt x="357966" y="333594"/>
                </a:lnTo>
                <a:lnTo>
                  <a:pt x="362667" y="325727"/>
                </a:lnTo>
                <a:lnTo>
                  <a:pt x="377342" y="296454"/>
                </a:lnTo>
                <a:lnTo>
                  <a:pt x="381028" y="286446"/>
                </a:lnTo>
                <a:lnTo>
                  <a:pt x="383103" y="275234"/>
                </a:lnTo>
                <a:lnTo>
                  <a:pt x="383394" y="271937"/>
                </a:lnTo>
                <a:lnTo>
                  <a:pt x="382596" y="269740"/>
                </a:lnTo>
                <a:lnTo>
                  <a:pt x="381072" y="268274"/>
                </a:lnTo>
                <a:lnTo>
                  <a:pt x="379063" y="267297"/>
                </a:lnTo>
                <a:lnTo>
                  <a:pt x="374186" y="266212"/>
                </a:lnTo>
                <a:lnTo>
                  <a:pt x="371496" y="265922"/>
                </a:lnTo>
                <a:lnTo>
                  <a:pt x="368711" y="266721"/>
                </a:lnTo>
                <a:lnTo>
                  <a:pt x="362970" y="270255"/>
                </a:lnTo>
                <a:lnTo>
                  <a:pt x="361043" y="273579"/>
                </a:lnTo>
                <a:lnTo>
                  <a:pt x="357337" y="287738"/>
                </a:lnTo>
                <a:lnTo>
                  <a:pt x="347699" y="312946"/>
                </a:lnTo>
                <a:lnTo>
                  <a:pt x="344909" y="320891"/>
                </a:lnTo>
                <a:lnTo>
                  <a:pt x="341808" y="335010"/>
                </a:lnTo>
                <a:lnTo>
                  <a:pt x="340981" y="341554"/>
                </a:lnTo>
                <a:lnTo>
                  <a:pt x="341422" y="348893"/>
                </a:lnTo>
                <a:lnTo>
                  <a:pt x="342709" y="356762"/>
                </a:lnTo>
                <a:lnTo>
                  <a:pt x="344558" y="364984"/>
                </a:lnTo>
                <a:lnTo>
                  <a:pt x="349259" y="379412"/>
                </a:lnTo>
                <a:lnTo>
                  <a:pt x="354656" y="391447"/>
                </a:lnTo>
                <a:lnTo>
                  <a:pt x="360362" y="400103"/>
                </a:lnTo>
                <a:lnTo>
                  <a:pt x="368851" y="407257"/>
                </a:lnTo>
                <a:lnTo>
                  <a:pt x="380230" y="413745"/>
                </a:lnTo>
                <a:lnTo>
                  <a:pt x="395210" y="419935"/>
                </a:lnTo>
                <a:lnTo>
                  <a:pt x="411789" y="423347"/>
                </a:lnTo>
                <a:lnTo>
                  <a:pt x="420378" y="424258"/>
                </a:lnTo>
                <a:lnTo>
                  <a:pt x="437858" y="422623"/>
                </a:lnTo>
                <a:lnTo>
                  <a:pt x="456541" y="417597"/>
                </a:lnTo>
                <a:lnTo>
                  <a:pt x="467079" y="413479"/>
                </a:lnTo>
                <a:lnTo>
                  <a:pt x="488380" y="402619"/>
                </a:lnTo>
                <a:lnTo>
                  <a:pt x="507769" y="387871"/>
                </a:lnTo>
                <a:lnTo>
                  <a:pt x="517106" y="378778"/>
                </a:lnTo>
                <a:lnTo>
                  <a:pt x="526307" y="368748"/>
                </a:lnTo>
                <a:lnTo>
                  <a:pt x="535419" y="358093"/>
                </a:lnTo>
                <a:lnTo>
                  <a:pt x="544469" y="347020"/>
                </a:lnTo>
                <a:lnTo>
                  <a:pt x="562463" y="324133"/>
                </a:lnTo>
                <a:lnTo>
                  <a:pt x="571428" y="311482"/>
                </a:lnTo>
                <a:lnTo>
                  <a:pt x="580382" y="298087"/>
                </a:lnTo>
                <a:lnTo>
                  <a:pt x="589327" y="284196"/>
                </a:lnTo>
                <a:lnTo>
                  <a:pt x="598268" y="268982"/>
                </a:lnTo>
                <a:lnTo>
                  <a:pt x="607204" y="252886"/>
                </a:lnTo>
                <a:lnTo>
                  <a:pt x="616139" y="236203"/>
                </a:lnTo>
                <a:lnTo>
                  <a:pt x="624079" y="219128"/>
                </a:lnTo>
                <a:lnTo>
                  <a:pt x="631358" y="201791"/>
                </a:lnTo>
                <a:lnTo>
                  <a:pt x="638194" y="184280"/>
                </a:lnTo>
                <a:lnTo>
                  <a:pt x="643744" y="167644"/>
                </a:lnTo>
                <a:lnTo>
                  <a:pt x="648436" y="151594"/>
                </a:lnTo>
                <a:lnTo>
                  <a:pt x="652556" y="135932"/>
                </a:lnTo>
                <a:lnTo>
                  <a:pt x="655303" y="121522"/>
                </a:lnTo>
                <a:lnTo>
                  <a:pt x="657134" y="107947"/>
                </a:lnTo>
                <a:lnTo>
                  <a:pt x="658355" y="94928"/>
                </a:lnTo>
                <a:lnTo>
                  <a:pt x="660161" y="83273"/>
                </a:lnTo>
                <a:lnTo>
                  <a:pt x="662357" y="72525"/>
                </a:lnTo>
                <a:lnTo>
                  <a:pt x="664814" y="62384"/>
                </a:lnTo>
                <a:lnTo>
                  <a:pt x="665459" y="54631"/>
                </a:lnTo>
                <a:lnTo>
                  <a:pt x="664897" y="48470"/>
                </a:lnTo>
                <a:lnTo>
                  <a:pt x="661607" y="36193"/>
                </a:lnTo>
                <a:lnTo>
                  <a:pt x="660344" y="36178"/>
                </a:lnTo>
                <a:lnTo>
                  <a:pt x="658511" y="37160"/>
                </a:lnTo>
                <a:lnTo>
                  <a:pt x="656296" y="38807"/>
                </a:lnTo>
                <a:lnTo>
                  <a:pt x="648544" y="48575"/>
                </a:lnTo>
                <a:lnTo>
                  <a:pt x="643698" y="55347"/>
                </a:lnTo>
                <a:lnTo>
                  <a:pt x="639476" y="63830"/>
                </a:lnTo>
                <a:lnTo>
                  <a:pt x="635669" y="73454"/>
                </a:lnTo>
                <a:lnTo>
                  <a:pt x="632138" y="83840"/>
                </a:lnTo>
                <a:lnTo>
                  <a:pt x="628793" y="95724"/>
                </a:lnTo>
                <a:lnTo>
                  <a:pt x="625570" y="108607"/>
                </a:lnTo>
                <a:lnTo>
                  <a:pt x="622429" y="122157"/>
                </a:lnTo>
                <a:lnTo>
                  <a:pt x="620335" y="137144"/>
                </a:lnTo>
                <a:lnTo>
                  <a:pt x="618940" y="153088"/>
                </a:lnTo>
                <a:lnTo>
                  <a:pt x="618009" y="169670"/>
                </a:lnTo>
                <a:lnTo>
                  <a:pt x="618381" y="185686"/>
                </a:lnTo>
                <a:lnTo>
                  <a:pt x="619621" y="201325"/>
                </a:lnTo>
                <a:lnTo>
                  <a:pt x="621440" y="216711"/>
                </a:lnTo>
                <a:lnTo>
                  <a:pt x="622653" y="231930"/>
                </a:lnTo>
                <a:lnTo>
                  <a:pt x="623461" y="247037"/>
                </a:lnTo>
                <a:lnTo>
                  <a:pt x="624000" y="262069"/>
                </a:lnTo>
                <a:lnTo>
                  <a:pt x="625351" y="277051"/>
                </a:lnTo>
                <a:lnTo>
                  <a:pt x="627245" y="292000"/>
                </a:lnTo>
                <a:lnTo>
                  <a:pt x="629499" y="306927"/>
                </a:lnTo>
                <a:lnTo>
                  <a:pt x="631994" y="319855"/>
                </a:lnTo>
                <a:lnTo>
                  <a:pt x="634650" y="331450"/>
                </a:lnTo>
                <a:lnTo>
                  <a:pt x="637412" y="342157"/>
                </a:lnTo>
                <a:lnTo>
                  <a:pt x="641238" y="352271"/>
                </a:lnTo>
                <a:lnTo>
                  <a:pt x="645773" y="361990"/>
                </a:lnTo>
                <a:lnTo>
                  <a:pt x="650781" y="371447"/>
                </a:lnTo>
                <a:lnTo>
                  <a:pt x="658991" y="384599"/>
                </a:lnTo>
                <a:lnTo>
                  <a:pt x="665947" y="394745"/>
                </a:lnTo>
                <a:lnTo>
                  <a:pt x="672346" y="405868"/>
                </a:lnTo>
                <a:lnTo>
                  <a:pt x="675442" y="409628"/>
                </a:lnTo>
                <a:lnTo>
                  <a:pt x="678497" y="412135"/>
                </a:lnTo>
                <a:lnTo>
                  <a:pt x="685790" y="416158"/>
                </a:lnTo>
                <a:lnTo>
                  <a:pt x="684142" y="408770"/>
                </a:lnTo>
                <a:lnTo>
                  <a:pt x="678656" y="3903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SMARTInkAnnotation174"/>
          <p:cNvSpPr/>
          <p:nvPr/>
        </p:nvSpPr>
        <p:spPr>
          <a:xfrm>
            <a:off x="2393156" y="5054203"/>
            <a:ext cx="330400" cy="34360"/>
          </a:xfrm>
          <a:custGeom>
            <a:avLst/>
            <a:gdLst/>
            <a:ahLst/>
            <a:cxnLst/>
            <a:rect l="0" t="0" r="0" b="0"/>
            <a:pathLst>
              <a:path w="330400" h="34360">
                <a:moveTo>
                  <a:pt x="0" y="8930"/>
                </a:moveTo>
                <a:lnTo>
                  <a:pt x="4741" y="13670"/>
                </a:lnTo>
                <a:lnTo>
                  <a:pt x="7130" y="15067"/>
                </a:lnTo>
                <a:lnTo>
                  <a:pt x="9714" y="15998"/>
                </a:lnTo>
                <a:lnTo>
                  <a:pt x="12429" y="16618"/>
                </a:lnTo>
                <a:lnTo>
                  <a:pt x="17216" y="18024"/>
                </a:lnTo>
                <a:lnTo>
                  <a:pt x="30472" y="22232"/>
                </a:lnTo>
                <a:lnTo>
                  <a:pt x="38174" y="23751"/>
                </a:lnTo>
                <a:lnTo>
                  <a:pt x="46285" y="24764"/>
                </a:lnTo>
                <a:lnTo>
                  <a:pt x="54670" y="25439"/>
                </a:lnTo>
                <a:lnTo>
                  <a:pt x="64228" y="26881"/>
                </a:lnTo>
                <a:lnTo>
                  <a:pt x="74569" y="28835"/>
                </a:lnTo>
                <a:lnTo>
                  <a:pt x="85431" y="31130"/>
                </a:lnTo>
                <a:lnTo>
                  <a:pt x="96642" y="32660"/>
                </a:lnTo>
                <a:lnTo>
                  <a:pt x="108084" y="33679"/>
                </a:lnTo>
                <a:lnTo>
                  <a:pt x="119681" y="34359"/>
                </a:lnTo>
                <a:lnTo>
                  <a:pt x="133365" y="33820"/>
                </a:lnTo>
                <a:lnTo>
                  <a:pt x="148442" y="32468"/>
                </a:lnTo>
                <a:lnTo>
                  <a:pt x="182060" y="28321"/>
                </a:lnTo>
                <a:lnTo>
                  <a:pt x="220153" y="23171"/>
                </a:lnTo>
                <a:lnTo>
                  <a:pt x="241026" y="19416"/>
                </a:lnTo>
                <a:lnTo>
                  <a:pt x="262880" y="14929"/>
                </a:lnTo>
                <a:lnTo>
                  <a:pt x="330399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SMARTInkAnnotation175"/>
          <p:cNvSpPr/>
          <p:nvPr/>
        </p:nvSpPr>
        <p:spPr>
          <a:xfrm>
            <a:off x="2937867" y="4993626"/>
            <a:ext cx="250032" cy="272590"/>
          </a:xfrm>
          <a:custGeom>
            <a:avLst/>
            <a:gdLst/>
            <a:ahLst/>
            <a:cxnLst/>
            <a:rect l="0" t="0" r="0" b="0"/>
            <a:pathLst>
              <a:path w="250032" h="272590">
                <a:moveTo>
                  <a:pt x="0" y="33788"/>
                </a:moveTo>
                <a:lnTo>
                  <a:pt x="4741" y="33788"/>
                </a:lnTo>
                <a:lnTo>
                  <a:pt x="6137" y="34780"/>
                </a:lnTo>
                <a:lnTo>
                  <a:pt x="7068" y="36434"/>
                </a:lnTo>
                <a:lnTo>
                  <a:pt x="9677" y="43875"/>
                </a:lnTo>
                <a:lnTo>
                  <a:pt x="21327" y="67467"/>
                </a:lnTo>
                <a:lnTo>
                  <a:pt x="24139" y="74100"/>
                </a:lnTo>
                <a:lnTo>
                  <a:pt x="27007" y="81498"/>
                </a:lnTo>
                <a:lnTo>
                  <a:pt x="32839" y="97657"/>
                </a:lnTo>
                <a:lnTo>
                  <a:pt x="47638" y="141123"/>
                </a:lnTo>
                <a:lnTo>
                  <a:pt x="49618" y="149993"/>
                </a:lnTo>
                <a:lnTo>
                  <a:pt x="50938" y="158883"/>
                </a:lnTo>
                <a:lnTo>
                  <a:pt x="51818" y="167786"/>
                </a:lnTo>
                <a:lnTo>
                  <a:pt x="53397" y="176698"/>
                </a:lnTo>
                <a:lnTo>
                  <a:pt x="55442" y="185617"/>
                </a:lnTo>
                <a:lnTo>
                  <a:pt x="57797" y="194538"/>
                </a:lnTo>
                <a:lnTo>
                  <a:pt x="60360" y="202470"/>
                </a:lnTo>
                <a:lnTo>
                  <a:pt x="63060" y="209742"/>
                </a:lnTo>
                <a:lnTo>
                  <a:pt x="65852" y="216575"/>
                </a:lnTo>
                <a:lnTo>
                  <a:pt x="68706" y="223114"/>
                </a:lnTo>
                <a:lnTo>
                  <a:pt x="74523" y="235673"/>
                </a:lnTo>
                <a:lnTo>
                  <a:pt x="83376" y="253899"/>
                </a:lnTo>
                <a:lnTo>
                  <a:pt x="85350" y="258912"/>
                </a:lnTo>
                <a:lnTo>
                  <a:pt x="87543" y="267127"/>
                </a:lnTo>
                <a:lnTo>
                  <a:pt x="89119" y="269714"/>
                </a:lnTo>
                <a:lnTo>
                  <a:pt x="91163" y="271439"/>
                </a:lnTo>
                <a:lnTo>
                  <a:pt x="93518" y="272589"/>
                </a:lnTo>
                <a:lnTo>
                  <a:pt x="95087" y="272364"/>
                </a:lnTo>
                <a:lnTo>
                  <a:pt x="96134" y="271221"/>
                </a:lnTo>
                <a:lnTo>
                  <a:pt x="98289" y="266314"/>
                </a:lnTo>
                <a:lnTo>
                  <a:pt x="110533" y="241409"/>
                </a:lnTo>
                <a:lnTo>
                  <a:pt x="123921" y="214588"/>
                </a:lnTo>
                <a:lnTo>
                  <a:pt x="128255" y="203931"/>
                </a:lnTo>
                <a:lnTo>
                  <a:pt x="132136" y="192857"/>
                </a:lnTo>
                <a:lnTo>
                  <a:pt x="145494" y="151309"/>
                </a:lnTo>
                <a:lnTo>
                  <a:pt x="148590" y="140909"/>
                </a:lnTo>
                <a:lnTo>
                  <a:pt x="154676" y="118769"/>
                </a:lnTo>
                <a:lnTo>
                  <a:pt x="157687" y="109294"/>
                </a:lnTo>
                <a:lnTo>
                  <a:pt x="160687" y="100993"/>
                </a:lnTo>
                <a:lnTo>
                  <a:pt x="163680" y="93474"/>
                </a:lnTo>
                <a:lnTo>
                  <a:pt x="169650" y="77182"/>
                </a:lnTo>
                <a:lnTo>
                  <a:pt x="172632" y="68671"/>
                </a:lnTo>
                <a:lnTo>
                  <a:pt x="175611" y="61012"/>
                </a:lnTo>
                <a:lnTo>
                  <a:pt x="178590" y="53921"/>
                </a:lnTo>
                <a:lnTo>
                  <a:pt x="181568" y="47210"/>
                </a:lnTo>
                <a:lnTo>
                  <a:pt x="187522" y="34462"/>
                </a:lnTo>
                <a:lnTo>
                  <a:pt x="190499" y="28284"/>
                </a:lnTo>
                <a:lnTo>
                  <a:pt x="193476" y="23174"/>
                </a:lnTo>
                <a:lnTo>
                  <a:pt x="199430" y="14849"/>
                </a:lnTo>
                <a:lnTo>
                  <a:pt x="205383" y="7842"/>
                </a:lnTo>
                <a:lnTo>
                  <a:pt x="208360" y="4585"/>
                </a:lnTo>
                <a:lnTo>
                  <a:pt x="211336" y="2413"/>
                </a:lnTo>
                <a:lnTo>
                  <a:pt x="217289" y="0"/>
                </a:lnTo>
                <a:lnTo>
                  <a:pt x="220266" y="349"/>
                </a:lnTo>
                <a:lnTo>
                  <a:pt x="223242" y="1573"/>
                </a:lnTo>
                <a:lnTo>
                  <a:pt x="230187" y="5580"/>
                </a:lnTo>
                <a:lnTo>
                  <a:pt x="250031" y="15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SMARTInkAnnotation176"/>
          <p:cNvSpPr/>
          <p:nvPr/>
        </p:nvSpPr>
        <p:spPr>
          <a:xfrm>
            <a:off x="3321844" y="5125641"/>
            <a:ext cx="160013" cy="17741"/>
          </a:xfrm>
          <a:custGeom>
            <a:avLst/>
            <a:gdLst/>
            <a:ahLst/>
            <a:cxnLst/>
            <a:rect l="0" t="0" r="0" b="0"/>
            <a:pathLst>
              <a:path w="160013" h="17741">
                <a:moveTo>
                  <a:pt x="0" y="0"/>
                </a:moveTo>
                <a:lnTo>
                  <a:pt x="4740" y="4740"/>
                </a:lnTo>
                <a:lnTo>
                  <a:pt x="7129" y="6136"/>
                </a:lnTo>
                <a:lnTo>
                  <a:pt x="9713" y="7067"/>
                </a:lnTo>
                <a:lnTo>
                  <a:pt x="12428" y="7688"/>
                </a:lnTo>
                <a:lnTo>
                  <a:pt x="16223" y="9094"/>
                </a:lnTo>
                <a:lnTo>
                  <a:pt x="20737" y="11024"/>
                </a:lnTo>
                <a:lnTo>
                  <a:pt x="25731" y="13302"/>
                </a:lnTo>
                <a:lnTo>
                  <a:pt x="31044" y="14821"/>
                </a:lnTo>
                <a:lnTo>
                  <a:pt x="36571" y="15834"/>
                </a:lnTo>
                <a:lnTo>
                  <a:pt x="42240" y="16509"/>
                </a:lnTo>
                <a:lnTo>
                  <a:pt x="48996" y="16959"/>
                </a:lnTo>
                <a:lnTo>
                  <a:pt x="56476" y="17259"/>
                </a:lnTo>
                <a:lnTo>
                  <a:pt x="72726" y="17592"/>
                </a:lnTo>
                <a:lnTo>
                  <a:pt x="89869" y="17740"/>
                </a:lnTo>
                <a:lnTo>
                  <a:pt x="98608" y="16788"/>
                </a:lnTo>
                <a:lnTo>
                  <a:pt x="107411" y="15161"/>
                </a:lnTo>
                <a:lnTo>
                  <a:pt x="116255" y="13083"/>
                </a:lnTo>
                <a:lnTo>
                  <a:pt x="124136" y="11699"/>
                </a:lnTo>
                <a:lnTo>
                  <a:pt x="131374" y="10776"/>
                </a:lnTo>
                <a:lnTo>
                  <a:pt x="138184" y="10160"/>
                </a:lnTo>
                <a:lnTo>
                  <a:pt x="143717" y="9750"/>
                </a:lnTo>
                <a:lnTo>
                  <a:pt x="155251" y="9172"/>
                </a:lnTo>
                <a:lnTo>
                  <a:pt x="160012" y="8961"/>
                </a:lnTo>
                <a:lnTo>
                  <a:pt x="151804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SMARTInkAnnotation177"/>
          <p:cNvSpPr/>
          <p:nvPr/>
        </p:nvSpPr>
        <p:spPr>
          <a:xfrm>
            <a:off x="3339703" y="5188148"/>
            <a:ext cx="267892" cy="26391"/>
          </a:xfrm>
          <a:custGeom>
            <a:avLst/>
            <a:gdLst/>
            <a:ahLst/>
            <a:cxnLst/>
            <a:rect l="0" t="0" r="0" b="0"/>
            <a:pathLst>
              <a:path w="267892" h="26391">
                <a:moveTo>
                  <a:pt x="0" y="8930"/>
                </a:moveTo>
                <a:lnTo>
                  <a:pt x="4741" y="8930"/>
                </a:lnTo>
                <a:lnTo>
                  <a:pt x="7130" y="9922"/>
                </a:lnTo>
                <a:lnTo>
                  <a:pt x="9713" y="11576"/>
                </a:lnTo>
                <a:lnTo>
                  <a:pt x="12429" y="13670"/>
                </a:lnTo>
                <a:lnTo>
                  <a:pt x="17216" y="15067"/>
                </a:lnTo>
                <a:lnTo>
                  <a:pt x="23384" y="15998"/>
                </a:lnTo>
                <a:lnTo>
                  <a:pt x="30472" y="16619"/>
                </a:lnTo>
                <a:lnTo>
                  <a:pt x="38174" y="18024"/>
                </a:lnTo>
                <a:lnTo>
                  <a:pt x="46285" y="19954"/>
                </a:lnTo>
                <a:lnTo>
                  <a:pt x="54669" y="22232"/>
                </a:lnTo>
                <a:lnTo>
                  <a:pt x="63235" y="23752"/>
                </a:lnTo>
                <a:lnTo>
                  <a:pt x="71922" y="24764"/>
                </a:lnTo>
                <a:lnTo>
                  <a:pt x="80690" y="25439"/>
                </a:lnTo>
                <a:lnTo>
                  <a:pt x="90505" y="25890"/>
                </a:lnTo>
                <a:lnTo>
                  <a:pt x="111993" y="26390"/>
                </a:lnTo>
                <a:lnTo>
                  <a:pt x="123279" y="25530"/>
                </a:lnTo>
                <a:lnTo>
                  <a:pt x="134772" y="23966"/>
                </a:lnTo>
                <a:lnTo>
                  <a:pt x="159117" y="19581"/>
                </a:lnTo>
                <a:lnTo>
                  <a:pt x="217815" y="8682"/>
                </a:lnTo>
                <a:lnTo>
                  <a:pt x="26789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SMARTInkAnnotation178"/>
          <p:cNvSpPr/>
          <p:nvPr/>
        </p:nvSpPr>
        <p:spPr>
          <a:xfrm>
            <a:off x="3755815" y="5037379"/>
            <a:ext cx="244686" cy="257722"/>
          </a:xfrm>
          <a:custGeom>
            <a:avLst/>
            <a:gdLst/>
            <a:ahLst/>
            <a:cxnLst/>
            <a:rect l="0" t="0" r="0" b="0"/>
            <a:pathLst>
              <a:path w="244686" h="257722">
                <a:moveTo>
                  <a:pt x="21443" y="79332"/>
                </a:moveTo>
                <a:lnTo>
                  <a:pt x="26183" y="79332"/>
                </a:lnTo>
                <a:lnTo>
                  <a:pt x="28572" y="80324"/>
                </a:lnTo>
                <a:lnTo>
                  <a:pt x="33871" y="84072"/>
                </a:lnTo>
                <a:lnTo>
                  <a:pt x="37666" y="85469"/>
                </a:lnTo>
                <a:lnTo>
                  <a:pt x="42180" y="86399"/>
                </a:lnTo>
                <a:lnTo>
                  <a:pt x="47174" y="87021"/>
                </a:lnTo>
                <a:lnTo>
                  <a:pt x="53479" y="88426"/>
                </a:lnTo>
                <a:lnTo>
                  <a:pt x="60660" y="90356"/>
                </a:lnTo>
                <a:lnTo>
                  <a:pt x="76575" y="95146"/>
                </a:lnTo>
                <a:lnTo>
                  <a:pt x="93571" y="100581"/>
                </a:lnTo>
                <a:lnTo>
                  <a:pt x="102270" y="102428"/>
                </a:lnTo>
                <a:lnTo>
                  <a:pt x="111047" y="103659"/>
                </a:lnTo>
                <a:lnTo>
                  <a:pt x="119874" y="104479"/>
                </a:lnTo>
                <a:lnTo>
                  <a:pt x="127743" y="104034"/>
                </a:lnTo>
                <a:lnTo>
                  <a:pt x="134973" y="102746"/>
                </a:lnTo>
                <a:lnTo>
                  <a:pt x="141778" y="100894"/>
                </a:lnTo>
                <a:lnTo>
                  <a:pt x="149292" y="99659"/>
                </a:lnTo>
                <a:lnTo>
                  <a:pt x="157277" y="98837"/>
                </a:lnTo>
                <a:lnTo>
                  <a:pt x="165577" y="98289"/>
                </a:lnTo>
                <a:lnTo>
                  <a:pt x="172103" y="95938"/>
                </a:lnTo>
                <a:lnTo>
                  <a:pt x="177445" y="92387"/>
                </a:lnTo>
                <a:lnTo>
                  <a:pt x="187020" y="83150"/>
                </a:lnTo>
                <a:lnTo>
                  <a:pt x="197889" y="72430"/>
                </a:lnTo>
                <a:lnTo>
                  <a:pt x="201581" y="67785"/>
                </a:lnTo>
                <a:lnTo>
                  <a:pt x="205684" y="59979"/>
                </a:lnTo>
                <a:lnTo>
                  <a:pt x="206778" y="55516"/>
                </a:lnTo>
                <a:lnTo>
                  <a:pt x="207507" y="50556"/>
                </a:lnTo>
                <a:lnTo>
                  <a:pt x="207994" y="45265"/>
                </a:lnTo>
                <a:lnTo>
                  <a:pt x="207326" y="39754"/>
                </a:lnTo>
                <a:lnTo>
                  <a:pt x="205888" y="34095"/>
                </a:lnTo>
                <a:lnTo>
                  <a:pt x="203937" y="28337"/>
                </a:lnTo>
                <a:lnTo>
                  <a:pt x="201645" y="22516"/>
                </a:lnTo>
                <a:lnTo>
                  <a:pt x="199125" y="16650"/>
                </a:lnTo>
                <a:lnTo>
                  <a:pt x="196452" y="10755"/>
                </a:lnTo>
                <a:lnTo>
                  <a:pt x="191694" y="6825"/>
                </a:lnTo>
                <a:lnTo>
                  <a:pt x="185545" y="4204"/>
                </a:lnTo>
                <a:lnTo>
                  <a:pt x="178469" y="2458"/>
                </a:lnTo>
                <a:lnTo>
                  <a:pt x="170775" y="1293"/>
                </a:lnTo>
                <a:lnTo>
                  <a:pt x="162669" y="518"/>
                </a:lnTo>
                <a:lnTo>
                  <a:pt x="154290" y="0"/>
                </a:lnTo>
                <a:lnTo>
                  <a:pt x="145726" y="647"/>
                </a:lnTo>
                <a:lnTo>
                  <a:pt x="137040" y="2071"/>
                </a:lnTo>
                <a:lnTo>
                  <a:pt x="118460" y="6298"/>
                </a:lnTo>
                <a:lnTo>
                  <a:pt x="96973" y="11485"/>
                </a:lnTo>
                <a:lnTo>
                  <a:pt x="86679" y="16241"/>
                </a:lnTo>
                <a:lnTo>
                  <a:pt x="76840" y="22389"/>
                </a:lnTo>
                <a:lnTo>
                  <a:pt x="67304" y="29464"/>
                </a:lnTo>
                <a:lnTo>
                  <a:pt x="58962" y="37157"/>
                </a:lnTo>
                <a:lnTo>
                  <a:pt x="51417" y="45262"/>
                </a:lnTo>
                <a:lnTo>
                  <a:pt x="44401" y="53642"/>
                </a:lnTo>
                <a:lnTo>
                  <a:pt x="37741" y="62205"/>
                </a:lnTo>
                <a:lnTo>
                  <a:pt x="31316" y="70891"/>
                </a:lnTo>
                <a:lnTo>
                  <a:pt x="25048" y="79657"/>
                </a:lnTo>
                <a:lnTo>
                  <a:pt x="19877" y="89471"/>
                </a:lnTo>
                <a:lnTo>
                  <a:pt x="15439" y="99982"/>
                </a:lnTo>
                <a:lnTo>
                  <a:pt x="4450" y="131091"/>
                </a:lnTo>
                <a:lnTo>
                  <a:pt x="1184" y="140627"/>
                </a:lnTo>
                <a:lnTo>
                  <a:pt x="0" y="149961"/>
                </a:lnTo>
                <a:lnTo>
                  <a:pt x="202" y="159160"/>
                </a:lnTo>
                <a:lnTo>
                  <a:pt x="1329" y="168269"/>
                </a:lnTo>
                <a:lnTo>
                  <a:pt x="3073" y="177319"/>
                </a:lnTo>
                <a:lnTo>
                  <a:pt x="5227" y="186328"/>
                </a:lnTo>
                <a:lnTo>
                  <a:pt x="7656" y="195311"/>
                </a:lnTo>
                <a:lnTo>
                  <a:pt x="11259" y="203284"/>
                </a:lnTo>
                <a:lnTo>
                  <a:pt x="15646" y="210584"/>
                </a:lnTo>
                <a:lnTo>
                  <a:pt x="20555" y="217435"/>
                </a:lnTo>
                <a:lnTo>
                  <a:pt x="25812" y="223986"/>
                </a:lnTo>
                <a:lnTo>
                  <a:pt x="31300" y="230339"/>
                </a:lnTo>
                <a:lnTo>
                  <a:pt x="36944" y="236558"/>
                </a:lnTo>
                <a:lnTo>
                  <a:pt x="43683" y="241696"/>
                </a:lnTo>
                <a:lnTo>
                  <a:pt x="51153" y="246114"/>
                </a:lnTo>
                <a:lnTo>
                  <a:pt x="59108" y="250051"/>
                </a:lnTo>
                <a:lnTo>
                  <a:pt x="67389" y="252676"/>
                </a:lnTo>
                <a:lnTo>
                  <a:pt x="75886" y="254426"/>
                </a:lnTo>
                <a:lnTo>
                  <a:pt x="84527" y="255592"/>
                </a:lnTo>
                <a:lnTo>
                  <a:pt x="94257" y="256370"/>
                </a:lnTo>
                <a:lnTo>
                  <a:pt x="104712" y="256889"/>
                </a:lnTo>
                <a:lnTo>
                  <a:pt x="125920" y="257465"/>
                </a:lnTo>
                <a:lnTo>
                  <a:pt x="145268" y="257721"/>
                </a:lnTo>
                <a:lnTo>
                  <a:pt x="154594" y="256797"/>
                </a:lnTo>
                <a:lnTo>
                  <a:pt x="163788" y="255189"/>
                </a:lnTo>
                <a:lnTo>
                  <a:pt x="172894" y="253124"/>
                </a:lnTo>
                <a:lnTo>
                  <a:pt x="181942" y="249764"/>
                </a:lnTo>
                <a:lnTo>
                  <a:pt x="190950" y="245539"/>
                </a:lnTo>
                <a:lnTo>
                  <a:pt x="199932" y="240738"/>
                </a:lnTo>
                <a:lnTo>
                  <a:pt x="208896" y="234561"/>
                </a:lnTo>
                <a:lnTo>
                  <a:pt x="217849" y="227467"/>
                </a:lnTo>
                <a:lnTo>
                  <a:pt x="244685" y="20434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SMARTInkAnnotation179"/>
          <p:cNvSpPr/>
          <p:nvPr/>
        </p:nvSpPr>
        <p:spPr>
          <a:xfrm>
            <a:off x="4089797" y="5036344"/>
            <a:ext cx="178595" cy="231459"/>
          </a:xfrm>
          <a:custGeom>
            <a:avLst/>
            <a:gdLst/>
            <a:ahLst/>
            <a:cxnLst/>
            <a:rect l="0" t="0" r="0" b="0"/>
            <a:pathLst>
              <a:path w="178595" h="231459">
                <a:moveTo>
                  <a:pt x="0" y="71437"/>
                </a:moveTo>
                <a:lnTo>
                  <a:pt x="0" y="96295"/>
                </a:lnTo>
                <a:lnTo>
                  <a:pt x="992" y="102892"/>
                </a:lnTo>
                <a:lnTo>
                  <a:pt x="2645" y="110267"/>
                </a:lnTo>
                <a:lnTo>
                  <a:pt x="4740" y="118159"/>
                </a:lnTo>
                <a:lnTo>
                  <a:pt x="9713" y="134867"/>
                </a:lnTo>
                <a:lnTo>
                  <a:pt x="12429" y="143489"/>
                </a:lnTo>
                <a:lnTo>
                  <a:pt x="15231" y="151222"/>
                </a:lnTo>
                <a:lnTo>
                  <a:pt x="18091" y="158361"/>
                </a:lnTo>
                <a:lnTo>
                  <a:pt x="20990" y="165106"/>
                </a:lnTo>
                <a:lnTo>
                  <a:pt x="24908" y="172578"/>
                </a:lnTo>
                <a:lnTo>
                  <a:pt x="29503" y="180536"/>
                </a:lnTo>
                <a:lnTo>
                  <a:pt x="34552" y="188818"/>
                </a:lnTo>
                <a:lnTo>
                  <a:pt x="38910" y="196324"/>
                </a:lnTo>
                <a:lnTo>
                  <a:pt x="46397" y="209956"/>
                </a:lnTo>
                <a:lnTo>
                  <a:pt x="49783" y="215377"/>
                </a:lnTo>
                <a:lnTo>
                  <a:pt x="53032" y="219983"/>
                </a:lnTo>
                <a:lnTo>
                  <a:pt x="60636" y="229764"/>
                </a:lnTo>
                <a:lnTo>
                  <a:pt x="62252" y="230567"/>
                </a:lnTo>
                <a:lnTo>
                  <a:pt x="66693" y="231458"/>
                </a:lnTo>
                <a:lnTo>
                  <a:pt x="69267" y="230704"/>
                </a:lnTo>
                <a:lnTo>
                  <a:pt x="74772" y="227220"/>
                </a:lnTo>
                <a:lnTo>
                  <a:pt x="77629" y="223910"/>
                </a:lnTo>
                <a:lnTo>
                  <a:pt x="80526" y="219719"/>
                </a:lnTo>
                <a:lnTo>
                  <a:pt x="83450" y="214940"/>
                </a:lnTo>
                <a:lnTo>
                  <a:pt x="86391" y="207785"/>
                </a:lnTo>
                <a:lnTo>
                  <a:pt x="89344" y="199047"/>
                </a:lnTo>
                <a:lnTo>
                  <a:pt x="92304" y="189253"/>
                </a:lnTo>
                <a:lnTo>
                  <a:pt x="98241" y="167787"/>
                </a:lnTo>
                <a:lnTo>
                  <a:pt x="101212" y="156506"/>
                </a:lnTo>
                <a:lnTo>
                  <a:pt x="105178" y="145016"/>
                </a:lnTo>
                <a:lnTo>
                  <a:pt x="109806" y="133389"/>
                </a:lnTo>
                <a:lnTo>
                  <a:pt x="114876" y="121668"/>
                </a:lnTo>
                <a:lnTo>
                  <a:pt x="118255" y="109886"/>
                </a:lnTo>
                <a:lnTo>
                  <a:pt x="120509" y="98062"/>
                </a:lnTo>
                <a:lnTo>
                  <a:pt x="122011" y="86210"/>
                </a:lnTo>
                <a:lnTo>
                  <a:pt x="124004" y="75332"/>
                </a:lnTo>
                <a:lnTo>
                  <a:pt x="126326" y="65104"/>
                </a:lnTo>
                <a:lnTo>
                  <a:pt x="128866" y="55309"/>
                </a:lnTo>
                <a:lnTo>
                  <a:pt x="131551" y="46794"/>
                </a:lnTo>
                <a:lnTo>
                  <a:pt x="134333" y="39134"/>
                </a:lnTo>
                <a:lnTo>
                  <a:pt x="137180" y="32042"/>
                </a:lnTo>
                <a:lnTo>
                  <a:pt x="140071" y="25330"/>
                </a:lnTo>
                <a:lnTo>
                  <a:pt x="145928" y="12580"/>
                </a:lnTo>
                <a:lnTo>
                  <a:pt x="148879" y="8387"/>
                </a:lnTo>
                <a:lnTo>
                  <a:pt x="151838" y="5592"/>
                </a:lnTo>
                <a:lnTo>
                  <a:pt x="154804" y="3727"/>
                </a:lnTo>
                <a:lnTo>
                  <a:pt x="157773" y="2485"/>
                </a:lnTo>
                <a:lnTo>
                  <a:pt x="160744" y="1657"/>
                </a:lnTo>
                <a:lnTo>
                  <a:pt x="163717" y="1104"/>
                </a:lnTo>
                <a:lnTo>
                  <a:pt x="166692" y="736"/>
                </a:lnTo>
                <a:lnTo>
                  <a:pt x="169667" y="490"/>
                </a:lnTo>
                <a:lnTo>
                  <a:pt x="17859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SMARTInkAnnotation180"/>
          <p:cNvSpPr/>
          <p:nvPr/>
        </p:nvSpPr>
        <p:spPr>
          <a:xfrm>
            <a:off x="4360008" y="5081360"/>
            <a:ext cx="220923" cy="208534"/>
          </a:xfrm>
          <a:custGeom>
            <a:avLst/>
            <a:gdLst/>
            <a:ahLst/>
            <a:cxnLst/>
            <a:rect l="0" t="0" r="0" b="0"/>
            <a:pathLst>
              <a:path w="220923" h="208534">
                <a:moveTo>
                  <a:pt x="149484" y="8562"/>
                </a:moveTo>
                <a:lnTo>
                  <a:pt x="144743" y="8562"/>
                </a:lnTo>
                <a:lnTo>
                  <a:pt x="142355" y="7570"/>
                </a:lnTo>
                <a:lnTo>
                  <a:pt x="137055" y="3822"/>
                </a:lnTo>
                <a:lnTo>
                  <a:pt x="133260" y="2425"/>
                </a:lnTo>
                <a:lnTo>
                  <a:pt x="128746" y="1494"/>
                </a:lnTo>
                <a:lnTo>
                  <a:pt x="123752" y="873"/>
                </a:lnTo>
                <a:lnTo>
                  <a:pt x="117447" y="460"/>
                </a:lnTo>
                <a:lnTo>
                  <a:pt x="110266" y="183"/>
                </a:lnTo>
                <a:lnTo>
                  <a:pt x="102503" y="0"/>
                </a:lnTo>
                <a:lnTo>
                  <a:pt x="95343" y="869"/>
                </a:lnTo>
                <a:lnTo>
                  <a:pt x="88585" y="2442"/>
                </a:lnTo>
                <a:lnTo>
                  <a:pt x="82095" y="4482"/>
                </a:lnTo>
                <a:lnTo>
                  <a:pt x="74793" y="7826"/>
                </a:lnTo>
                <a:lnTo>
                  <a:pt x="66947" y="12040"/>
                </a:lnTo>
                <a:lnTo>
                  <a:pt x="58741" y="16833"/>
                </a:lnTo>
                <a:lnTo>
                  <a:pt x="51286" y="23006"/>
                </a:lnTo>
                <a:lnTo>
                  <a:pt x="44331" y="30098"/>
                </a:lnTo>
                <a:lnTo>
                  <a:pt x="37710" y="37802"/>
                </a:lnTo>
                <a:lnTo>
                  <a:pt x="31312" y="45915"/>
                </a:lnTo>
                <a:lnTo>
                  <a:pt x="25062" y="54300"/>
                </a:lnTo>
                <a:lnTo>
                  <a:pt x="18911" y="62866"/>
                </a:lnTo>
                <a:lnTo>
                  <a:pt x="13818" y="71554"/>
                </a:lnTo>
                <a:lnTo>
                  <a:pt x="9430" y="80322"/>
                </a:lnTo>
                <a:lnTo>
                  <a:pt x="5513" y="89144"/>
                </a:lnTo>
                <a:lnTo>
                  <a:pt x="2902" y="97010"/>
                </a:lnTo>
                <a:lnTo>
                  <a:pt x="1161" y="104238"/>
                </a:lnTo>
                <a:lnTo>
                  <a:pt x="0" y="111041"/>
                </a:lnTo>
                <a:lnTo>
                  <a:pt x="219" y="117561"/>
                </a:lnTo>
                <a:lnTo>
                  <a:pt x="1356" y="123892"/>
                </a:lnTo>
                <a:lnTo>
                  <a:pt x="3107" y="130097"/>
                </a:lnTo>
                <a:lnTo>
                  <a:pt x="5267" y="136218"/>
                </a:lnTo>
                <a:lnTo>
                  <a:pt x="7698" y="142283"/>
                </a:lnTo>
                <a:lnTo>
                  <a:pt x="10312" y="148311"/>
                </a:lnTo>
                <a:lnTo>
                  <a:pt x="14038" y="152330"/>
                </a:lnTo>
                <a:lnTo>
                  <a:pt x="18507" y="155008"/>
                </a:lnTo>
                <a:lnTo>
                  <a:pt x="23471" y="156795"/>
                </a:lnTo>
                <a:lnTo>
                  <a:pt x="28764" y="156993"/>
                </a:lnTo>
                <a:lnTo>
                  <a:pt x="34278" y="156133"/>
                </a:lnTo>
                <a:lnTo>
                  <a:pt x="39938" y="154568"/>
                </a:lnTo>
                <a:lnTo>
                  <a:pt x="45695" y="151540"/>
                </a:lnTo>
                <a:lnTo>
                  <a:pt x="51518" y="147537"/>
                </a:lnTo>
                <a:lnTo>
                  <a:pt x="57384" y="142884"/>
                </a:lnTo>
                <a:lnTo>
                  <a:pt x="63279" y="137797"/>
                </a:lnTo>
                <a:lnTo>
                  <a:pt x="69194" y="132422"/>
                </a:lnTo>
                <a:lnTo>
                  <a:pt x="75121" y="126854"/>
                </a:lnTo>
                <a:lnTo>
                  <a:pt x="81057" y="120166"/>
                </a:lnTo>
                <a:lnTo>
                  <a:pt x="86999" y="112730"/>
                </a:lnTo>
                <a:lnTo>
                  <a:pt x="92944" y="104796"/>
                </a:lnTo>
                <a:lnTo>
                  <a:pt x="97901" y="96531"/>
                </a:lnTo>
                <a:lnTo>
                  <a:pt x="102196" y="88043"/>
                </a:lnTo>
                <a:lnTo>
                  <a:pt x="106053" y="79409"/>
                </a:lnTo>
                <a:lnTo>
                  <a:pt x="109616" y="72661"/>
                </a:lnTo>
                <a:lnTo>
                  <a:pt x="112983" y="67169"/>
                </a:lnTo>
                <a:lnTo>
                  <a:pt x="116221" y="62516"/>
                </a:lnTo>
                <a:lnTo>
                  <a:pt x="118379" y="57430"/>
                </a:lnTo>
                <a:lnTo>
                  <a:pt x="119817" y="52055"/>
                </a:lnTo>
                <a:lnTo>
                  <a:pt x="122126" y="38650"/>
                </a:lnTo>
                <a:lnTo>
                  <a:pt x="122316" y="39535"/>
                </a:lnTo>
                <a:lnTo>
                  <a:pt x="122527" y="45809"/>
                </a:lnTo>
                <a:lnTo>
                  <a:pt x="122693" y="133767"/>
                </a:lnTo>
                <a:lnTo>
                  <a:pt x="123686" y="142634"/>
                </a:lnTo>
                <a:lnTo>
                  <a:pt x="125340" y="151521"/>
                </a:lnTo>
                <a:lnTo>
                  <a:pt x="127435" y="160423"/>
                </a:lnTo>
                <a:lnTo>
                  <a:pt x="128832" y="168341"/>
                </a:lnTo>
                <a:lnTo>
                  <a:pt x="129762" y="175605"/>
                </a:lnTo>
                <a:lnTo>
                  <a:pt x="130383" y="182432"/>
                </a:lnTo>
                <a:lnTo>
                  <a:pt x="131789" y="187975"/>
                </a:lnTo>
                <a:lnTo>
                  <a:pt x="133718" y="192663"/>
                </a:lnTo>
                <a:lnTo>
                  <a:pt x="135997" y="196780"/>
                </a:lnTo>
                <a:lnTo>
                  <a:pt x="138508" y="200518"/>
                </a:lnTo>
                <a:lnTo>
                  <a:pt x="141175" y="204001"/>
                </a:lnTo>
                <a:lnTo>
                  <a:pt x="143945" y="207315"/>
                </a:lnTo>
                <a:lnTo>
                  <a:pt x="146783" y="208533"/>
                </a:lnTo>
                <a:lnTo>
                  <a:pt x="149668" y="208352"/>
                </a:lnTo>
                <a:lnTo>
                  <a:pt x="152583" y="207240"/>
                </a:lnTo>
                <a:lnTo>
                  <a:pt x="155519" y="204514"/>
                </a:lnTo>
                <a:lnTo>
                  <a:pt x="158468" y="200713"/>
                </a:lnTo>
                <a:lnTo>
                  <a:pt x="175071" y="175612"/>
                </a:lnTo>
                <a:lnTo>
                  <a:pt x="180433" y="166562"/>
                </a:lnTo>
                <a:lnTo>
                  <a:pt x="185991" y="156559"/>
                </a:lnTo>
                <a:lnTo>
                  <a:pt x="191682" y="145922"/>
                </a:lnTo>
                <a:lnTo>
                  <a:pt x="197460" y="131885"/>
                </a:lnTo>
                <a:lnTo>
                  <a:pt x="203296" y="115582"/>
                </a:lnTo>
                <a:lnTo>
                  <a:pt x="220922" y="6214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SMARTInkAnnotation181"/>
          <p:cNvSpPr/>
          <p:nvPr/>
        </p:nvSpPr>
        <p:spPr>
          <a:xfrm>
            <a:off x="4625991" y="4813102"/>
            <a:ext cx="62096" cy="431152"/>
          </a:xfrm>
          <a:custGeom>
            <a:avLst/>
            <a:gdLst/>
            <a:ahLst/>
            <a:cxnLst/>
            <a:rect l="0" t="0" r="0" b="0"/>
            <a:pathLst>
              <a:path w="62096" h="431152">
                <a:moveTo>
                  <a:pt x="62095" y="0"/>
                </a:moveTo>
                <a:lnTo>
                  <a:pt x="57354" y="9481"/>
                </a:lnTo>
                <a:lnTo>
                  <a:pt x="54966" y="15250"/>
                </a:lnTo>
                <a:lnTo>
                  <a:pt x="52381" y="22073"/>
                </a:lnTo>
                <a:lnTo>
                  <a:pt x="49665" y="29598"/>
                </a:lnTo>
                <a:lnTo>
                  <a:pt x="46863" y="39575"/>
                </a:lnTo>
                <a:lnTo>
                  <a:pt x="44003" y="51188"/>
                </a:lnTo>
                <a:lnTo>
                  <a:pt x="41104" y="63891"/>
                </a:lnTo>
                <a:lnTo>
                  <a:pt x="35236" y="93880"/>
                </a:lnTo>
                <a:lnTo>
                  <a:pt x="14466" y="214580"/>
                </a:lnTo>
                <a:lnTo>
                  <a:pt x="12482" y="232350"/>
                </a:lnTo>
                <a:lnTo>
                  <a:pt x="11160" y="250150"/>
                </a:lnTo>
                <a:lnTo>
                  <a:pt x="10279" y="267970"/>
                </a:lnTo>
                <a:lnTo>
                  <a:pt x="8699" y="284810"/>
                </a:lnTo>
                <a:lnTo>
                  <a:pt x="6654" y="300999"/>
                </a:lnTo>
                <a:lnTo>
                  <a:pt x="4298" y="316752"/>
                </a:lnTo>
                <a:lnTo>
                  <a:pt x="2727" y="331222"/>
                </a:lnTo>
                <a:lnTo>
                  <a:pt x="1680" y="344837"/>
                </a:lnTo>
                <a:lnTo>
                  <a:pt x="517" y="369558"/>
                </a:lnTo>
                <a:lnTo>
                  <a:pt x="0" y="390466"/>
                </a:lnTo>
                <a:lnTo>
                  <a:pt x="854" y="399217"/>
                </a:lnTo>
                <a:lnTo>
                  <a:pt x="2416" y="407035"/>
                </a:lnTo>
                <a:lnTo>
                  <a:pt x="4450" y="414231"/>
                </a:lnTo>
                <a:lnTo>
                  <a:pt x="6797" y="420021"/>
                </a:lnTo>
                <a:lnTo>
                  <a:pt x="9355" y="424873"/>
                </a:lnTo>
                <a:lnTo>
                  <a:pt x="12052" y="429100"/>
                </a:lnTo>
                <a:lnTo>
                  <a:pt x="16826" y="430926"/>
                </a:lnTo>
                <a:lnTo>
                  <a:pt x="22986" y="431151"/>
                </a:lnTo>
                <a:lnTo>
                  <a:pt x="44235" y="42862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SMARTInkAnnotation182"/>
          <p:cNvSpPr/>
          <p:nvPr/>
        </p:nvSpPr>
        <p:spPr>
          <a:xfrm>
            <a:off x="4898878" y="4822031"/>
            <a:ext cx="155326" cy="399745"/>
          </a:xfrm>
          <a:custGeom>
            <a:avLst/>
            <a:gdLst/>
            <a:ahLst/>
            <a:cxnLst/>
            <a:rect l="0" t="0" r="0" b="0"/>
            <a:pathLst>
              <a:path w="155326" h="399745">
                <a:moveTo>
                  <a:pt x="137466" y="0"/>
                </a:moveTo>
                <a:lnTo>
                  <a:pt x="132726" y="4740"/>
                </a:lnTo>
                <a:lnTo>
                  <a:pt x="129345" y="9113"/>
                </a:lnTo>
                <a:lnTo>
                  <a:pt x="125106" y="15006"/>
                </a:lnTo>
                <a:lnTo>
                  <a:pt x="120296" y="21910"/>
                </a:lnTo>
                <a:lnTo>
                  <a:pt x="99306" y="50589"/>
                </a:lnTo>
                <a:lnTo>
                  <a:pt x="74235" y="84223"/>
                </a:lnTo>
                <a:lnTo>
                  <a:pt x="65546" y="96828"/>
                </a:lnTo>
                <a:lnTo>
                  <a:pt x="56777" y="110193"/>
                </a:lnTo>
                <a:lnTo>
                  <a:pt x="47955" y="124063"/>
                </a:lnTo>
                <a:lnTo>
                  <a:pt x="40088" y="139264"/>
                </a:lnTo>
                <a:lnTo>
                  <a:pt x="32860" y="155350"/>
                </a:lnTo>
                <a:lnTo>
                  <a:pt x="26057" y="172028"/>
                </a:lnTo>
                <a:lnTo>
                  <a:pt x="20529" y="188107"/>
                </a:lnTo>
                <a:lnTo>
                  <a:pt x="15851" y="203788"/>
                </a:lnTo>
                <a:lnTo>
                  <a:pt x="11741" y="219202"/>
                </a:lnTo>
                <a:lnTo>
                  <a:pt x="4528" y="249558"/>
                </a:lnTo>
                <a:lnTo>
                  <a:pt x="1216" y="264599"/>
                </a:lnTo>
                <a:lnTo>
                  <a:pt x="0" y="278594"/>
                </a:lnTo>
                <a:lnTo>
                  <a:pt x="181" y="291894"/>
                </a:lnTo>
                <a:lnTo>
                  <a:pt x="1294" y="304729"/>
                </a:lnTo>
                <a:lnTo>
                  <a:pt x="4021" y="316262"/>
                </a:lnTo>
                <a:lnTo>
                  <a:pt x="7823" y="326927"/>
                </a:lnTo>
                <a:lnTo>
                  <a:pt x="12342" y="337014"/>
                </a:lnTo>
                <a:lnTo>
                  <a:pt x="17339" y="346715"/>
                </a:lnTo>
                <a:lnTo>
                  <a:pt x="22655" y="356160"/>
                </a:lnTo>
                <a:lnTo>
                  <a:pt x="28182" y="365432"/>
                </a:lnTo>
                <a:lnTo>
                  <a:pt x="34845" y="372605"/>
                </a:lnTo>
                <a:lnTo>
                  <a:pt x="42263" y="378380"/>
                </a:lnTo>
                <a:lnTo>
                  <a:pt x="50184" y="383223"/>
                </a:lnTo>
                <a:lnTo>
                  <a:pt x="58443" y="387443"/>
                </a:lnTo>
                <a:lnTo>
                  <a:pt x="66924" y="391248"/>
                </a:lnTo>
                <a:lnTo>
                  <a:pt x="75555" y="394778"/>
                </a:lnTo>
                <a:lnTo>
                  <a:pt x="85278" y="397131"/>
                </a:lnTo>
                <a:lnTo>
                  <a:pt x="95728" y="398699"/>
                </a:lnTo>
                <a:lnTo>
                  <a:pt x="106664" y="399744"/>
                </a:lnTo>
                <a:lnTo>
                  <a:pt x="116931" y="398458"/>
                </a:lnTo>
                <a:lnTo>
                  <a:pt x="126752" y="395615"/>
                </a:lnTo>
                <a:lnTo>
                  <a:pt x="155325" y="38397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SMARTInkAnnotation183"/>
          <p:cNvSpPr/>
          <p:nvPr/>
        </p:nvSpPr>
        <p:spPr>
          <a:xfrm>
            <a:off x="5045273" y="4996750"/>
            <a:ext cx="383978" cy="173337"/>
          </a:xfrm>
          <a:custGeom>
            <a:avLst/>
            <a:gdLst/>
            <a:ahLst/>
            <a:cxnLst/>
            <a:rect l="0" t="0" r="0" b="0"/>
            <a:pathLst>
              <a:path w="383978" h="173337">
                <a:moveTo>
                  <a:pt x="0" y="75313"/>
                </a:moveTo>
                <a:lnTo>
                  <a:pt x="4740" y="80053"/>
                </a:lnTo>
                <a:lnTo>
                  <a:pt x="8122" y="81450"/>
                </a:lnTo>
                <a:lnTo>
                  <a:pt x="17170" y="83002"/>
                </a:lnTo>
                <a:lnTo>
                  <a:pt x="23353" y="83415"/>
                </a:lnTo>
                <a:lnTo>
                  <a:pt x="30451" y="83691"/>
                </a:lnTo>
                <a:lnTo>
                  <a:pt x="47269" y="83997"/>
                </a:lnTo>
                <a:lnTo>
                  <a:pt x="101941" y="84210"/>
                </a:lnTo>
                <a:lnTo>
                  <a:pt x="114593" y="83229"/>
                </a:lnTo>
                <a:lnTo>
                  <a:pt x="127989" y="81582"/>
                </a:lnTo>
                <a:lnTo>
                  <a:pt x="141881" y="79493"/>
                </a:lnTo>
                <a:lnTo>
                  <a:pt x="170545" y="74525"/>
                </a:lnTo>
                <a:lnTo>
                  <a:pt x="185134" y="71811"/>
                </a:lnTo>
                <a:lnTo>
                  <a:pt x="197837" y="69010"/>
                </a:lnTo>
                <a:lnTo>
                  <a:pt x="209282" y="66150"/>
                </a:lnTo>
                <a:lnTo>
                  <a:pt x="219889" y="63251"/>
                </a:lnTo>
                <a:lnTo>
                  <a:pt x="229936" y="59334"/>
                </a:lnTo>
                <a:lnTo>
                  <a:pt x="239611" y="54739"/>
                </a:lnTo>
                <a:lnTo>
                  <a:pt x="249038" y="49690"/>
                </a:lnTo>
                <a:lnTo>
                  <a:pt x="257306" y="44341"/>
                </a:lnTo>
                <a:lnTo>
                  <a:pt x="264803" y="38790"/>
                </a:lnTo>
                <a:lnTo>
                  <a:pt x="271786" y="33105"/>
                </a:lnTo>
                <a:lnTo>
                  <a:pt x="277433" y="28322"/>
                </a:lnTo>
                <a:lnTo>
                  <a:pt x="282190" y="24142"/>
                </a:lnTo>
                <a:lnTo>
                  <a:pt x="286353" y="20363"/>
                </a:lnTo>
                <a:lnTo>
                  <a:pt x="288137" y="16851"/>
                </a:lnTo>
                <a:lnTo>
                  <a:pt x="288334" y="13518"/>
                </a:lnTo>
                <a:lnTo>
                  <a:pt x="287472" y="10304"/>
                </a:lnTo>
                <a:lnTo>
                  <a:pt x="284914" y="7169"/>
                </a:lnTo>
                <a:lnTo>
                  <a:pt x="281224" y="4087"/>
                </a:lnTo>
                <a:lnTo>
                  <a:pt x="276780" y="1040"/>
                </a:lnTo>
                <a:lnTo>
                  <a:pt x="270840" y="0"/>
                </a:lnTo>
                <a:lnTo>
                  <a:pt x="263903" y="300"/>
                </a:lnTo>
                <a:lnTo>
                  <a:pt x="256303" y="1492"/>
                </a:lnTo>
                <a:lnTo>
                  <a:pt x="248260" y="3279"/>
                </a:lnTo>
                <a:lnTo>
                  <a:pt x="239920" y="5462"/>
                </a:lnTo>
                <a:lnTo>
                  <a:pt x="221725" y="10533"/>
                </a:lnTo>
                <a:lnTo>
                  <a:pt x="200409" y="16095"/>
                </a:lnTo>
                <a:lnTo>
                  <a:pt x="189168" y="19959"/>
                </a:lnTo>
                <a:lnTo>
                  <a:pt x="177707" y="24520"/>
                </a:lnTo>
                <a:lnTo>
                  <a:pt x="166096" y="29544"/>
                </a:lnTo>
                <a:lnTo>
                  <a:pt x="155379" y="35871"/>
                </a:lnTo>
                <a:lnTo>
                  <a:pt x="145258" y="43065"/>
                </a:lnTo>
                <a:lnTo>
                  <a:pt x="135534" y="50838"/>
                </a:lnTo>
                <a:lnTo>
                  <a:pt x="127067" y="58004"/>
                </a:lnTo>
                <a:lnTo>
                  <a:pt x="119438" y="64766"/>
                </a:lnTo>
                <a:lnTo>
                  <a:pt x="112368" y="71258"/>
                </a:lnTo>
                <a:lnTo>
                  <a:pt x="107654" y="77571"/>
                </a:lnTo>
                <a:lnTo>
                  <a:pt x="104512" y="83764"/>
                </a:lnTo>
                <a:lnTo>
                  <a:pt x="102417" y="89876"/>
                </a:lnTo>
                <a:lnTo>
                  <a:pt x="101020" y="96928"/>
                </a:lnTo>
                <a:lnTo>
                  <a:pt x="100089" y="104606"/>
                </a:lnTo>
                <a:lnTo>
                  <a:pt x="99468" y="112701"/>
                </a:lnTo>
                <a:lnTo>
                  <a:pt x="100047" y="120082"/>
                </a:lnTo>
                <a:lnTo>
                  <a:pt x="101424" y="126987"/>
                </a:lnTo>
                <a:lnTo>
                  <a:pt x="103335" y="133575"/>
                </a:lnTo>
                <a:lnTo>
                  <a:pt x="106594" y="139951"/>
                </a:lnTo>
                <a:lnTo>
                  <a:pt x="110750" y="146186"/>
                </a:lnTo>
                <a:lnTo>
                  <a:pt x="115505" y="152328"/>
                </a:lnTo>
                <a:lnTo>
                  <a:pt x="122644" y="157414"/>
                </a:lnTo>
                <a:lnTo>
                  <a:pt x="131372" y="161797"/>
                </a:lnTo>
                <a:lnTo>
                  <a:pt x="141160" y="165711"/>
                </a:lnTo>
                <a:lnTo>
                  <a:pt x="150661" y="168320"/>
                </a:lnTo>
                <a:lnTo>
                  <a:pt x="159972" y="170060"/>
                </a:lnTo>
                <a:lnTo>
                  <a:pt x="169156" y="171220"/>
                </a:lnTo>
                <a:lnTo>
                  <a:pt x="179248" y="171993"/>
                </a:lnTo>
                <a:lnTo>
                  <a:pt x="189943" y="172508"/>
                </a:lnTo>
                <a:lnTo>
                  <a:pt x="212412" y="173081"/>
                </a:lnTo>
                <a:lnTo>
                  <a:pt x="235626" y="173336"/>
                </a:lnTo>
                <a:lnTo>
                  <a:pt x="247373" y="172411"/>
                </a:lnTo>
                <a:lnTo>
                  <a:pt x="259174" y="170804"/>
                </a:lnTo>
                <a:lnTo>
                  <a:pt x="271009" y="168739"/>
                </a:lnTo>
                <a:lnTo>
                  <a:pt x="282868" y="165378"/>
                </a:lnTo>
                <a:lnTo>
                  <a:pt x="294743" y="161153"/>
                </a:lnTo>
                <a:lnTo>
                  <a:pt x="306628" y="156352"/>
                </a:lnTo>
                <a:lnTo>
                  <a:pt x="317528" y="151168"/>
                </a:lnTo>
                <a:lnTo>
                  <a:pt x="327772" y="145726"/>
                </a:lnTo>
                <a:lnTo>
                  <a:pt x="337577" y="140115"/>
                </a:lnTo>
                <a:lnTo>
                  <a:pt x="347091" y="134389"/>
                </a:lnTo>
                <a:lnTo>
                  <a:pt x="383977" y="11103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SMARTInkAnnotation184"/>
          <p:cNvSpPr/>
          <p:nvPr/>
        </p:nvSpPr>
        <p:spPr>
          <a:xfrm>
            <a:off x="5375672" y="4822031"/>
            <a:ext cx="270283" cy="535783"/>
          </a:xfrm>
          <a:custGeom>
            <a:avLst/>
            <a:gdLst/>
            <a:ahLst/>
            <a:cxnLst/>
            <a:rect l="0" t="0" r="0" b="0"/>
            <a:pathLst>
              <a:path w="270283" h="535783">
                <a:moveTo>
                  <a:pt x="35719" y="0"/>
                </a:moveTo>
                <a:lnTo>
                  <a:pt x="40459" y="0"/>
                </a:lnTo>
                <a:lnTo>
                  <a:pt x="42848" y="1984"/>
                </a:lnTo>
                <a:lnTo>
                  <a:pt x="48147" y="9481"/>
                </a:lnTo>
                <a:lnTo>
                  <a:pt x="52934" y="13266"/>
                </a:lnTo>
                <a:lnTo>
                  <a:pt x="59102" y="16781"/>
                </a:lnTo>
                <a:lnTo>
                  <a:pt x="66190" y="20118"/>
                </a:lnTo>
                <a:lnTo>
                  <a:pt x="73892" y="25318"/>
                </a:lnTo>
                <a:lnTo>
                  <a:pt x="82004" y="31761"/>
                </a:lnTo>
                <a:lnTo>
                  <a:pt x="90388" y="39034"/>
                </a:lnTo>
                <a:lnTo>
                  <a:pt x="99946" y="47850"/>
                </a:lnTo>
                <a:lnTo>
                  <a:pt x="121149" y="68231"/>
                </a:lnTo>
                <a:lnTo>
                  <a:pt x="155399" y="102017"/>
                </a:lnTo>
                <a:lnTo>
                  <a:pt x="167099" y="114644"/>
                </a:lnTo>
                <a:lnTo>
                  <a:pt x="178868" y="128023"/>
                </a:lnTo>
                <a:lnTo>
                  <a:pt x="202528" y="156118"/>
                </a:lnTo>
                <a:lnTo>
                  <a:pt x="226272" y="185140"/>
                </a:lnTo>
                <a:lnTo>
                  <a:pt x="236177" y="198833"/>
                </a:lnTo>
                <a:lnTo>
                  <a:pt x="244763" y="211931"/>
                </a:lnTo>
                <a:lnTo>
                  <a:pt x="252472" y="224631"/>
                </a:lnTo>
                <a:lnTo>
                  <a:pt x="258603" y="238059"/>
                </a:lnTo>
                <a:lnTo>
                  <a:pt x="263684" y="251972"/>
                </a:lnTo>
                <a:lnTo>
                  <a:pt x="268063" y="266208"/>
                </a:lnTo>
                <a:lnTo>
                  <a:pt x="269989" y="280659"/>
                </a:lnTo>
                <a:lnTo>
                  <a:pt x="270282" y="295255"/>
                </a:lnTo>
                <a:lnTo>
                  <a:pt x="269485" y="309946"/>
                </a:lnTo>
                <a:lnTo>
                  <a:pt x="265977" y="324701"/>
                </a:lnTo>
                <a:lnTo>
                  <a:pt x="260661" y="339499"/>
                </a:lnTo>
                <a:lnTo>
                  <a:pt x="254142" y="354325"/>
                </a:lnTo>
                <a:lnTo>
                  <a:pt x="245826" y="369170"/>
                </a:lnTo>
                <a:lnTo>
                  <a:pt x="236313" y="384027"/>
                </a:lnTo>
                <a:lnTo>
                  <a:pt x="226003" y="398893"/>
                </a:lnTo>
                <a:lnTo>
                  <a:pt x="214169" y="413764"/>
                </a:lnTo>
                <a:lnTo>
                  <a:pt x="201318" y="428640"/>
                </a:lnTo>
                <a:lnTo>
                  <a:pt x="187790" y="443518"/>
                </a:lnTo>
                <a:lnTo>
                  <a:pt x="172818" y="457405"/>
                </a:lnTo>
                <a:lnTo>
                  <a:pt x="156884" y="470632"/>
                </a:lnTo>
                <a:lnTo>
                  <a:pt x="140308" y="483419"/>
                </a:lnTo>
                <a:lnTo>
                  <a:pt x="123304" y="493928"/>
                </a:lnTo>
                <a:lnTo>
                  <a:pt x="106015" y="502918"/>
                </a:lnTo>
                <a:lnTo>
                  <a:pt x="88536" y="510896"/>
                </a:lnTo>
                <a:lnTo>
                  <a:pt x="70930" y="517207"/>
                </a:lnTo>
                <a:lnTo>
                  <a:pt x="53240" y="522406"/>
                </a:lnTo>
                <a:lnTo>
                  <a:pt x="0" y="53578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SMARTInkAnnotation185"/>
          <p:cNvSpPr/>
          <p:nvPr/>
        </p:nvSpPr>
        <p:spPr>
          <a:xfrm>
            <a:off x="5975934" y="4911328"/>
            <a:ext cx="203411" cy="249972"/>
          </a:xfrm>
          <a:custGeom>
            <a:avLst/>
            <a:gdLst/>
            <a:ahLst/>
            <a:cxnLst/>
            <a:rect l="0" t="0" r="0" b="0"/>
            <a:pathLst>
              <a:path w="203411" h="249972">
                <a:moveTo>
                  <a:pt x="203410" y="0"/>
                </a:moveTo>
                <a:lnTo>
                  <a:pt x="198669" y="0"/>
                </a:lnTo>
                <a:lnTo>
                  <a:pt x="195288" y="992"/>
                </a:lnTo>
                <a:lnTo>
                  <a:pt x="191051" y="2646"/>
                </a:lnTo>
                <a:lnTo>
                  <a:pt x="186240" y="4740"/>
                </a:lnTo>
                <a:lnTo>
                  <a:pt x="180057" y="7129"/>
                </a:lnTo>
                <a:lnTo>
                  <a:pt x="165250" y="12429"/>
                </a:lnTo>
                <a:lnTo>
                  <a:pt x="140179" y="20991"/>
                </a:lnTo>
                <a:lnTo>
                  <a:pt x="131489" y="24908"/>
                </a:lnTo>
                <a:lnTo>
                  <a:pt x="122721" y="29503"/>
                </a:lnTo>
                <a:lnTo>
                  <a:pt x="113898" y="34552"/>
                </a:lnTo>
                <a:lnTo>
                  <a:pt x="93512" y="45453"/>
                </a:lnTo>
                <a:lnTo>
                  <a:pt x="82520" y="51138"/>
                </a:lnTo>
                <a:lnTo>
                  <a:pt x="72215" y="57905"/>
                </a:lnTo>
                <a:lnTo>
                  <a:pt x="62368" y="65392"/>
                </a:lnTo>
                <a:lnTo>
                  <a:pt x="52827" y="73360"/>
                </a:lnTo>
                <a:lnTo>
                  <a:pt x="44482" y="81649"/>
                </a:lnTo>
                <a:lnTo>
                  <a:pt x="36934" y="90151"/>
                </a:lnTo>
                <a:lnTo>
                  <a:pt x="29918" y="98796"/>
                </a:lnTo>
                <a:lnTo>
                  <a:pt x="24249" y="106544"/>
                </a:lnTo>
                <a:lnTo>
                  <a:pt x="19477" y="113693"/>
                </a:lnTo>
                <a:lnTo>
                  <a:pt x="15303" y="120444"/>
                </a:lnTo>
                <a:lnTo>
                  <a:pt x="11529" y="127921"/>
                </a:lnTo>
                <a:lnTo>
                  <a:pt x="8020" y="135882"/>
                </a:lnTo>
                <a:lnTo>
                  <a:pt x="4689" y="144166"/>
                </a:lnTo>
                <a:lnTo>
                  <a:pt x="2468" y="152665"/>
                </a:lnTo>
                <a:lnTo>
                  <a:pt x="987" y="161308"/>
                </a:lnTo>
                <a:lnTo>
                  <a:pt x="0" y="170047"/>
                </a:lnTo>
                <a:lnTo>
                  <a:pt x="335" y="177857"/>
                </a:lnTo>
                <a:lnTo>
                  <a:pt x="1550" y="185048"/>
                </a:lnTo>
                <a:lnTo>
                  <a:pt x="3352" y="191826"/>
                </a:lnTo>
                <a:lnTo>
                  <a:pt x="6538" y="198329"/>
                </a:lnTo>
                <a:lnTo>
                  <a:pt x="10646" y="204649"/>
                </a:lnTo>
                <a:lnTo>
                  <a:pt x="15370" y="210847"/>
                </a:lnTo>
                <a:lnTo>
                  <a:pt x="21494" y="216963"/>
                </a:lnTo>
                <a:lnTo>
                  <a:pt x="28554" y="223025"/>
                </a:lnTo>
                <a:lnTo>
                  <a:pt x="36239" y="229050"/>
                </a:lnTo>
                <a:lnTo>
                  <a:pt x="44337" y="234060"/>
                </a:lnTo>
                <a:lnTo>
                  <a:pt x="52713" y="238392"/>
                </a:lnTo>
                <a:lnTo>
                  <a:pt x="61273" y="242271"/>
                </a:lnTo>
                <a:lnTo>
                  <a:pt x="68964" y="244858"/>
                </a:lnTo>
                <a:lnTo>
                  <a:pt x="76076" y="246582"/>
                </a:lnTo>
                <a:lnTo>
                  <a:pt x="82802" y="247732"/>
                </a:lnTo>
                <a:lnTo>
                  <a:pt x="89269" y="248499"/>
                </a:lnTo>
                <a:lnTo>
                  <a:pt x="95567" y="249009"/>
                </a:lnTo>
                <a:lnTo>
                  <a:pt x="106863" y="249577"/>
                </a:lnTo>
                <a:lnTo>
                  <a:pt x="115189" y="249829"/>
                </a:lnTo>
                <a:lnTo>
                  <a:pt x="125456" y="249971"/>
                </a:lnTo>
                <a:lnTo>
                  <a:pt x="126635" y="248999"/>
                </a:lnTo>
                <a:lnTo>
                  <a:pt x="126430" y="247359"/>
                </a:lnTo>
                <a:lnTo>
                  <a:pt x="123556" y="242890"/>
                </a:lnTo>
                <a:lnTo>
                  <a:pt x="121400" y="240310"/>
                </a:lnTo>
                <a:lnTo>
                  <a:pt x="114113" y="2321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SMARTInkAnnotation186"/>
          <p:cNvSpPr/>
          <p:nvPr/>
        </p:nvSpPr>
        <p:spPr>
          <a:xfrm>
            <a:off x="5973961" y="5045273"/>
            <a:ext cx="205384" cy="62509"/>
          </a:xfrm>
          <a:custGeom>
            <a:avLst/>
            <a:gdLst/>
            <a:ahLst/>
            <a:cxnLst/>
            <a:rect l="0" t="0" r="0" b="0"/>
            <a:pathLst>
              <a:path w="205384" h="62509">
                <a:moveTo>
                  <a:pt x="0" y="62508"/>
                </a:moveTo>
                <a:lnTo>
                  <a:pt x="4740" y="57768"/>
                </a:lnTo>
                <a:lnTo>
                  <a:pt x="7128" y="56371"/>
                </a:lnTo>
                <a:lnTo>
                  <a:pt x="12429" y="54820"/>
                </a:lnTo>
                <a:lnTo>
                  <a:pt x="35212" y="49206"/>
                </a:lnTo>
                <a:lnTo>
                  <a:pt x="44310" y="46694"/>
                </a:lnTo>
                <a:lnTo>
                  <a:pt x="62357" y="41259"/>
                </a:lnTo>
                <a:lnTo>
                  <a:pt x="73321" y="38419"/>
                </a:lnTo>
                <a:lnTo>
                  <a:pt x="98733" y="32619"/>
                </a:lnTo>
                <a:lnTo>
                  <a:pt x="140931" y="23777"/>
                </a:lnTo>
                <a:lnTo>
                  <a:pt x="154477" y="19819"/>
                </a:lnTo>
                <a:lnTo>
                  <a:pt x="167477" y="15198"/>
                </a:lnTo>
                <a:lnTo>
                  <a:pt x="20538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SMARTInkAnnotation187"/>
          <p:cNvSpPr/>
          <p:nvPr/>
        </p:nvSpPr>
        <p:spPr>
          <a:xfrm>
            <a:off x="6420445" y="4830961"/>
            <a:ext cx="214314" cy="364855"/>
          </a:xfrm>
          <a:custGeom>
            <a:avLst/>
            <a:gdLst/>
            <a:ahLst/>
            <a:cxnLst/>
            <a:rect l="0" t="0" r="0" b="0"/>
            <a:pathLst>
              <a:path w="214314" h="364855">
                <a:moveTo>
                  <a:pt x="0" y="26789"/>
                </a:moveTo>
                <a:lnTo>
                  <a:pt x="0" y="48699"/>
                </a:lnTo>
                <a:lnTo>
                  <a:pt x="992" y="57270"/>
                </a:lnTo>
                <a:lnTo>
                  <a:pt x="2646" y="66954"/>
                </a:lnTo>
                <a:lnTo>
                  <a:pt x="23916" y="174154"/>
                </a:lnTo>
                <a:lnTo>
                  <a:pt x="38709" y="254812"/>
                </a:lnTo>
                <a:lnTo>
                  <a:pt x="42673" y="269093"/>
                </a:lnTo>
                <a:lnTo>
                  <a:pt x="47301" y="282583"/>
                </a:lnTo>
                <a:lnTo>
                  <a:pt x="56741" y="307163"/>
                </a:lnTo>
                <a:lnTo>
                  <a:pt x="64244" y="328009"/>
                </a:lnTo>
                <a:lnTo>
                  <a:pt x="67634" y="336743"/>
                </a:lnTo>
                <a:lnTo>
                  <a:pt x="70886" y="344549"/>
                </a:lnTo>
                <a:lnTo>
                  <a:pt x="78494" y="361857"/>
                </a:lnTo>
                <a:lnTo>
                  <a:pt x="81103" y="363277"/>
                </a:lnTo>
                <a:lnTo>
                  <a:pt x="84827" y="364223"/>
                </a:lnTo>
                <a:lnTo>
                  <a:pt x="89293" y="364854"/>
                </a:lnTo>
                <a:lnTo>
                  <a:pt x="93263" y="362299"/>
                </a:lnTo>
                <a:lnTo>
                  <a:pt x="96902" y="357618"/>
                </a:lnTo>
                <a:lnTo>
                  <a:pt x="100321" y="351522"/>
                </a:lnTo>
                <a:lnTo>
                  <a:pt x="103592" y="344480"/>
                </a:lnTo>
                <a:lnTo>
                  <a:pt x="106764" y="336810"/>
                </a:lnTo>
                <a:lnTo>
                  <a:pt x="109871" y="328719"/>
                </a:lnTo>
                <a:lnTo>
                  <a:pt x="118616" y="303855"/>
                </a:lnTo>
                <a:lnTo>
                  <a:pt x="140399" y="239386"/>
                </a:lnTo>
                <a:lnTo>
                  <a:pt x="145193" y="222098"/>
                </a:lnTo>
                <a:lnTo>
                  <a:pt x="149381" y="204620"/>
                </a:lnTo>
                <a:lnTo>
                  <a:pt x="153165" y="187014"/>
                </a:lnTo>
                <a:lnTo>
                  <a:pt x="157674" y="170317"/>
                </a:lnTo>
                <a:lnTo>
                  <a:pt x="162662" y="154224"/>
                </a:lnTo>
                <a:lnTo>
                  <a:pt x="167973" y="138535"/>
                </a:lnTo>
                <a:lnTo>
                  <a:pt x="172505" y="124106"/>
                </a:lnTo>
                <a:lnTo>
                  <a:pt x="186909" y="75080"/>
                </a:lnTo>
                <a:lnTo>
                  <a:pt x="190090" y="64936"/>
                </a:lnTo>
                <a:lnTo>
                  <a:pt x="192212" y="56189"/>
                </a:lnTo>
                <a:lnTo>
                  <a:pt x="193626" y="48374"/>
                </a:lnTo>
                <a:lnTo>
                  <a:pt x="194568" y="41179"/>
                </a:lnTo>
                <a:lnTo>
                  <a:pt x="196188" y="34397"/>
                </a:lnTo>
                <a:lnTo>
                  <a:pt x="198261" y="27892"/>
                </a:lnTo>
                <a:lnTo>
                  <a:pt x="200635" y="21571"/>
                </a:lnTo>
                <a:lnTo>
                  <a:pt x="205919" y="11902"/>
                </a:lnTo>
                <a:lnTo>
                  <a:pt x="214313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SMARTInkAnnotation188"/>
          <p:cNvSpPr/>
          <p:nvPr/>
        </p:nvSpPr>
        <p:spPr>
          <a:xfrm>
            <a:off x="6746946" y="4982766"/>
            <a:ext cx="191422" cy="176667"/>
          </a:xfrm>
          <a:custGeom>
            <a:avLst/>
            <a:gdLst/>
            <a:ahLst/>
            <a:cxnLst/>
            <a:rect l="0" t="0" r="0" b="0"/>
            <a:pathLst>
              <a:path w="191422" h="176667">
                <a:moveTo>
                  <a:pt x="57476" y="0"/>
                </a:moveTo>
                <a:lnTo>
                  <a:pt x="57476" y="4740"/>
                </a:lnTo>
                <a:lnTo>
                  <a:pt x="56484" y="7129"/>
                </a:lnTo>
                <a:lnTo>
                  <a:pt x="50347" y="16223"/>
                </a:lnTo>
                <a:lnTo>
                  <a:pt x="47763" y="20738"/>
                </a:lnTo>
                <a:lnTo>
                  <a:pt x="45047" y="25731"/>
                </a:lnTo>
                <a:lnTo>
                  <a:pt x="41253" y="31044"/>
                </a:lnTo>
                <a:lnTo>
                  <a:pt x="36738" y="36571"/>
                </a:lnTo>
                <a:lnTo>
                  <a:pt x="31745" y="42240"/>
                </a:lnTo>
                <a:lnTo>
                  <a:pt x="27423" y="48996"/>
                </a:lnTo>
                <a:lnTo>
                  <a:pt x="23551" y="56476"/>
                </a:lnTo>
                <a:lnTo>
                  <a:pt x="19976" y="64439"/>
                </a:lnTo>
                <a:lnTo>
                  <a:pt x="16600" y="73718"/>
                </a:lnTo>
                <a:lnTo>
                  <a:pt x="13359" y="83871"/>
                </a:lnTo>
                <a:lnTo>
                  <a:pt x="7111" y="104744"/>
                </a:lnTo>
                <a:lnTo>
                  <a:pt x="1026" y="123944"/>
                </a:lnTo>
                <a:lnTo>
                  <a:pt x="0" y="132238"/>
                </a:lnTo>
                <a:lnTo>
                  <a:pt x="307" y="139753"/>
                </a:lnTo>
                <a:lnTo>
                  <a:pt x="1503" y="146746"/>
                </a:lnTo>
                <a:lnTo>
                  <a:pt x="3294" y="152401"/>
                </a:lnTo>
                <a:lnTo>
                  <a:pt x="5480" y="157163"/>
                </a:lnTo>
                <a:lnTo>
                  <a:pt x="7929" y="161330"/>
                </a:lnTo>
                <a:lnTo>
                  <a:pt x="10554" y="165100"/>
                </a:lnTo>
                <a:lnTo>
                  <a:pt x="13296" y="168606"/>
                </a:lnTo>
                <a:lnTo>
                  <a:pt x="16116" y="171935"/>
                </a:lnTo>
                <a:lnTo>
                  <a:pt x="18989" y="172171"/>
                </a:lnTo>
                <a:lnTo>
                  <a:pt x="21897" y="170342"/>
                </a:lnTo>
                <a:lnTo>
                  <a:pt x="24827" y="167140"/>
                </a:lnTo>
                <a:lnTo>
                  <a:pt x="27771" y="163020"/>
                </a:lnTo>
                <a:lnTo>
                  <a:pt x="30728" y="158290"/>
                </a:lnTo>
                <a:lnTo>
                  <a:pt x="33691" y="153151"/>
                </a:lnTo>
                <a:lnTo>
                  <a:pt x="37650" y="147741"/>
                </a:lnTo>
                <a:lnTo>
                  <a:pt x="42275" y="142150"/>
                </a:lnTo>
                <a:lnTo>
                  <a:pt x="47342" y="136439"/>
                </a:lnTo>
                <a:lnTo>
                  <a:pt x="51712" y="129655"/>
                </a:lnTo>
                <a:lnTo>
                  <a:pt x="55617" y="122155"/>
                </a:lnTo>
                <a:lnTo>
                  <a:pt x="59214" y="114179"/>
                </a:lnTo>
                <a:lnTo>
                  <a:pt x="62603" y="105885"/>
                </a:lnTo>
                <a:lnTo>
                  <a:pt x="65855" y="97379"/>
                </a:lnTo>
                <a:lnTo>
                  <a:pt x="69015" y="88732"/>
                </a:lnTo>
                <a:lnTo>
                  <a:pt x="72113" y="80982"/>
                </a:lnTo>
                <a:lnTo>
                  <a:pt x="75172" y="73832"/>
                </a:lnTo>
                <a:lnTo>
                  <a:pt x="82469" y="57578"/>
                </a:lnTo>
                <a:lnTo>
                  <a:pt x="84060" y="56245"/>
                </a:lnTo>
                <a:lnTo>
                  <a:pt x="86112" y="55356"/>
                </a:lnTo>
                <a:lnTo>
                  <a:pt x="88473" y="54763"/>
                </a:lnTo>
                <a:lnTo>
                  <a:pt x="90047" y="55360"/>
                </a:lnTo>
                <a:lnTo>
                  <a:pt x="91096" y="56750"/>
                </a:lnTo>
                <a:lnTo>
                  <a:pt x="93254" y="61933"/>
                </a:lnTo>
                <a:lnTo>
                  <a:pt x="97521" y="70851"/>
                </a:lnTo>
                <a:lnTo>
                  <a:pt x="99056" y="76007"/>
                </a:lnTo>
                <a:lnTo>
                  <a:pt x="100079" y="81429"/>
                </a:lnTo>
                <a:lnTo>
                  <a:pt x="100760" y="87028"/>
                </a:lnTo>
                <a:lnTo>
                  <a:pt x="102207" y="93738"/>
                </a:lnTo>
                <a:lnTo>
                  <a:pt x="104164" y="101186"/>
                </a:lnTo>
                <a:lnTo>
                  <a:pt x="106460" y="109129"/>
                </a:lnTo>
                <a:lnTo>
                  <a:pt x="108984" y="116409"/>
                </a:lnTo>
                <a:lnTo>
                  <a:pt x="111658" y="123246"/>
                </a:lnTo>
                <a:lnTo>
                  <a:pt x="114433" y="129789"/>
                </a:lnTo>
                <a:lnTo>
                  <a:pt x="120163" y="142350"/>
                </a:lnTo>
                <a:lnTo>
                  <a:pt x="123080" y="148478"/>
                </a:lnTo>
                <a:lnTo>
                  <a:pt x="126016" y="153555"/>
                </a:lnTo>
                <a:lnTo>
                  <a:pt x="128967" y="157933"/>
                </a:lnTo>
                <a:lnTo>
                  <a:pt x="131926" y="161843"/>
                </a:lnTo>
                <a:lnTo>
                  <a:pt x="134890" y="165442"/>
                </a:lnTo>
                <a:lnTo>
                  <a:pt x="137858" y="168834"/>
                </a:lnTo>
                <a:lnTo>
                  <a:pt x="140830" y="172087"/>
                </a:lnTo>
                <a:lnTo>
                  <a:pt x="144795" y="174256"/>
                </a:lnTo>
                <a:lnTo>
                  <a:pt x="149423" y="175702"/>
                </a:lnTo>
                <a:lnTo>
                  <a:pt x="154493" y="176666"/>
                </a:lnTo>
                <a:lnTo>
                  <a:pt x="159856" y="176316"/>
                </a:lnTo>
                <a:lnTo>
                  <a:pt x="165417" y="175091"/>
                </a:lnTo>
                <a:lnTo>
                  <a:pt x="171108" y="173282"/>
                </a:lnTo>
                <a:lnTo>
                  <a:pt x="175895" y="171083"/>
                </a:lnTo>
                <a:lnTo>
                  <a:pt x="180078" y="168626"/>
                </a:lnTo>
                <a:lnTo>
                  <a:pt x="191421" y="160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SMARTInkAnnotation189"/>
          <p:cNvSpPr/>
          <p:nvPr/>
        </p:nvSpPr>
        <p:spPr>
          <a:xfrm>
            <a:off x="7018734" y="4982766"/>
            <a:ext cx="142430" cy="176309"/>
          </a:xfrm>
          <a:custGeom>
            <a:avLst/>
            <a:gdLst/>
            <a:ahLst/>
            <a:cxnLst/>
            <a:rect l="0" t="0" r="0" b="0"/>
            <a:pathLst>
              <a:path w="142430" h="176309">
                <a:moveTo>
                  <a:pt x="0" y="71437"/>
                </a:moveTo>
                <a:lnTo>
                  <a:pt x="0" y="76177"/>
                </a:lnTo>
                <a:lnTo>
                  <a:pt x="992" y="79558"/>
                </a:lnTo>
                <a:lnTo>
                  <a:pt x="2646" y="83796"/>
                </a:lnTo>
                <a:lnTo>
                  <a:pt x="4740" y="88606"/>
                </a:lnTo>
                <a:lnTo>
                  <a:pt x="6137" y="93797"/>
                </a:lnTo>
                <a:lnTo>
                  <a:pt x="7068" y="99242"/>
                </a:lnTo>
                <a:lnTo>
                  <a:pt x="7688" y="104856"/>
                </a:lnTo>
                <a:lnTo>
                  <a:pt x="9095" y="110584"/>
                </a:lnTo>
                <a:lnTo>
                  <a:pt x="11025" y="116386"/>
                </a:lnTo>
                <a:lnTo>
                  <a:pt x="13303" y="122239"/>
                </a:lnTo>
                <a:lnTo>
                  <a:pt x="15814" y="128126"/>
                </a:lnTo>
                <a:lnTo>
                  <a:pt x="21249" y="139958"/>
                </a:lnTo>
                <a:lnTo>
                  <a:pt x="29889" y="157775"/>
                </a:lnTo>
                <a:lnTo>
                  <a:pt x="33816" y="162730"/>
                </a:lnTo>
                <a:lnTo>
                  <a:pt x="38420" y="167026"/>
                </a:lnTo>
                <a:lnTo>
                  <a:pt x="43472" y="170882"/>
                </a:lnTo>
                <a:lnTo>
                  <a:pt x="48825" y="173452"/>
                </a:lnTo>
                <a:lnTo>
                  <a:pt x="54378" y="175166"/>
                </a:lnTo>
                <a:lnTo>
                  <a:pt x="60065" y="176308"/>
                </a:lnTo>
                <a:lnTo>
                  <a:pt x="64848" y="176078"/>
                </a:lnTo>
                <a:lnTo>
                  <a:pt x="69029" y="174932"/>
                </a:lnTo>
                <a:lnTo>
                  <a:pt x="77313" y="171012"/>
                </a:lnTo>
                <a:lnTo>
                  <a:pt x="87609" y="165964"/>
                </a:lnTo>
                <a:lnTo>
                  <a:pt x="92140" y="162236"/>
                </a:lnTo>
                <a:lnTo>
                  <a:pt x="96154" y="157767"/>
                </a:lnTo>
                <a:lnTo>
                  <a:pt x="99821" y="152803"/>
                </a:lnTo>
                <a:lnTo>
                  <a:pt x="103259" y="146517"/>
                </a:lnTo>
                <a:lnTo>
                  <a:pt x="106543" y="139349"/>
                </a:lnTo>
                <a:lnTo>
                  <a:pt x="109724" y="131595"/>
                </a:lnTo>
                <a:lnTo>
                  <a:pt x="113829" y="123449"/>
                </a:lnTo>
                <a:lnTo>
                  <a:pt x="118551" y="115041"/>
                </a:lnTo>
                <a:lnTo>
                  <a:pt x="123682" y="106459"/>
                </a:lnTo>
                <a:lnTo>
                  <a:pt x="127103" y="97762"/>
                </a:lnTo>
                <a:lnTo>
                  <a:pt x="129384" y="88987"/>
                </a:lnTo>
                <a:lnTo>
                  <a:pt x="130905" y="80160"/>
                </a:lnTo>
                <a:lnTo>
                  <a:pt x="132912" y="72291"/>
                </a:lnTo>
                <a:lnTo>
                  <a:pt x="135240" y="65062"/>
                </a:lnTo>
                <a:lnTo>
                  <a:pt x="137786" y="58257"/>
                </a:lnTo>
                <a:lnTo>
                  <a:pt x="139482" y="51736"/>
                </a:lnTo>
                <a:lnTo>
                  <a:pt x="140613" y="45404"/>
                </a:lnTo>
                <a:lnTo>
                  <a:pt x="141368" y="39199"/>
                </a:lnTo>
                <a:lnTo>
                  <a:pt x="141870" y="34070"/>
                </a:lnTo>
                <a:lnTo>
                  <a:pt x="142206" y="29659"/>
                </a:lnTo>
                <a:lnTo>
                  <a:pt x="142429" y="25725"/>
                </a:lnTo>
                <a:lnTo>
                  <a:pt x="141586" y="23103"/>
                </a:lnTo>
                <a:lnTo>
                  <a:pt x="140031" y="21355"/>
                </a:lnTo>
                <a:lnTo>
                  <a:pt x="135148" y="18549"/>
                </a:lnTo>
                <a:lnTo>
                  <a:pt x="134747" y="17327"/>
                </a:lnTo>
                <a:lnTo>
                  <a:pt x="134184" y="11858"/>
                </a:lnTo>
                <a:lnTo>
                  <a:pt x="133946" y="7944"/>
                </a:lnTo>
                <a:lnTo>
                  <a:pt x="133946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SMARTInkAnnotation190"/>
          <p:cNvSpPr/>
          <p:nvPr/>
        </p:nvSpPr>
        <p:spPr>
          <a:xfrm>
            <a:off x="7063383" y="4839891"/>
            <a:ext cx="44649" cy="356089"/>
          </a:xfrm>
          <a:custGeom>
            <a:avLst/>
            <a:gdLst/>
            <a:ahLst/>
            <a:cxnLst/>
            <a:rect l="0" t="0" r="0" b="0"/>
            <a:pathLst>
              <a:path w="44649" h="356089">
                <a:moveTo>
                  <a:pt x="0" y="0"/>
                </a:moveTo>
                <a:lnTo>
                  <a:pt x="0" y="4740"/>
                </a:lnTo>
                <a:lnTo>
                  <a:pt x="991" y="7129"/>
                </a:lnTo>
                <a:lnTo>
                  <a:pt x="2645" y="9713"/>
                </a:lnTo>
                <a:lnTo>
                  <a:pt x="4739" y="12428"/>
                </a:lnTo>
                <a:lnTo>
                  <a:pt x="6137" y="17215"/>
                </a:lnTo>
                <a:lnTo>
                  <a:pt x="7068" y="23383"/>
                </a:lnTo>
                <a:lnTo>
                  <a:pt x="7688" y="30471"/>
                </a:lnTo>
                <a:lnTo>
                  <a:pt x="8102" y="39165"/>
                </a:lnTo>
                <a:lnTo>
                  <a:pt x="8561" y="59410"/>
                </a:lnTo>
                <a:lnTo>
                  <a:pt x="8929" y="273203"/>
                </a:lnTo>
                <a:lnTo>
                  <a:pt x="9920" y="283338"/>
                </a:lnTo>
                <a:lnTo>
                  <a:pt x="11574" y="293072"/>
                </a:lnTo>
                <a:lnTo>
                  <a:pt x="13669" y="302537"/>
                </a:lnTo>
                <a:lnTo>
                  <a:pt x="15066" y="310832"/>
                </a:lnTo>
                <a:lnTo>
                  <a:pt x="15997" y="318346"/>
                </a:lnTo>
                <a:lnTo>
                  <a:pt x="16617" y="325340"/>
                </a:lnTo>
                <a:lnTo>
                  <a:pt x="17031" y="331987"/>
                </a:lnTo>
                <a:lnTo>
                  <a:pt x="17750" y="353476"/>
                </a:lnTo>
                <a:lnTo>
                  <a:pt x="18779" y="354714"/>
                </a:lnTo>
                <a:lnTo>
                  <a:pt x="20456" y="355538"/>
                </a:lnTo>
                <a:lnTo>
                  <a:pt x="22567" y="356088"/>
                </a:lnTo>
                <a:lnTo>
                  <a:pt x="23974" y="355462"/>
                </a:lnTo>
                <a:lnTo>
                  <a:pt x="24912" y="354053"/>
                </a:lnTo>
                <a:lnTo>
                  <a:pt x="25538" y="352121"/>
                </a:lnTo>
                <a:lnTo>
                  <a:pt x="26947" y="348849"/>
                </a:lnTo>
                <a:lnTo>
                  <a:pt x="31159" y="339921"/>
                </a:lnTo>
                <a:lnTo>
                  <a:pt x="44648" y="31253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SMARTInkAnnotation191"/>
          <p:cNvSpPr/>
          <p:nvPr/>
        </p:nvSpPr>
        <p:spPr>
          <a:xfrm>
            <a:off x="7233047" y="5063133"/>
            <a:ext cx="44649" cy="26790"/>
          </a:xfrm>
          <a:custGeom>
            <a:avLst/>
            <a:gdLst/>
            <a:ahLst/>
            <a:cxnLst/>
            <a:rect l="0" t="0" r="0" b="0"/>
            <a:pathLst>
              <a:path w="44649" h="26790">
                <a:moveTo>
                  <a:pt x="0" y="26789"/>
                </a:moveTo>
                <a:lnTo>
                  <a:pt x="38708" y="26789"/>
                </a:lnTo>
                <a:lnTo>
                  <a:pt x="40688" y="25797"/>
                </a:lnTo>
                <a:lnTo>
                  <a:pt x="42008" y="24143"/>
                </a:lnTo>
                <a:lnTo>
                  <a:pt x="42889" y="22049"/>
                </a:lnTo>
                <a:lnTo>
                  <a:pt x="43475" y="19660"/>
                </a:lnTo>
                <a:lnTo>
                  <a:pt x="43865" y="17075"/>
                </a:lnTo>
                <a:lnTo>
                  <a:pt x="44127" y="14360"/>
                </a:lnTo>
                <a:lnTo>
                  <a:pt x="44300" y="11558"/>
                </a:lnTo>
                <a:lnTo>
                  <a:pt x="44648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SMARTInkAnnotation192"/>
          <p:cNvSpPr/>
          <p:nvPr/>
        </p:nvSpPr>
        <p:spPr>
          <a:xfrm>
            <a:off x="7224117" y="4991695"/>
            <a:ext cx="169665" cy="203049"/>
          </a:xfrm>
          <a:custGeom>
            <a:avLst/>
            <a:gdLst/>
            <a:ahLst/>
            <a:cxnLst/>
            <a:rect l="0" t="0" r="0" b="0"/>
            <a:pathLst>
              <a:path w="169665" h="203049">
                <a:moveTo>
                  <a:pt x="0" y="0"/>
                </a:moveTo>
                <a:lnTo>
                  <a:pt x="0" y="85690"/>
                </a:lnTo>
                <a:lnTo>
                  <a:pt x="992" y="95822"/>
                </a:lnTo>
                <a:lnTo>
                  <a:pt x="2646" y="105554"/>
                </a:lnTo>
                <a:lnTo>
                  <a:pt x="4739" y="115017"/>
                </a:lnTo>
                <a:lnTo>
                  <a:pt x="7128" y="124304"/>
                </a:lnTo>
                <a:lnTo>
                  <a:pt x="9714" y="133471"/>
                </a:lnTo>
                <a:lnTo>
                  <a:pt x="12429" y="142559"/>
                </a:lnTo>
                <a:lnTo>
                  <a:pt x="15231" y="150602"/>
                </a:lnTo>
                <a:lnTo>
                  <a:pt x="18092" y="157948"/>
                </a:lnTo>
                <a:lnTo>
                  <a:pt x="20990" y="164830"/>
                </a:lnTo>
                <a:lnTo>
                  <a:pt x="23916" y="171402"/>
                </a:lnTo>
                <a:lnTo>
                  <a:pt x="29812" y="183997"/>
                </a:lnTo>
                <a:lnTo>
                  <a:pt x="32773" y="189141"/>
                </a:lnTo>
                <a:lnTo>
                  <a:pt x="35739" y="193563"/>
                </a:lnTo>
                <a:lnTo>
                  <a:pt x="38709" y="197503"/>
                </a:lnTo>
                <a:lnTo>
                  <a:pt x="42673" y="200130"/>
                </a:lnTo>
                <a:lnTo>
                  <a:pt x="47300" y="201881"/>
                </a:lnTo>
                <a:lnTo>
                  <a:pt x="52370" y="203048"/>
                </a:lnTo>
                <a:lnTo>
                  <a:pt x="57734" y="201842"/>
                </a:lnTo>
                <a:lnTo>
                  <a:pt x="63293" y="199054"/>
                </a:lnTo>
                <a:lnTo>
                  <a:pt x="68985" y="195210"/>
                </a:lnTo>
                <a:lnTo>
                  <a:pt x="73772" y="190664"/>
                </a:lnTo>
                <a:lnTo>
                  <a:pt x="77954" y="185649"/>
                </a:lnTo>
                <a:lnTo>
                  <a:pt x="81736" y="180320"/>
                </a:lnTo>
                <a:lnTo>
                  <a:pt x="86240" y="174783"/>
                </a:lnTo>
                <a:lnTo>
                  <a:pt x="91227" y="169108"/>
                </a:lnTo>
                <a:lnTo>
                  <a:pt x="96537" y="163341"/>
                </a:lnTo>
                <a:lnTo>
                  <a:pt x="101068" y="155527"/>
                </a:lnTo>
                <a:lnTo>
                  <a:pt x="105083" y="146348"/>
                </a:lnTo>
                <a:lnTo>
                  <a:pt x="115472" y="117115"/>
                </a:lnTo>
                <a:lnTo>
                  <a:pt x="136886" y="53639"/>
                </a:lnTo>
                <a:lnTo>
                  <a:pt x="138882" y="46673"/>
                </a:lnTo>
                <a:lnTo>
                  <a:pt x="140213" y="41037"/>
                </a:lnTo>
                <a:lnTo>
                  <a:pt x="142719" y="27623"/>
                </a:lnTo>
                <a:lnTo>
                  <a:pt x="142805" y="32451"/>
                </a:lnTo>
                <a:lnTo>
                  <a:pt x="142875" y="144171"/>
                </a:lnTo>
                <a:lnTo>
                  <a:pt x="143867" y="150685"/>
                </a:lnTo>
                <a:lnTo>
                  <a:pt x="145521" y="156019"/>
                </a:lnTo>
                <a:lnTo>
                  <a:pt x="147614" y="160568"/>
                </a:lnTo>
                <a:lnTo>
                  <a:pt x="149012" y="165584"/>
                </a:lnTo>
                <a:lnTo>
                  <a:pt x="149943" y="170913"/>
                </a:lnTo>
                <a:lnTo>
                  <a:pt x="150563" y="176450"/>
                </a:lnTo>
                <a:lnTo>
                  <a:pt x="151970" y="180141"/>
                </a:lnTo>
                <a:lnTo>
                  <a:pt x="153899" y="182602"/>
                </a:lnTo>
                <a:lnTo>
                  <a:pt x="156177" y="184243"/>
                </a:lnTo>
                <a:lnTo>
                  <a:pt x="161355" y="186065"/>
                </a:lnTo>
                <a:lnTo>
                  <a:pt x="169664" y="18752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SMARTInkAnnotation193"/>
          <p:cNvSpPr/>
          <p:nvPr/>
        </p:nvSpPr>
        <p:spPr>
          <a:xfrm>
            <a:off x="7458585" y="5001183"/>
            <a:ext cx="129854" cy="151248"/>
          </a:xfrm>
          <a:custGeom>
            <a:avLst/>
            <a:gdLst/>
            <a:ahLst/>
            <a:cxnLst/>
            <a:rect l="0" t="0" r="0" b="0"/>
            <a:pathLst>
              <a:path w="129854" h="151248">
                <a:moveTo>
                  <a:pt x="51282" y="79810"/>
                </a:moveTo>
                <a:lnTo>
                  <a:pt x="56022" y="79810"/>
                </a:lnTo>
                <a:lnTo>
                  <a:pt x="57419" y="78818"/>
                </a:lnTo>
                <a:lnTo>
                  <a:pt x="58350" y="77164"/>
                </a:lnTo>
                <a:lnTo>
                  <a:pt x="58970" y="75070"/>
                </a:lnTo>
                <a:lnTo>
                  <a:pt x="60377" y="73673"/>
                </a:lnTo>
                <a:lnTo>
                  <a:pt x="62306" y="72742"/>
                </a:lnTo>
                <a:lnTo>
                  <a:pt x="64584" y="72121"/>
                </a:lnTo>
                <a:lnTo>
                  <a:pt x="67096" y="70715"/>
                </a:lnTo>
                <a:lnTo>
                  <a:pt x="69762" y="68786"/>
                </a:lnTo>
                <a:lnTo>
                  <a:pt x="72531" y="66508"/>
                </a:lnTo>
                <a:lnTo>
                  <a:pt x="75370" y="64988"/>
                </a:lnTo>
                <a:lnTo>
                  <a:pt x="78256" y="63976"/>
                </a:lnTo>
                <a:lnTo>
                  <a:pt x="81170" y="63301"/>
                </a:lnTo>
                <a:lnTo>
                  <a:pt x="85098" y="60866"/>
                </a:lnTo>
                <a:lnTo>
                  <a:pt x="89702" y="57259"/>
                </a:lnTo>
                <a:lnTo>
                  <a:pt x="94754" y="52870"/>
                </a:lnTo>
                <a:lnTo>
                  <a:pt x="103014" y="45347"/>
                </a:lnTo>
                <a:lnTo>
                  <a:pt x="106607" y="41952"/>
                </a:lnTo>
                <a:lnTo>
                  <a:pt x="109993" y="37704"/>
                </a:lnTo>
                <a:lnTo>
                  <a:pt x="113243" y="32888"/>
                </a:lnTo>
                <a:lnTo>
                  <a:pt x="116401" y="27692"/>
                </a:lnTo>
                <a:lnTo>
                  <a:pt x="119501" y="23237"/>
                </a:lnTo>
                <a:lnTo>
                  <a:pt x="122557" y="19275"/>
                </a:lnTo>
                <a:lnTo>
                  <a:pt x="125588" y="15640"/>
                </a:lnTo>
                <a:lnTo>
                  <a:pt x="127608" y="12225"/>
                </a:lnTo>
                <a:lnTo>
                  <a:pt x="128955" y="8956"/>
                </a:lnTo>
                <a:lnTo>
                  <a:pt x="129853" y="5785"/>
                </a:lnTo>
                <a:lnTo>
                  <a:pt x="129460" y="3671"/>
                </a:lnTo>
                <a:lnTo>
                  <a:pt x="128205" y="2262"/>
                </a:lnTo>
                <a:lnTo>
                  <a:pt x="126377" y="1322"/>
                </a:lnTo>
                <a:lnTo>
                  <a:pt x="123173" y="695"/>
                </a:lnTo>
                <a:lnTo>
                  <a:pt x="119053" y="277"/>
                </a:lnTo>
                <a:lnTo>
                  <a:pt x="114323" y="0"/>
                </a:lnTo>
                <a:lnTo>
                  <a:pt x="109184" y="806"/>
                </a:lnTo>
                <a:lnTo>
                  <a:pt x="103774" y="2336"/>
                </a:lnTo>
                <a:lnTo>
                  <a:pt x="91478" y="6681"/>
                </a:lnTo>
                <a:lnTo>
                  <a:pt x="76092" y="11920"/>
                </a:lnTo>
                <a:lnTo>
                  <a:pt x="68814" y="15698"/>
                </a:lnTo>
                <a:lnTo>
                  <a:pt x="61978" y="20201"/>
                </a:lnTo>
                <a:lnTo>
                  <a:pt x="55436" y="25188"/>
                </a:lnTo>
                <a:lnTo>
                  <a:pt x="49090" y="31489"/>
                </a:lnTo>
                <a:lnTo>
                  <a:pt x="42876" y="38667"/>
                </a:lnTo>
                <a:lnTo>
                  <a:pt x="36747" y="46428"/>
                </a:lnTo>
                <a:lnTo>
                  <a:pt x="30679" y="53587"/>
                </a:lnTo>
                <a:lnTo>
                  <a:pt x="24647" y="60343"/>
                </a:lnTo>
                <a:lnTo>
                  <a:pt x="18643" y="66832"/>
                </a:lnTo>
                <a:lnTo>
                  <a:pt x="13648" y="74135"/>
                </a:lnTo>
                <a:lnTo>
                  <a:pt x="9326" y="81979"/>
                </a:lnTo>
                <a:lnTo>
                  <a:pt x="5452" y="90186"/>
                </a:lnTo>
                <a:lnTo>
                  <a:pt x="2869" y="97641"/>
                </a:lnTo>
                <a:lnTo>
                  <a:pt x="1147" y="104595"/>
                </a:lnTo>
                <a:lnTo>
                  <a:pt x="0" y="111217"/>
                </a:lnTo>
                <a:lnTo>
                  <a:pt x="1219" y="117615"/>
                </a:lnTo>
                <a:lnTo>
                  <a:pt x="4016" y="123865"/>
                </a:lnTo>
                <a:lnTo>
                  <a:pt x="7865" y="130016"/>
                </a:lnTo>
                <a:lnTo>
                  <a:pt x="11423" y="135109"/>
                </a:lnTo>
                <a:lnTo>
                  <a:pt x="14788" y="139496"/>
                </a:lnTo>
                <a:lnTo>
                  <a:pt x="18023" y="143413"/>
                </a:lnTo>
                <a:lnTo>
                  <a:pt x="22164" y="146025"/>
                </a:lnTo>
                <a:lnTo>
                  <a:pt x="26909" y="147766"/>
                </a:lnTo>
                <a:lnTo>
                  <a:pt x="32057" y="148926"/>
                </a:lnTo>
                <a:lnTo>
                  <a:pt x="38465" y="149700"/>
                </a:lnTo>
                <a:lnTo>
                  <a:pt x="45714" y="150216"/>
                </a:lnTo>
                <a:lnTo>
                  <a:pt x="69142" y="15124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SMARTInkAnnotation194"/>
          <p:cNvSpPr/>
          <p:nvPr/>
        </p:nvSpPr>
        <p:spPr>
          <a:xfrm>
            <a:off x="7752697" y="4973836"/>
            <a:ext cx="104386" cy="195928"/>
          </a:xfrm>
          <a:custGeom>
            <a:avLst/>
            <a:gdLst/>
            <a:ahLst/>
            <a:cxnLst/>
            <a:rect l="0" t="0" r="0" b="0"/>
            <a:pathLst>
              <a:path w="104386" h="195928">
                <a:moveTo>
                  <a:pt x="33991" y="0"/>
                </a:moveTo>
                <a:lnTo>
                  <a:pt x="29250" y="4740"/>
                </a:lnTo>
                <a:lnTo>
                  <a:pt x="27854" y="7129"/>
                </a:lnTo>
                <a:lnTo>
                  <a:pt x="26302" y="12429"/>
                </a:lnTo>
                <a:lnTo>
                  <a:pt x="24896" y="15231"/>
                </a:lnTo>
                <a:lnTo>
                  <a:pt x="22966" y="18091"/>
                </a:lnTo>
                <a:lnTo>
                  <a:pt x="20688" y="20991"/>
                </a:lnTo>
                <a:lnTo>
                  <a:pt x="18177" y="23916"/>
                </a:lnTo>
                <a:lnTo>
                  <a:pt x="15510" y="26857"/>
                </a:lnTo>
                <a:lnTo>
                  <a:pt x="9902" y="32773"/>
                </a:lnTo>
                <a:lnTo>
                  <a:pt x="4102" y="38709"/>
                </a:lnTo>
                <a:lnTo>
                  <a:pt x="2159" y="42673"/>
                </a:lnTo>
                <a:lnTo>
                  <a:pt x="863" y="47301"/>
                </a:lnTo>
                <a:lnTo>
                  <a:pt x="0" y="52370"/>
                </a:lnTo>
                <a:lnTo>
                  <a:pt x="415" y="55748"/>
                </a:lnTo>
                <a:lnTo>
                  <a:pt x="1685" y="58001"/>
                </a:lnTo>
                <a:lnTo>
                  <a:pt x="3523" y="59504"/>
                </a:lnTo>
                <a:lnTo>
                  <a:pt x="5742" y="61497"/>
                </a:lnTo>
                <a:lnTo>
                  <a:pt x="10852" y="66358"/>
                </a:lnTo>
                <a:lnTo>
                  <a:pt x="14596" y="69043"/>
                </a:lnTo>
                <a:lnTo>
                  <a:pt x="19076" y="71825"/>
                </a:lnTo>
                <a:lnTo>
                  <a:pt x="24048" y="74673"/>
                </a:lnTo>
                <a:lnTo>
                  <a:pt x="29347" y="76571"/>
                </a:lnTo>
                <a:lnTo>
                  <a:pt x="34863" y="77836"/>
                </a:lnTo>
                <a:lnTo>
                  <a:pt x="40525" y="78680"/>
                </a:lnTo>
                <a:lnTo>
                  <a:pt x="46285" y="80235"/>
                </a:lnTo>
                <a:lnTo>
                  <a:pt x="52109" y="82262"/>
                </a:lnTo>
                <a:lnTo>
                  <a:pt x="57975" y="84607"/>
                </a:lnTo>
                <a:lnTo>
                  <a:pt x="63871" y="86171"/>
                </a:lnTo>
                <a:lnTo>
                  <a:pt x="69785" y="87213"/>
                </a:lnTo>
                <a:lnTo>
                  <a:pt x="75713" y="87907"/>
                </a:lnTo>
                <a:lnTo>
                  <a:pt x="81650" y="89363"/>
                </a:lnTo>
                <a:lnTo>
                  <a:pt x="87591" y="91325"/>
                </a:lnTo>
                <a:lnTo>
                  <a:pt x="93536" y="93626"/>
                </a:lnTo>
                <a:lnTo>
                  <a:pt x="97501" y="96152"/>
                </a:lnTo>
                <a:lnTo>
                  <a:pt x="100143" y="98828"/>
                </a:lnTo>
                <a:lnTo>
                  <a:pt x="101904" y="101604"/>
                </a:lnTo>
                <a:lnTo>
                  <a:pt x="103863" y="107334"/>
                </a:lnTo>
                <a:lnTo>
                  <a:pt x="104385" y="110251"/>
                </a:lnTo>
                <a:lnTo>
                  <a:pt x="103740" y="113188"/>
                </a:lnTo>
                <a:lnTo>
                  <a:pt x="102319" y="116139"/>
                </a:lnTo>
                <a:lnTo>
                  <a:pt x="100379" y="119098"/>
                </a:lnTo>
                <a:lnTo>
                  <a:pt x="97101" y="123054"/>
                </a:lnTo>
                <a:lnTo>
                  <a:pt x="92931" y="127677"/>
                </a:lnTo>
                <a:lnTo>
                  <a:pt x="88167" y="132743"/>
                </a:lnTo>
                <a:lnTo>
                  <a:pt x="83999" y="138105"/>
                </a:lnTo>
                <a:lnTo>
                  <a:pt x="80229" y="143663"/>
                </a:lnTo>
                <a:lnTo>
                  <a:pt x="76722" y="149354"/>
                </a:lnTo>
                <a:lnTo>
                  <a:pt x="72400" y="154140"/>
                </a:lnTo>
                <a:lnTo>
                  <a:pt x="67534" y="158322"/>
                </a:lnTo>
                <a:lnTo>
                  <a:pt x="62306" y="162103"/>
                </a:lnTo>
                <a:lnTo>
                  <a:pt x="56836" y="165615"/>
                </a:lnTo>
                <a:lnTo>
                  <a:pt x="51206" y="168949"/>
                </a:lnTo>
                <a:lnTo>
                  <a:pt x="45467" y="172164"/>
                </a:lnTo>
                <a:lnTo>
                  <a:pt x="33799" y="178382"/>
                </a:lnTo>
                <a:lnTo>
                  <a:pt x="27910" y="181429"/>
                </a:lnTo>
                <a:lnTo>
                  <a:pt x="22991" y="184453"/>
                </a:lnTo>
                <a:lnTo>
                  <a:pt x="18720" y="187461"/>
                </a:lnTo>
                <a:lnTo>
                  <a:pt x="9476" y="194677"/>
                </a:lnTo>
                <a:lnTo>
                  <a:pt x="9711" y="195269"/>
                </a:lnTo>
                <a:lnTo>
                  <a:pt x="10859" y="195663"/>
                </a:lnTo>
                <a:lnTo>
                  <a:pt x="12616" y="195927"/>
                </a:lnTo>
                <a:lnTo>
                  <a:pt x="14780" y="194118"/>
                </a:lnTo>
                <a:lnTo>
                  <a:pt x="17214" y="190927"/>
                </a:lnTo>
                <a:lnTo>
                  <a:pt x="25061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SMARTInkAnnotation195"/>
          <p:cNvSpPr/>
          <p:nvPr/>
        </p:nvSpPr>
        <p:spPr>
          <a:xfrm>
            <a:off x="7929563" y="4688086"/>
            <a:ext cx="35351" cy="220910"/>
          </a:xfrm>
          <a:custGeom>
            <a:avLst/>
            <a:gdLst/>
            <a:ahLst/>
            <a:cxnLst/>
            <a:rect l="0" t="0" r="0" b="0"/>
            <a:pathLst>
              <a:path w="35351" h="220910">
                <a:moveTo>
                  <a:pt x="26789" y="0"/>
                </a:moveTo>
                <a:lnTo>
                  <a:pt x="26789" y="9481"/>
                </a:lnTo>
                <a:lnTo>
                  <a:pt x="27780" y="14258"/>
                </a:lnTo>
                <a:lnTo>
                  <a:pt x="29434" y="19427"/>
                </a:lnTo>
                <a:lnTo>
                  <a:pt x="31528" y="24857"/>
                </a:lnTo>
                <a:lnTo>
                  <a:pt x="32925" y="31454"/>
                </a:lnTo>
                <a:lnTo>
                  <a:pt x="33856" y="38829"/>
                </a:lnTo>
                <a:lnTo>
                  <a:pt x="34476" y="46722"/>
                </a:lnTo>
                <a:lnTo>
                  <a:pt x="34891" y="55953"/>
                </a:lnTo>
                <a:lnTo>
                  <a:pt x="35350" y="76792"/>
                </a:lnTo>
                <a:lnTo>
                  <a:pt x="34481" y="86913"/>
                </a:lnTo>
                <a:lnTo>
                  <a:pt x="32908" y="96638"/>
                </a:lnTo>
                <a:lnTo>
                  <a:pt x="30868" y="106097"/>
                </a:lnTo>
                <a:lnTo>
                  <a:pt x="29509" y="115380"/>
                </a:lnTo>
                <a:lnTo>
                  <a:pt x="28602" y="124545"/>
                </a:lnTo>
                <a:lnTo>
                  <a:pt x="27998" y="133631"/>
                </a:lnTo>
                <a:lnTo>
                  <a:pt x="26603" y="142666"/>
                </a:lnTo>
                <a:lnTo>
                  <a:pt x="24680" y="151665"/>
                </a:lnTo>
                <a:lnTo>
                  <a:pt x="22407" y="160641"/>
                </a:lnTo>
                <a:lnTo>
                  <a:pt x="20890" y="168610"/>
                </a:lnTo>
                <a:lnTo>
                  <a:pt x="19880" y="175906"/>
                </a:lnTo>
                <a:lnTo>
                  <a:pt x="19206" y="182756"/>
                </a:lnTo>
                <a:lnTo>
                  <a:pt x="17765" y="189306"/>
                </a:lnTo>
                <a:lnTo>
                  <a:pt x="15812" y="195657"/>
                </a:lnTo>
                <a:lnTo>
                  <a:pt x="13517" y="201875"/>
                </a:lnTo>
                <a:lnTo>
                  <a:pt x="11989" y="207013"/>
                </a:lnTo>
                <a:lnTo>
                  <a:pt x="10968" y="211431"/>
                </a:lnTo>
                <a:lnTo>
                  <a:pt x="10288" y="215368"/>
                </a:lnTo>
                <a:lnTo>
                  <a:pt x="8843" y="217992"/>
                </a:lnTo>
                <a:lnTo>
                  <a:pt x="6887" y="219742"/>
                </a:lnTo>
                <a:lnTo>
                  <a:pt x="4591" y="220909"/>
                </a:lnTo>
                <a:lnTo>
                  <a:pt x="3061" y="220695"/>
                </a:lnTo>
                <a:lnTo>
                  <a:pt x="2040" y="219559"/>
                </a:lnTo>
                <a:lnTo>
                  <a:pt x="0" y="2143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SMARTInkAnnotation196"/>
          <p:cNvSpPr/>
          <p:nvPr/>
        </p:nvSpPr>
        <p:spPr>
          <a:xfrm>
            <a:off x="7893844" y="4786313"/>
            <a:ext cx="151805" cy="26790"/>
          </a:xfrm>
          <a:custGeom>
            <a:avLst/>
            <a:gdLst/>
            <a:ahLst/>
            <a:cxnLst/>
            <a:rect l="0" t="0" r="0" b="0"/>
            <a:pathLst>
              <a:path w="151805" h="26790">
                <a:moveTo>
                  <a:pt x="0" y="26789"/>
                </a:moveTo>
                <a:lnTo>
                  <a:pt x="0" y="22049"/>
                </a:lnTo>
                <a:lnTo>
                  <a:pt x="991" y="20651"/>
                </a:lnTo>
                <a:lnTo>
                  <a:pt x="2645" y="19720"/>
                </a:lnTo>
                <a:lnTo>
                  <a:pt x="7688" y="18227"/>
                </a:lnTo>
                <a:lnTo>
                  <a:pt x="11024" y="18022"/>
                </a:lnTo>
                <a:lnTo>
                  <a:pt x="15814" y="17931"/>
                </a:lnTo>
                <a:lnTo>
                  <a:pt x="43472" y="17861"/>
                </a:lnTo>
                <a:lnTo>
                  <a:pt x="47832" y="16869"/>
                </a:lnTo>
                <a:lnTo>
                  <a:pt x="51731" y="15214"/>
                </a:lnTo>
                <a:lnTo>
                  <a:pt x="55324" y="13119"/>
                </a:lnTo>
                <a:lnTo>
                  <a:pt x="58711" y="11722"/>
                </a:lnTo>
                <a:lnTo>
                  <a:pt x="61960" y="10791"/>
                </a:lnTo>
                <a:lnTo>
                  <a:pt x="65120" y="10171"/>
                </a:lnTo>
                <a:lnTo>
                  <a:pt x="69209" y="9757"/>
                </a:lnTo>
                <a:lnTo>
                  <a:pt x="73921" y="9481"/>
                </a:lnTo>
                <a:lnTo>
                  <a:pt x="84448" y="9174"/>
                </a:lnTo>
                <a:lnTo>
                  <a:pt x="117995" y="8961"/>
                </a:lnTo>
                <a:lnTo>
                  <a:pt x="125296" y="7958"/>
                </a:lnTo>
                <a:lnTo>
                  <a:pt x="132147" y="6298"/>
                </a:lnTo>
                <a:lnTo>
                  <a:pt x="151804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SMARTInkAnnotation197"/>
          <p:cNvSpPr/>
          <p:nvPr/>
        </p:nvSpPr>
        <p:spPr>
          <a:xfrm>
            <a:off x="8152913" y="4705945"/>
            <a:ext cx="8822" cy="178595"/>
          </a:xfrm>
          <a:custGeom>
            <a:avLst/>
            <a:gdLst/>
            <a:ahLst/>
            <a:cxnLst/>
            <a:rect l="0" t="0" r="0" b="0"/>
            <a:pathLst>
              <a:path w="8822" h="178595">
                <a:moveTo>
                  <a:pt x="8821" y="0"/>
                </a:moveTo>
                <a:lnTo>
                  <a:pt x="8821" y="33419"/>
                </a:lnTo>
                <a:lnTo>
                  <a:pt x="7829" y="40139"/>
                </a:lnTo>
                <a:lnTo>
                  <a:pt x="6175" y="47595"/>
                </a:lnTo>
                <a:lnTo>
                  <a:pt x="4081" y="55543"/>
                </a:lnTo>
                <a:lnTo>
                  <a:pt x="2685" y="63818"/>
                </a:lnTo>
                <a:lnTo>
                  <a:pt x="1753" y="72311"/>
                </a:lnTo>
                <a:lnTo>
                  <a:pt x="1133" y="80950"/>
                </a:lnTo>
                <a:lnTo>
                  <a:pt x="719" y="89685"/>
                </a:lnTo>
                <a:lnTo>
                  <a:pt x="259" y="107329"/>
                </a:lnTo>
                <a:lnTo>
                  <a:pt x="0" y="129256"/>
                </a:lnTo>
                <a:lnTo>
                  <a:pt x="957" y="135780"/>
                </a:lnTo>
                <a:lnTo>
                  <a:pt x="2586" y="142114"/>
                </a:lnTo>
                <a:lnTo>
                  <a:pt x="4664" y="148321"/>
                </a:lnTo>
                <a:lnTo>
                  <a:pt x="6050" y="153451"/>
                </a:lnTo>
                <a:lnTo>
                  <a:pt x="6973" y="157863"/>
                </a:lnTo>
                <a:lnTo>
                  <a:pt x="7589" y="161797"/>
                </a:lnTo>
                <a:lnTo>
                  <a:pt x="8000" y="165411"/>
                </a:lnTo>
                <a:lnTo>
                  <a:pt x="8274" y="168814"/>
                </a:lnTo>
                <a:lnTo>
                  <a:pt x="8821" y="1785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SMARTInkAnnotation198"/>
          <p:cNvSpPr/>
          <p:nvPr/>
        </p:nvSpPr>
        <p:spPr>
          <a:xfrm>
            <a:off x="8090297" y="4777383"/>
            <a:ext cx="214313" cy="34479"/>
          </a:xfrm>
          <a:custGeom>
            <a:avLst/>
            <a:gdLst/>
            <a:ahLst/>
            <a:cxnLst/>
            <a:rect l="0" t="0" r="0" b="0"/>
            <a:pathLst>
              <a:path w="214313" h="34479">
                <a:moveTo>
                  <a:pt x="0" y="26789"/>
                </a:moveTo>
                <a:lnTo>
                  <a:pt x="12429" y="26789"/>
                </a:lnTo>
                <a:lnTo>
                  <a:pt x="15231" y="27781"/>
                </a:lnTo>
                <a:lnTo>
                  <a:pt x="18092" y="29434"/>
                </a:lnTo>
                <a:lnTo>
                  <a:pt x="20990" y="31529"/>
                </a:lnTo>
                <a:lnTo>
                  <a:pt x="24908" y="32926"/>
                </a:lnTo>
                <a:lnTo>
                  <a:pt x="29504" y="33857"/>
                </a:lnTo>
                <a:lnTo>
                  <a:pt x="34551" y="34478"/>
                </a:lnTo>
                <a:lnTo>
                  <a:pt x="40894" y="33899"/>
                </a:lnTo>
                <a:lnTo>
                  <a:pt x="48099" y="32521"/>
                </a:lnTo>
                <a:lnTo>
                  <a:pt x="55878" y="30610"/>
                </a:lnTo>
                <a:lnTo>
                  <a:pt x="64042" y="29336"/>
                </a:lnTo>
                <a:lnTo>
                  <a:pt x="72460" y="28487"/>
                </a:lnTo>
                <a:lnTo>
                  <a:pt x="81048" y="27921"/>
                </a:lnTo>
                <a:lnTo>
                  <a:pt x="89752" y="27543"/>
                </a:lnTo>
                <a:lnTo>
                  <a:pt x="107358" y="27125"/>
                </a:lnTo>
                <a:lnTo>
                  <a:pt x="116220" y="26020"/>
                </a:lnTo>
                <a:lnTo>
                  <a:pt x="125105" y="24293"/>
                </a:lnTo>
                <a:lnTo>
                  <a:pt x="134005" y="22148"/>
                </a:lnTo>
                <a:lnTo>
                  <a:pt x="142914" y="20718"/>
                </a:lnTo>
                <a:lnTo>
                  <a:pt x="151832" y="19766"/>
                </a:lnTo>
                <a:lnTo>
                  <a:pt x="160752" y="19130"/>
                </a:lnTo>
                <a:lnTo>
                  <a:pt x="169676" y="17714"/>
                </a:lnTo>
                <a:lnTo>
                  <a:pt x="178601" y="15778"/>
                </a:lnTo>
                <a:lnTo>
                  <a:pt x="187528" y="13495"/>
                </a:lnTo>
                <a:lnTo>
                  <a:pt x="194472" y="10981"/>
                </a:lnTo>
                <a:lnTo>
                  <a:pt x="200093" y="8312"/>
                </a:lnTo>
                <a:lnTo>
                  <a:pt x="214312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SMARTInkAnnotation199"/>
          <p:cNvSpPr/>
          <p:nvPr/>
        </p:nvSpPr>
        <p:spPr>
          <a:xfrm>
            <a:off x="3330773" y="5471611"/>
            <a:ext cx="500064" cy="401511"/>
          </a:xfrm>
          <a:custGeom>
            <a:avLst/>
            <a:gdLst/>
            <a:ahLst/>
            <a:cxnLst/>
            <a:rect l="0" t="0" r="0" b="0"/>
            <a:pathLst>
              <a:path w="500064" h="401511">
                <a:moveTo>
                  <a:pt x="0" y="288038"/>
                </a:moveTo>
                <a:lnTo>
                  <a:pt x="0" y="317636"/>
                </a:lnTo>
                <a:lnTo>
                  <a:pt x="993" y="324637"/>
                </a:lnTo>
                <a:lnTo>
                  <a:pt x="2646" y="331289"/>
                </a:lnTo>
                <a:lnTo>
                  <a:pt x="4741" y="337708"/>
                </a:lnTo>
                <a:lnTo>
                  <a:pt x="7069" y="350131"/>
                </a:lnTo>
                <a:lnTo>
                  <a:pt x="8103" y="362268"/>
                </a:lnTo>
                <a:lnTo>
                  <a:pt x="8563" y="374276"/>
                </a:lnTo>
                <a:lnTo>
                  <a:pt x="8898" y="392900"/>
                </a:lnTo>
                <a:lnTo>
                  <a:pt x="8926" y="382532"/>
                </a:lnTo>
                <a:lnTo>
                  <a:pt x="8930" y="215812"/>
                </a:lnTo>
                <a:lnTo>
                  <a:pt x="9922" y="199208"/>
                </a:lnTo>
                <a:lnTo>
                  <a:pt x="11576" y="183177"/>
                </a:lnTo>
                <a:lnTo>
                  <a:pt x="13671" y="167529"/>
                </a:lnTo>
                <a:lnTo>
                  <a:pt x="15067" y="153129"/>
                </a:lnTo>
                <a:lnTo>
                  <a:pt x="15998" y="139559"/>
                </a:lnTo>
                <a:lnTo>
                  <a:pt x="16618" y="126545"/>
                </a:lnTo>
                <a:lnTo>
                  <a:pt x="18024" y="114891"/>
                </a:lnTo>
                <a:lnTo>
                  <a:pt x="19954" y="104146"/>
                </a:lnTo>
                <a:lnTo>
                  <a:pt x="22232" y="94005"/>
                </a:lnTo>
                <a:lnTo>
                  <a:pt x="23752" y="85261"/>
                </a:lnTo>
                <a:lnTo>
                  <a:pt x="24764" y="77447"/>
                </a:lnTo>
                <a:lnTo>
                  <a:pt x="25439" y="70253"/>
                </a:lnTo>
                <a:lnTo>
                  <a:pt x="28835" y="59614"/>
                </a:lnTo>
                <a:lnTo>
                  <a:pt x="31130" y="55388"/>
                </a:lnTo>
                <a:lnTo>
                  <a:pt x="33652" y="52571"/>
                </a:lnTo>
                <a:lnTo>
                  <a:pt x="36325" y="50692"/>
                </a:lnTo>
                <a:lnTo>
                  <a:pt x="39100" y="49440"/>
                </a:lnTo>
                <a:lnTo>
                  <a:pt x="42934" y="49598"/>
                </a:lnTo>
                <a:lnTo>
                  <a:pt x="52486" y="52419"/>
                </a:lnTo>
                <a:lnTo>
                  <a:pt x="56818" y="56545"/>
                </a:lnTo>
                <a:lnTo>
                  <a:pt x="64279" y="69066"/>
                </a:lnTo>
                <a:lnTo>
                  <a:pt x="68649" y="76572"/>
                </a:lnTo>
                <a:lnTo>
                  <a:pt x="78798" y="92850"/>
                </a:lnTo>
                <a:lnTo>
                  <a:pt x="84282" y="103343"/>
                </a:lnTo>
                <a:lnTo>
                  <a:pt x="89922" y="115298"/>
                </a:lnTo>
                <a:lnTo>
                  <a:pt x="95667" y="128230"/>
                </a:lnTo>
                <a:lnTo>
                  <a:pt x="107342" y="153181"/>
                </a:lnTo>
                <a:lnTo>
                  <a:pt x="113233" y="165391"/>
                </a:lnTo>
                <a:lnTo>
                  <a:pt x="118153" y="178492"/>
                </a:lnTo>
                <a:lnTo>
                  <a:pt x="122425" y="192187"/>
                </a:lnTo>
                <a:lnTo>
                  <a:pt x="126265" y="206278"/>
                </a:lnTo>
                <a:lnTo>
                  <a:pt x="130810" y="218648"/>
                </a:lnTo>
                <a:lnTo>
                  <a:pt x="135824" y="229872"/>
                </a:lnTo>
                <a:lnTo>
                  <a:pt x="141151" y="240331"/>
                </a:lnTo>
                <a:lnTo>
                  <a:pt x="146686" y="250280"/>
                </a:lnTo>
                <a:lnTo>
                  <a:pt x="152361" y="259889"/>
                </a:lnTo>
                <a:lnTo>
                  <a:pt x="158130" y="269272"/>
                </a:lnTo>
                <a:lnTo>
                  <a:pt x="162966" y="278504"/>
                </a:lnTo>
                <a:lnTo>
                  <a:pt x="167183" y="287635"/>
                </a:lnTo>
                <a:lnTo>
                  <a:pt x="170987" y="296699"/>
                </a:lnTo>
                <a:lnTo>
                  <a:pt x="175507" y="304726"/>
                </a:lnTo>
                <a:lnTo>
                  <a:pt x="180505" y="312061"/>
                </a:lnTo>
                <a:lnTo>
                  <a:pt x="190357" y="323519"/>
                </a:lnTo>
                <a:lnTo>
                  <a:pt x="198044" y="328612"/>
                </a:lnTo>
                <a:lnTo>
                  <a:pt x="202475" y="328978"/>
                </a:lnTo>
                <a:lnTo>
                  <a:pt x="212690" y="326739"/>
                </a:lnTo>
                <a:lnTo>
                  <a:pt x="217199" y="322768"/>
                </a:lnTo>
                <a:lnTo>
                  <a:pt x="224856" y="310419"/>
                </a:lnTo>
                <a:lnTo>
                  <a:pt x="228287" y="302958"/>
                </a:lnTo>
                <a:lnTo>
                  <a:pt x="231567" y="295008"/>
                </a:lnTo>
                <a:lnTo>
                  <a:pt x="234745" y="286732"/>
                </a:lnTo>
                <a:lnTo>
                  <a:pt x="243569" y="261661"/>
                </a:lnTo>
                <a:lnTo>
                  <a:pt x="248699" y="246640"/>
                </a:lnTo>
                <a:lnTo>
                  <a:pt x="253112" y="230674"/>
                </a:lnTo>
                <a:lnTo>
                  <a:pt x="257046" y="214077"/>
                </a:lnTo>
                <a:lnTo>
                  <a:pt x="260661" y="197058"/>
                </a:lnTo>
                <a:lnTo>
                  <a:pt x="265056" y="178768"/>
                </a:lnTo>
                <a:lnTo>
                  <a:pt x="275230" y="139924"/>
                </a:lnTo>
                <a:lnTo>
                  <a:pt x="280721" y="121826"/>
                </a:lnTo>
                <a:lnTo>
                  <a:pt x="286366" y="104800"/>
                </a:lnTo>
                <a:lnTo>
                  <a:pt x="292114" y="88489"/>
                </a:lnTo>
                <a:lnTo>
                  <a:pt x="296938" y="73646"/>
                </a:lnTo>
                <a:lnTo>
                  <a:pt x="301146" y="59782"/>
                </a:lnTo>
                <a:lnTo>
                  <a:pt x="304944" y="46570"/>
                </a:lnTo>
                <a:lnTo>
                  <a:pt x="308468" y="35778"/>
                </a:lnTo>
                <a:lnTo>
                  <a:pt x="311810" y="26599"/>
                </a:lnTo>
                <a:lnTo>
                  <a:pt x="315029" y="18495"/>
                </a:lnTo>
                <a:lnTo>
                  <a:pt x="321253" y="6845"/>
                </a:lnTo>
                <a:lnTo>
                  <a:pt x="324302" y="2349"/>
                </a:lnTo>
                <a:lnTo>
                  <a:pt x="327326" y="345"/>
                </a:lnTo>
                <a:lnTo>
                  <a:pt x="330335" y="0"/>
                </a:lnTo>
                <a:lnTo>
                  <a:pt x="333333" y="763"/>
                </a:lnTo>
                <a:lnTo>
                  <a:pt x="336324" y="3255"/>
                </a:lnTo>
                <a:lnTo>
                  <a:pt x="342292" y="11317"/>
                </a:lnTo>
                <a:lnTo>
                  <a:pt x="345273" y="18229"/>
                </a:lnTo>
                <a:lnTo>
                  <a:pt x="348253" y="26806"/>
                </a:lnTo>
                <a:lnTo>
                  <a:pt x="351231" y="36493"/>
                </a:lnTo>
                <a:lnTo>
                  <a:pt x="354209" y="47911"/>
                </a:lnTo>
                <a:lnTo>
                  <a:pt x="360164" y="73828"/>
                </a:lnTo>
                <a:lnTo>
                  <a:pt x="366117" y="104528"/>
                </a:lnTo>
                <a:lnTo>
                  <a:pt x="378024" y="172745"/>
                </a:lnTo>
                <a:lnTo>
                  <a:pt x="381992" y="190340"/>
                </a:lnTo>
                <a:lnTo>
                  <a:pt x="386623" y="208023"/>
                </a:lnTo>
                <a:lnTo>
                  <a:pt x="391694" y="225765"/>
                </a:lnTo>
                <a:lnTo>
                  <a:pt x="396067" y="242554"/>
                </a:lnTo>
                <a:lnTo>
                  <a:pt x="403572" y="274437"/>
                </a:lnTo>
                <a:lnTo>
                  <a:pt x="407954" y="288892"/>
                </a:lnTo>
                <a:lnTo>
                  <a:pt x="412860" y="302498"/>
                </a:lnTo>
                <a:lnTo>
                  <a:pt x="418115" y="315538"/>
                </a:lnTo>
                <a:lnTo>
                  <a:pt x="422611" y="328199"/>
                </a:lnTo>
                <a:lnTo>
                  <a:pt x="426600" y="340609"/>
                </a:lnTo>
                <a:lnTo>
                  <a:pt x="430252" y="352850"/>
                </a:lnTo>
                <a:lnTo>
                  <a:pt x="434671" y="362996"/>
                </a:lnTo>
                <a:lnTo>
                  <a:pt x="439601" y="371744"/>
                </a:lnTo>
                <a:lnTo>
                  <a:pt x="444872" y="379561"/>
                </a:lnTo>
                <a:lnTo>
                  <a:pt x="453375" y="390892"/>
                </a:lnTo>
                <a:lnTo>
                  <a:pt x="457031" y="395303"/>
                </a:lnTo>
                <a:lnTo>
                  <a:pt x="461453" y="398243"/>
                </a:lnTo>
                <a:lnTo>
                  <a:pt x="471658" y="401510"/>
                </a:lnTo>
                <a:lnTo>
                  <a:pt x="477158" y="400396"/>
                </a:lnTo>
                <a:lnTo>
                  <a:pt x="482809" y="397671"/>
                </a:lnTo>
                <a:lnTo>
                  <a:pt x="500063" y="3862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SMARTInkAnnotation200"/>
          <p:cNvSpPr/>
          <p:nvPr/>
        </p:nvSpPr>
        <p:spPr>
          <a:xfrm>
            <a:off x="4010949" y="5420320"/>
            <a:ext cx="266372" cy="478315"/>
          </a:xfrm>
          <a:custGeom>
            <a:avLst/>
            <a:gdLst/>
            <a:ahLst/>
            <a:cxnLst/>
            <a:rect l="0" t="0" r="0" b="0"/>
            <a:pathLst>
              <a:path w="266372" h="478315">
                <a:moveTo>
                  <a:pt x="132426" y="0"/>
                </a:moveTo>
                <a:lnTo>
                  <a:pt x="127685" y="0"/>
                </a:lnTo>
                <a:lnTo>
                  <a:pt x="125297" y="992"/>
                </a:lnTo>
                <a:lnTo>
                  <a:pt x="116202" y="7129"/>
                </a:lnTo>
                <a:lnTo>
                  <a:pt x="111688" y="9714"/>
                </a:lnTo>
                <a:lnTo>
                  <a:pt x="106694" y="12429"/>
                </a:lnTo>
                <a:lnTo>
                  <a:pt x="100389" y="14239"/>
                </a:lnTo>
                <a:lnTo>
                  <a:pt x="93208" y="15446"/>
                </a:lnTo>
                <a:lnTo>
                  <a:pt x="85445" y="16251"/>
                </a:lnTo>
                <a:lnTo>
                  <a:pt x="78285" y="18772"/>
                </a:lnTo>
                <a:lnTo>
                  <a:pt x="71527" y="22436"/>
                </a:lnTo>
                <a:lnTo>
                  <a:pt x="65037" y="26864"/>
                </a:lnTo>
                <a:lnTo>
                  <a:pt x="58727" y="30808"/>
                </a:lnTo>
                <a:lnTo>
                  <a:pt x="52535" y="34429"/>
                </a:lnTo>
                <a:lnTo>
                  <a:pt x="46423" y="37836"/>
                </a:lnTo>
                <a:lnTo>
                  <a:pt x="41357" y="41099"/>
                </a:lnTo>
                <a:lnTo>
                  <a:pt x="33081" y="47371"/>
                </a:lnTo>
                <a:lnTo>
                  <a:pt x="28493" y="50432"/>
                </a:lnTo>
                <a:lnTo>
                  <a:pt x="23450" y="53465"/>
                </a:lnTo>
                <a:lnTo>
                  <a:pt x="18104" y="56480"/>
                </a:lnTo>
                <a:lnTo>
                  <a:pt x="14539" y="60473"/>
                </a:lnTo>
                <a:lnTo>
                  <a:pt x="12163" y="65120"/>
                </a:lnTo>
                <a:lnTo>
                  <a:pt x="8530" y="74583"/>
                </a:lnTo>
                <a:lnTo>
                  <a:pt x="3608" y="82096"/>
                </a:lnTo>
                <a:lnTo>
                  <a:pt x="760" y="91388"/>
                </a:lnTo>
                <a:lnTo>
                  <a:pt x="0" y="96644"/>
                </a:lnTo>
                <a:lnTo>
                  <a:pt x="1802" y="107776"/>
                </a:lnTo>
                <a:lnTo>
                  <a:pt x="5910" y="119338"/>
                </a:lnTo>
                <a:lnTo>
                  <a:pt x="11043" y="131091"/>
                </a:lnTo>
                <a:lnTo>
                  <a:pt x="13986" y="142930"/>
                </a:lnTo>
                <a:lnTo>
                  <a:pt x="16286" y="154806"/>
                </a:lnTo>
                <a:lnTo>
                  <a:pt x="20615" y="166698"/>
                </a:lnTo>
                <a:lnTo>
                  <a:pt x="25847" y="181244"/>
                </a:lnTo>
                <a:lnTo>
                  <a:pt x="28631" y="189291"/>
                </a:lnTo>
                <a:lnTo>
                  <a:pt x="31724" y="203523"/>
                </a:lnTo>
                <a:lnTo>
                  <a:pt x="34092" y="217454"/>
                </a:lnTo>
                <a:lnTo>
                  <a:pt x="36112" y="225337"/>
                </a:lnTo>
                <a:lnTo>
                  <a:pt x="38451" y="233568"/>
                </a:lnTo>
                <a:lnTo>
                  <a:pt x="40010" y="242032"/>
                </a:lnTo>
                <a:lnTo>
                  <a:pt x="41050" y="250652"/>
                </a:lnTo>
                <a:lnTo>
                  <a:pt x="41743" y="259375"/>
                </a:lnTo>
                <a:lnTo>
                  <a:pt x="42205" y="268167"/>
                </a:lnTo>
                <a:lnTo>
                  <a:pt x="42719" y="285873"/>
                </a:lnTo>
                <a:lnTo>
                  <a:pt x="43075" y="323346"/>
                </a:lnTo>
                <a:lnTo>
                  <a:pt x="43093" y="331651"/>
                </a:lnTo>
                <a:lnTo>
                  <a:pt x="40467" y="346168"/>
                </a:lnTo>
                <a:lnTo>
                  <a:pt x="36985" y="360228"/>
                </a:lnTo>
                <a:lnTo>
                  <a:pt x="36057" y="368143"/>
                </a:lnTo>
                <a:lnTo>
                  <a:pt x="35437" y="376398"/>
                </a:lnTo>
                <a:lnTo>
                  <a:pt x="34750" y="390861"/>
                </a:lnTo>
                <a:lnTo>
                  <a:pt x="34363" y="407514"/>
                </a:lnTo>
                <a:lnTo>
                  <a:pt x="34232" y="426770"/>
                </a:lnTo>
                <a:lnTo>
                  <a:pt x="36205" y="431357"/>
                </a:lnTo>
                <a:lnTo>
                  <a:pt x="39505" y="435407"/>
                </a:lnTo>
                <a:lnTo>
                  <a:pt x="47472" y="442554"/>
                </a:lnTo>
                <a:lnTo>
                  <a:pt x="54320" y="449036"/>
                </a:lnTo>
                <a:lnTo>
                  <a:pt x="58527" y="452155"/>
                </a:lnTo>
                <a:lnTo>
                  <a:pt x="63316" y="455226"/>
                </a:lnTo>
                <a:lnTo>
                  <a:pt x="68493" y="458265"/>
                </a:lnTo>
                <a:lnTo>
                  <a:pt x="73929" y="461283"/>
                </a:lnTo>
                <a:lnTo>
                  <a:pt x="85261" y="467283"/>
                </a:lnTo>
                <a:lnTo>
                  <a:pt x="92053" y="469280"/>
                </a:lnTo>
                <a:lnTo>
                  <a:pt x="99557" y="470612"/>
                </a:lnTo>
                <a:lnTo>
                  <a:pt x="107537" y="471499"/>
                </a:lnTo>
                <a:lnTo>
                  <a:pt x="115833" y="472090"/>
                </a:lnTo>
                <a:lnTo>
                  <a:pt x="124340" y="472485"/>
                </a:lnTo>
                <a:lnTo>
                  <a:pt x="132989" y="472748"/>
                </a:lnTo>
                <a:lnTo>
                  <a:pt x="142723" y="473915"/>
                </a:lnTo>
                <a:lnTo>
                  <a:pt x="153181" y="475686"/>
                </a:lnTo>
                <a:lnTo>
                  <a:pt x="164123" y="477858"/>
                </a:lnTo>
                <a:lnTo>
                  <a:pt x="174393" y="478314"/>
                </a:lnTo>
                <a:lnTo>
                  <a:pt x="184216" y="477627"/>
                </a:lnTo>
                <a:lnTo>
                  <a:pt x="193742" y="476175"/>
                </a:lnTo>
                <a:lnTo>
                  <a:pt x="203069" y="475209"/>
                </a:lnTo>
                <a:lnTo>
                  <a:pt x="212264" y="474563"/>
                </a:lnTo>
                <a:lnTo>
                  <a:pt x="221370" y="474133"/>
                </a:lnTo>
                <a:lnTo>
                  <a:pt x="230417" y="472854"/>
                </a:lnTo>
                <a:lnTo>
                  <a:pt x="239425" y="471010"/>
                </a:lnTo>
                <a:lnTo>
                  <a:pt x="266371" y="46434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SMARTInkAnnotation201"/>
          <p:cNvSpPr/>
          <p:nvPr/>
        </p:nvSpPr>
        <p:spPr>
          <a:xfrm>
            <a:off x="4277320" y="5564287"/>
            <a:ext cx="160736" cy="221428"/>
          </a:xfrm>
          <a:custGeom>
            <a:avLst/>
            <a:gdLst/>
            <a:ahLst/>
            <a:cxnLst/>
            <a:rect l="0" t="0" r="0" b="0"/>
            <a:pathLst>
              <a:path w="160736" h="221428">
                <a:moveTo>
                  <a:pt x="0" y="213221"/>
                </a:moveTo>
                <a:lnTo>
                  <a:pt x="0" y="208480"/>
                </a:lnTo>
                <a:lnTo>
                  <a:pt x="993" y="206092"/>
                </a:lnTo>
                <a:lnTo>
                  <a:pt x="4741" y="200792"/>
                </a:lnTo>
                <a:lnTo>
                  <a:pt x="9714" y="195129"/>
                </a:lnTo>
                <a:lnTo>
                  <a:pt x="12429" y="192230"/>
                </a:lnTo>
                <a:lnTo>
                  <a:pt x="15232" y="188313"/>
                </a:lnTo>
                <a:lnTo>
                  <a:pt x="18092" y="183717"/>
                </a:lnTo>
                <a:lnTo>
                  <a:pt x="20991" y="178669"/>
                </a:lnTo>
                <a:lnTo>
                  <a:pt x="26858" y="167768"/>
                </a:lnTo>
                <a:lnTo>
                  <a:pt x="43449" y="135120"/>
                </a:lnTo>
                <a:lnTo>
                  <a:pt x="47818" y="125434"/>
                </a:lnTo>
                <a:lnTo>
                  <a:pt x="51722" y="116001"/>
                </a:lnTo>
                <a:lnTo>
                  <a:pt x="55317" y="106736"/>
                </a:lnTo>
                <a:lnTo>
                  <a:pt x="61958" y="88504"/>
                </a:lnTo>
                <a:lnTo>
                  <a:pt x="74305" y="52545"/>
                </a:lnTo>
                <a:lnTo>
                  <a:pt x="76326" y="44588"/>
                </a:lnTo>
                <a:lnTo>
                  <a:pt x="77673" y="37299"/>
                </a:lnTo>
                <a:lnTo>
                  <a:pt x="78571" y="30456"/>
                </a:lnTo>
                <a:lnTo>
                  <a:pt x="79170" y="23908"/>
                </a:lnTo>
                <a:lnTo>
                  <a:pt x="79569" y="17559"/>
                </a:lnTo>
                <a:lnTo>
                  <a:pt x="80321" y="0"/>
                </a:lnTo>
                <a:lnTo>
                  <a:pt x="77701" y="2040"/>
                </a:lnTo>
                <a:lnTo>
                  <a:pt x="75614" y="3972"/>
                </a:lnTo>
                <a:lnTo>
                  <a:pt x="74221" y="7245"/>
                </a:lnTo>
                <a:lnTo>
                  <a:pt x="73294" y="11411"/>
                </a:lnTo>
                <a:lnTo>
                  <a:pt x="72675" y="16174"/>
                </a:lnTo>
                <a:lnTo>
                  <a:pt x="72263" y="22325"/>
                </a:lnTo>
                <a:lnTo>
                  <a:pt x="71988" y="29402"/>
                </a:lnTo>
                <a:lnTo>
                  <a:pt x="71682" y="46195"/>
                </a:lnTo>
                <a:lnTo>
                  <a:pt x="71546" y="66888"/>
                </a:lnTo>
                <a:lnTo>
                  <a:pt x="72502" y="76971"/>
                </a:lnTo>
                <a:lnTo>
                  <a:pt x="74132" y="86668"/>
                </a:lnTo>
                <a:lnTo>
                  <a:pt x="76210" y="96110"/>
                </a:lnTo>
                <a:lnTo>
                  <a:pt x="78588" y="105382"/>
                </a:lnTo>
                <a:lnTo>
                  <a:pt x="81166" y="114538"/>
                </a:lnTo>
                <a:lnTo>
                  <a:pt x="86675" y="132651"/>
                </a:lnTo>
                <a:lnTo>
                  <a:pt x="101250" y="177475"/>
                </a:lnTo>
                <a:lnTo>
                  <a:pt x="104211" y="185421"/>
                </a:lnTo>
                <a:lnTo>
                  <a:pt x="107177" y="192704"/>
                </a:lnTo>
                <a:lnTo>
                  <a:pt x="110147" y="199543"/>
                </a:lnTo>
                <a:lnTo>
                  <a:pt x="114111" y="205094"/>
                </a:lnTo>
                <a:lnTo>
                  <a:pt x="118738" y="209787"/>
                </a:lnTo>
                <a:lnTo>
                  <a:pt x="123807" y="213909"/>
                </a:lnTo>
                <a:lnTo>
                  <a:pt x="128179" y="216655"/>
                </a:lnTo>
                <a:lnTo>
                  <a:pt x="132086" y="218487"/>
                </a:lnTo>
                <a:lnTo>
                  <a:pt x="135682" y="219708"/>
                </a:lnTo>
                <a:lnTo>
                  <a:pt x="139072" y="220523"/>
                </a:lnTo>
                <a:lnTo>
                  <a:pt x="142324" y="221065"/>
                </a:lnTo>
                <a:lnTo>
                  <a:pt x="145484" y="221427"/>
                </a:lnTo>
                <a:lnTo>
                  <a:pt x="147591" y="218692"/>
                </a:lnTo>
                <a:lnTo>
                  <a:pt x="148996" y="213891"/>
                </a:lnTo>
                <a:lnTo>
                  <a:pt x="149932" y="207715"/>
                </a:lnTo>
                <a:lnTo>
                  <a:pt x="151549" y="200620"/>
                </a:lnTo>
                <a:lnTo>
                  <a:pt x="153618" y="192914"/>
                </a:lnTo>
                <a:lnTo>
                  <a:pt x="160735" y="16857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SMARTInkAnnotation202"/>
          <p:cNvSpPr/>
          <p:nvPr/>
        </p:nvSpPr>
        <p:spPr>
          <a:xfrm>
            <a:off x="4339828" y="5429250"/>
            <a:ext cx="44650" cy="26790"/>
          </a:xfrm>
          <a:custGeom>
            <a:avLst/>
            <a:gdLst/>
            <a:ahLst/>
            <a:cxnLst/>
            <a:rect l="0" t="0" r="0" b="0"/>
            <a:pathLst>
              <a:path w="44650" h="26790">
                <a:moveTo>
                  <a:pt x="0" y="0"/>
                </a:moveTo>
                <a:lnTo>
                  <a:pt x="4741" y="0"/>
                </a:lnTo>
                <a:lnTo>
                  <a:pt x="7129" y="992"/>
                </a:lnTo>
                <a:lnTo>
                  <a:pt x="9713" y="2646"/>
                </a:lnTo>
                <a:lnTo>
                  <a:pt x="12429" y="4740"/>
                </a:lnTo>
                <a:lnTo>
                  <a:pt x="15231" y="7129"/>
                </a:lnTo>
                <a:lnTo>
                  <a:pt x="18092" y="9713"/>
                </a:lnTo>
                <a:lnTo>
                  <a:pt x="20991" y="12429"/>
                </a:lnTo>
                <a:lnTo>
                  <a:pt x="24908" y="15231"/>
                </a:lnTo>
                <a:lnTo>
                  <a:pt x="29503" y="18092"/>
                </a:lnTo>
                <a:lnTo>
                  <a:pt x="44649" y="267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SMARTInkAnnotation203"/>
          <p:cNvSpPr/>
          <p:nvPr/>
        </p:nvSpPr>
        <p:spPr>
          <a:xfrm>
            <a:off x="4671501" y="5536406"/>
            <a:ext cx="434312" cy="160455"/>
          </a:xfrm>
          <a:custGeom>
            <a:avLst/>
            <a:gdLst/>
            <a:ahLst/>
            <a:cxnLst/>
            <a:rect l="0" t="0" r="0" b="0"/>
            <a:pathLst>
              <a:path w="434312" h="160455">
                <a:moveTo>
                  <a:pt x="25515" y="0"/>
                </a:moveTo>
                <a:lnTo>
                  <a:pt x="25515" y="4740"/>
                </a:lnTo>
                <a:lnTo>
                  <a:pt x="24522" y="8121"/>
                </a:lnTo>
                <a:lnTo>
                  <a:pt x="22869" y="12359"/>
                </a:lnTo>
                <a:lnTo>
                  <a:pt x="20775" y="17169"/>
                </a:lnTo>
                <a:lnTo>
                  <a:pt x="19378" y="22360"/>
                </a:lnTo>
                <a:lnTo>
                  <a:pt x="18447" y="27805"/>
                </a:lnTo>
                <a:lnTo>
                  <a:pt x="17826" y="33419"/>
                </a:lnTo>
                <a:lnTo>
                  <a:pt x="16420" y="40139"/>
                </a:lnTo>
                <a:lnTo>
                  <a:pt x="14490" y="47595"/>
                </a:lnTo>
                <a:lnTo>
                  <a:pt x="12212" y="55543"/>
                </a:lnTo>
                <a:lnTo>
                  <a:pt x="10693" y="62825"/>
                </a:lnTo>
                <a:lnTo>
                  <a:pt x="9681" y="69665"/>
                </a:lnTo>
                <a:lnTo>
                  <a:pt x="9005" y="76209"/>
                </a:lnTo>
                <a:lnTo>
                  <a:pt x="8555" y="83548"/>
                </a:lnTo>
                <a:lnTo>
                  <a:pt x="8056" y="99641"/>
                </a:lnTo>
                <a:lnTo>
                  <a:pt x="7691" y="134760"/>
                </a:lnTo>
                <a:lnTo>
                  <a:pt x="8671" y="139449"/>
                </a:lnTo>
                <a:lnTo>
                  <a:pt x="10317" y="144560"/>
                </a:lnTo>
                <a:lnTo>
                  <a:pt x="16476" y="160454"/>
                </a:lnTo>
                <a:lnTo>
                  <a:pt x="16553" y="155911"/>
                </a:lnTo>
                <a:lnTo>
                  <a:pt x="16575" y="148281"/>
                </a:lnTo>
                <a:lnTo>
                  <a:pt x="15587" y="144494"/>
                </a:lnTo>
                <a:lnTo>
                  <a:pt x="13935" y="139986"/>
                </a:lnTo>
                <a:lnTo>
                  <a:pt x="11842" y="134996"/>
                </a:lnTo>
                <a:lnTo>
                  <a:pt x="10447" y="130677"/>
                </a:lnTo>
                <a:lnTo>
                  <a:pt x="9516" y="126806"/>
                </a:lnTo>
                <a:lnTo>
                  <a:pt x="8895" y="123232"/>
                </a:lnTo>
                <a:lnTo>
                  <a:pt x="8482" y="119858"/>
                </a:lnTo>
                <a:lnTo>
                  <a:pt x="8207" y="116616"/>
                </a:lnTo>
                <a:lnTo>
                  <a:pt x="8023" y="113463"/>
                </a:lnTo>
                <a:lnTo>
                  <a:pt x="6908" y="111361"/>
                </a:lnTo>
                <a:lnTo>
                  <a:pt x="5173" y="109959"/>
                </a:lnTo>
                <a:lnTo>
                  <a:pt x="3024" y="109025"/>
                </a:lnTo>
                <a:lnTo>
                  <a:pt x="1591" y="107410"/>
                </a:lnTo>
                <a:lnTo>
                  <a:pt x="636" y="105341"/>
                </a:lnTo>
                <a:lnTo>
                  <a:pt x="0" y="102969"/>
                </a:lnTo>
                <a:lnTo>
                  <a:pt x="567" y="101389"/>
                </a:lnTo>
                <a:lnTo>
                  <a:pt x="1937" y="100335"/>
                </a:lnTo>
                <a:lnTo>
                  <a:pt x="6526" y="98643"/>
                </a:lnTo>
                <a:lnTo>
                  <a:pt x="16802" y="98350"/>
                </a:lnTo>
                <a:lnTo>
                  <a:pt x="27673" y="98263"/>
                </a:lnTo>
                <a:lnTo>
                  <a:pt x="36727" y="100889"/>
                </a:lnTo>
                <a:lnTo>
                  <a:pt x="41919" y="102978"/>
                </a:lnTo>
                <a:lnTo>
                  <a:pt x="48357" y="104371"/>
                </a:lnTo>
                <a:lnTo>
                  <a:pt x="55626" y="105299"/>
                </a:lnTo>
                <a:lnTo>
                  <a:pt x="63448" y="105919"/>
                </a:lnTo>
                <a:lnTo>
                  <a:pt x="70647" y="106331"/>
                </a:lnTo>
                <a:lnTo>
                  <a:pt x="83938" y="106789"/>
                </a:lnTo>
                <a:lnTo>
                  <a:pt x="140785" y="107124"/>
                </a:lnTo>
                <a:lnTo>
                  <a:pt x="150979" y="108127"/>
                </a:lnTo>
                <a:lnTo>
                  <a:pt x="161743" y="109787"/>
                </a:lnTo>
                <a:lnTo>
                  <a:pt x="172888" y="111887"/>
                </a:lnTo>
                <a:lnTo>
                  <a:pt x="184287" y="113287"/>
                </a:lnTo>
                <a:lnTo>
                  <a:pt x="195855" y="114220"/>
                </a:lnTo>
                <a:lnTo>
                  <a:pt x="207536" y="114842"/>
                </a:lnTo>
                <a:lnTo>
                  <a:pt x="233744" y="115534"/>
                </a:lnTo>
                <a:lnTo>
                  <a:pt x="286250" y="115977"/>
                </a:lnTo>
                <a:lnTo>
                  <a:pt x="298558" y="115021"/>
                </a:lnTo>
                <a:lnTo>
                  <a:pt x="310731" y="113392"/>
                </a:lnTo>
                <a:lnTo>
                  <a:pt x="322815" y="111313"/>
                </a:lnTo>
                <a:lnTo>
                  <a:pt x="333847" y="109928"/>
                </a:lnTo>
                <a:lnTo>
                  <a:pt x="344179" y="109004"/>
                </a:lnTo>
                <a:lnTo>
                  <a:pt x="354044" y="108388"/>
                </a:lnTo>
                <a:lnTo>
                  <a:pt x="372942" y="107703"/>
                </a:lnTo>
                <a:lnTo>
                  <a:pt x="410190" y="107228"/>
                </a:lnTo>
                <a:lnTo>
                  <a:pt x="429635" y="107166"/>
                </a:lnTo>
                <a:lnTo>
                  <a:pt x="431850" y="106171"/>
                </a:lnTo>
                <a:lnTo>
                  <a:pt x="433327" y="104515"/>
                </a:lnTo>
                <a:lnTo>
                  <a:pt x="434311" y="102418"/>
                </a:lnTo>
                <a:lnTo>
                  <a:pt x="433975" y="101022"/>
                </a:lnTo>
                <a:lnTo>
                  <a:pt x="432760" y="100090"/>
                </a:lnTo>
                <a:lnTo>
                  <a:pt x="430957" y="99469"/>
                </a:lnTo>
                <a:lnTo>
                  <a:pt x="426307" y="96132"/>
                </a:lnTo>
                <a:lnTo>
                  <a:pt x="418421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SMARTInkAnnotation204"/>
          <p:cNvSpPr/>
          <p:nvPr/>
        </p:nvSpPr>
        <p:spPr>
          <a:xfrm>
            <a:off x="4917976" y="5554266"/>
            <a:ext cx="161131" cy="220927"/>
          </a:xfrm>
          <a:custGeom>
            <a:avLst/>
            <a:gdLst/>
            <a:ahLst/>
            <a:cxnLst/>
            <a:rect l="0" t="0" r="0" b="0"/>
            <a:pathLst>
              <a:path w="161131" h="220927">
                <a:moveTo>
                  <a:pt x="46930" y="0"/>
                </a:moveTo>
                <a:lnTo>
                  <a:pt x="51670" y="0"/>
                </a:lnTo>
                <a:lnTo>
                  <a:pt x="53067" y="991"/>
                </a:lnTo>
                <a:lnTo>
                  <a:pt x="53998" y="2645"/>
                </a:lnTo>
                <a:lnTo>
                  <a:pt x="54619" y="4740"/>
                </a:lnTo>
                <a:lnTo>
                  <a:pt x="57017" y="7129"/>
                </a:lnTo>
                <a:lnTo>
                  <a:pt x="60600" y="9713"/>
                </a:lnTo>
                <a:lnTo>
                  <a:pt x="64973" y="12428"/>
                </a:lnTo>
                <a:lnTo>
                  <a:pt x="68880" y="14238"/>
                </a:lnTo>
                <a:lnTo>
                  <a:pt x="72478" y="15446"/>
                </a:lnTo>
                <a:lnTo>
                  <a:pt x="75868" y="16250"/>
                </a:lnTo>
                <a:lnTo>
                  <a:pt x="80113" y="17778"/>
                </a:lnTo>
                <a:lnTo>
                  <a:pt x="84927" y="19790"/>
                </a:lnTo>
                <a:lnTo>
                  <a:pt x="90121" y="22122"/>
                </a:lnTo>
                <a:lnTo>
                  <a:pt x="101183" y="27361"/>
                </a:lnTo>
                <a:lnTo>
                  <a:pt x="106911" y="30147"/>
                </a:lnTo>
                <a:lnTo>
                  <a:pt x="111722" y="32996"/>
                </a:lnTo>
                <a:lnTo>
                  <a:pt x="115922" y="35888"/>
                </a:lnTo>
                <a:lnTo>
                  <a:pt x="119713" y="38808"/>
                </a:lnTo>
                <a:lnTo>
                  <a:pt x="124226" y="42738"/>
                </a:lnTo>
                <a:lnTo>
                  <a:pt x="129218" y="47344"/>
                </a:lnTo>
                <a:lnTo>
                  <a:pt x="143080" y="60661"/>
                </a:lnTo>
                <a:lnTo>
                  <a:pt x="156653" y="74049"/>
                </a:lnTo>
                <a:lnTo>
                  <a:pt x="158774" y="77148"/>
                </a:lnTo>
                <a:lnTo>
                  <a:pt x="161130" y="83235"/>
                </a:lnTo>
                <a:lnTo>
                  <a:pt x="160767" y="87240"/>
                </a:lnTo>
                <a:lnTo>
                  <a:pt x="159532" y="91894"/>
                </a:lnTo>
                <a:lnTo>
                  <a:pt x="157717" y="96981"/>
                </a:lnTo>
                <a:lnTo>
                  <a:pt x="155515" y="102357"/>
                </a:lnTo>
                <a:lnTo>
                  <a:pt x="153054" y="107925"/>
                </a:lnTo>
                <a:lnTo>
                  <a:pt x="150422" y="113622"/>
                </a:lnTo>
                <a:lnTo>
                  <a:pt x="145690" y="118412"/>
                </a:lnTo>
                <a:lnTo>
                  <a:pt x="139559" y="122598"/>
                </a:lnTo>
                <a:lnTo>
                  <a:pt x="132495" y="126380"/>
                </a:lnTo>
                <a:lnTo>
                  <a:pt x="124810" y="130886"/>
                </a:lnTo>
                <a:lnTo>
                  <a:pt x="108333" y="141184"/>
                </a:lnTo>
                <a:lnTo>
                  <a:pt x="99771" y="147701"/>
                </a:lnTo>
                <a:lnTo>
                  <a:pt x="91088" y="155022"/>
                </a:lnTo>
                <a:lnTo>
                  <a:pt x="82321" y="162879"/>
                </a:lnTo>
                <a:lnTo>
                  <a:pt x="73501" y="170101"/>
                </a:lnTo>
                <a:lnTo>
                  <a:pt x="64644" y="176900"/>
                </a:lnTo>
                <a:lnTo>
                  <a:pt x="55763" y="183418"/>
                </a:lnTo>
                <a:lnTo>
                  <a:pt x="37957" y="195951"/>
                </a:lnTo>
                <a:lnTo>
                  <a:pt x="29042" y="202071"/>
                </a:lnTo>
                <a:lnTo>
                  <a:pt x="22106" y="207144"/>
                </a:lnTo>
                <a:lnTo>
                  <a:pt x="16490" y="211518"/>
                </a:lnTo>
                <a:lnTo>
                  <a:pt x="11754" y="215426"/>
                </a:lnTo>
                <a:lnTo>
                  <a:pt x="7604" y="218031"/>
                </a:lnTo>
                <a:lnTo>
                  <a:pt x="3845" y="219768"/>
                </a:lnTo>
                <a:lnTo>
                  <a:pt x="348" y="220926"/>
                </a:lnTo>
                <a:lnTo>
                  <a:pt x="0" y="220706"/>
                </a:lnTo>
                <a:lnTo>
                  <a:pt x="1752" y="219566"/>
                </a:lnTo>
                <a:lnTo>
                  <a:pt x="11212" y="2143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SMARTInkAnnotation205"/>
          <p:cNvSpPr/>
          <p:nvPr/>
        </p:nvSpPr>
        <p:spPr>
          <a:xfrm>
            <a:off x="5313164" y="5529413"/>
            <a:ext cx="169665" cy="269694"/>
          </a:xfrm>
          <a:custGeom>
            <a:avLst/>
            <a:gdLst/>
            <a:ahLst/>
            <a:cxnLst/>
            <a:rect l="0" t="0" r="0" b="0"/>
            <a:pathLst>
              <a:path w="169665" h="269694">
                <a:moveTo>
                  <a:pt x="0" y="51642"/>
                </a:moveTo>
                <a:lnTo>
                  <a:pt x="0" y="56382"/>
                </a:lnTo>
                <a:lnTo>
                  <a:pt x="992" y="58771"/>
                </a:lnTo>
                <a:lnTo>
                  <a:pt x="4740" y="64070"/>
                </a:lnTo>
                <a:lnTo>
                  <a:pt x="6137" y="68857"/>
                </a:lnTo>
                <a:lnTo>
                  <a:pt x="7068" y="75025"/>
                </a:lnTo>
                <a:lnTo>
                  <a:pt x="7689" y="82113"/>
                </a:lnTo>
                <a:lnTo>
                  <a:pt x="9094" y="89815"/>
                </a:lnTo>
                <a:lnTo>
                  <a:pt x="11024" y="97927"/>
                </a:lnTo>
                <a:lnTo>
                  <a:pt x="18480" y="126210"/>
                </a:lnTo>
                <a:lnTo>
                  <a:pt x="21250" y="137073"/>
                </a:lnTo>
                <a:lnTo>
                  <a:pt x="25080" y="147291"/>
                </a:lnTo>
                <a:lnTo>
                  <a:pt x="29619" y="157079"/>
                </a:lnTo>
                <a:lnTo>
                  <a:pt x="34629" y="166582"/>
                </a:lnTo>
                <a:lnTo>
                  <a:pt x="38960" y="176886"/>
                </a:lnTo>
                <a:lnTo>
                  <a:pt x="42841" y="187723"/>
                </a:lnTo>
                <a:lnTo>
                  <a:pt x="56198" y="228893"/>
                </a:lnTo>
                <a:lnTo>
                  <a:pt x="59293" y="236286"/>
                </a:lnTo>
                <a:lnTo>
                  <a:pt x="62349" y="242206"/>
                </a:lnTo>
                <a:lnTo>
                  <a:pt x="65379" y="247146"/>
                </a:lnTo>
                <a:lnTo>
                  <a:pt x="68745" y="255280"/>
                </a:lnTo>
                <a:lnTo>
                  <a:pt x="69642" y="258838"/>
                </a:lnTo>
                <a:lnTo>
                  <a:pt x="73286" y="265438"/>
                </a:lnTo>
                <a:lnTo>
                  <a:pt x="75646" y="268586"/>
                </a:lnTo>
                <a:lnTo>
                  <a:pt x="77220" y="269693"/>
                </a:lnTo>
                <a:lnTo>
                  <a:pt x="78269" y="269439"/>
                </a:lnTo>
                <a:lnTo>
                  <a:pt x="82392" y="261695"/>
                </a:lnTo>
                <a:lnTo>
                  <a:pt x="84693" y="257162"/>
                </a:lnTo>
                <a:lnTo>
                  <a:pt x="87220" y="250171"/>
                </a:lnTo>
                <a:lnTo>
                  <a:pt x="89897" y="241541"/>
                </a:lnTo>
                <a:lnTo>
                  <a:pt x="95517" y="222362"/>
                </a:lnTo>
                <a:lnTo>
                  <a:pt x="101322" y="203916"/>
                </a:lnTo>
                <a:lnTo>
                  <a:pt x="103266" y="193838"/>
                </a:lnTo>
                <a:lnTo>
                  <a:pt x="104563" y="183150"/>
                </a:lnTo>
                <a:lnTo>
                  <a:pt x="105427" y="172055"/>
                </a:lnTo>
                <a:lnTo>
                  <a:pt x="106996" y="160691"/>
                </a:lnTo>
                <a:lnTo>
                  <a:pt x="109033" y="149146"/>
                </a:lnTo>
                <a:lnTo>
                  <a:pt x="111385" y="137480"/>
                </a:lnTo>
                <a:lnTo>
                  <a:pt x="112952" y="125734"/>
                </a:lnTo>
                <a:lnTo>
                  <a:pt x="113996" y="113935"/>
                </a:lnTo>
                <a:lnTo>
                  <a:pt x="114693" y="102101"/>
                </a:lnTo>
                <a:lnTo>
                  <a:pt x="116150" y="91234"/>
                </a:lnTo>
                <a:lnTo>
                  <a:pt x="118112" y="81013"/>
                </a:lnTo>
                <a:lnTo>
                  <a:pt x="120413" y="71223"/>
                </a:lnTo>
                <a:lnTo>
                  <a:pt x="122939" y="62711"/>
                </a:lnTo>
                <a:lnTo>
                  <a:pt x="125616" y="55053"/>
                </a:lnTo>
                <a:lnTo>
                  <a:pt x="128393" y="47963"/>
                </a:lnTo>
                <a:lnTo>
                  <a:pt x="130244" y="41251"/>
                </a:lnTo>
                <a:lnTo>
                  <a:pt x="131477" y="34793"/>
                </a:lnTo>
                <a:lnTo>
                  <a:pt x="132300" y="28503"/>
                </a:lnTo>
                <a:lnTo>
                  <a:pt x="133840" y="23317"/>
                </a:lnTo>
                <a:lnTo>
                  <a:pt x="138198" y="14910"/>
                </a:lnTo>
                <a:lnTo>
                  <a:pt x="143442" y="7866"/>
                </a:lnTo>
                <a:lnTo>
                  <a:pt x="146230" y="4598"/>
                </a:lnTo>
                <a:lnTo>
                  <a:pt x="149080" y="2419"/>
                </a:lnTo>
                <a:lnTo>
                  <a:pt x="151973" y="968"/>
                </a:lnTo>
                <a:lnTo>
                  <a:pt x="154893" y="0"/>
                </a:lnTo>
                <a:lnTo>
                  <a:pt x="157833" y="347"/>
                </a:lnTo>
                <a:lnTo>
                  <a:pt x="160785" y="1570"/>
                </a:lnTo>
                <a:lnTo>
                  <a:pt x="169664" y="699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SMARTInkAnnotation206"/>
          <p:cNvSpPr/>
          <p:nvPr/>
        </p:nvSpPr>
        <p:spPr>
          <a:xfrm>
            <a:off x="5384602" y="5406246"/>
            <a:ext cx="303568" cy="514138"/>
          </a:xfrm>
          <a:custGeom>
            <a:avLst/>
            <a:gdLst/>
            <a:ahLst/>
            <a:cxnLst/>
            <a:rect l="0" t="0" r="0" b="0"/>
            <a:pathLst>
              <a:path w="303568" h="514138">
                <a:moveTo>
                  <a:pt x="142875" y="5145"/>
                </a:moveTo>
                <a:lnTo>
                  <a:pt x="142875" y="405"/>
                </a:lnTo>
                <a:lnTo>
                  <a:pt x="143866" y="0"/>
                </a:lnTo>
                <a:lnTo>
                  <a:pt x="145520" y="723"/>
                </a:lnTo>
                <a:lnTo>
                  <a:pt x="147615" y="2197"/>
                </a:lnTo>
                <a:lnTo>
                  <a:pt x="152588" y="3835"/>
                </a:lnTo>
                <a:lnTo>
                  <a:pt x="159098" y="4563"/>
                </a:lnTo>
                <a:lnTo>
                  <a:pt x="163612" y="4757"/>
                </a:lnTo>
                <a:lnTo>
                  <a:pt x="168606" y="4886"/>
                </a:lnTo>
                <a:lnTo>
                  <a:pt x="173919" y="5964"/>
                </a:lnTo>
                <a:lnTo>
                  <a:pt x="179446" y="7676"/>
                </a:lnTo>
                <a:lnTo>
                  <a:pt x="185115" y="9809"/>
                </a:lnTo>
                <a:lnTo>
                  <a:pt x="190879" y="12222"/>
                </a:lnTo>
                <a:lnTo>
                  <a:pt x="196705" y="14824"/>
                </a:lnTo>
                <a:lnTo>
                  <a:pt x="208471" y="20360"/>
                </a:lnTo>
                <a:lnTo>
                  <a:pt x="238139" y="34954"/>
                </a:lnTo>
                <a:lnTo>
                  <a:pt x="243096" y="38908"/>
                </a:lnTo>
                <a:lnTo>
                  <a:pt x="251247" y="48594"/>
                </a:lnTo>
                <a:lnTo>
                  <a:pt x="255803" y="52962"/>
                </a:lnTo>
                <a:lnTo>
                  <a:pt x="260825" y="56867"/>
                </a:lnTo>
                <a:lnTo>
                  <a:pt x="266156" y="60462"/>
                </a:lnTo>
                <a:lnTo>
                  <a:pt x="274727" y="69748"/>
                </a:lnTo>
                <a:lnTo>
                  <a:pt x="281843" y="79498"/>
                </a:lnTo>
                <a:lnTo>
                  <a:pt x="288313" y="87138"/>
                </a:lnTo>
                <a:lnTo>
                  <a:pt x="297533" y="101758"/>
                </a:lnTo>
                <a:lnTo>
                  <a:pt x="300908" y="115553"/>
                </a:lnTo>
                <a:lnTo>
                  <a:pt x="302409" y="130614"/>
                </a:lnTo>
                <a:lnTo>
                  <a:pt x="303075" y="143922"/>
                </a:lnTo>
                <a:lnTo>
                  <a:pt x="303372" y="159096"/>
                </a:lnTo>
                <a:lnTo>
                  <a:pt x="303562" y="193092"/>
                </a:lnTo>
                <a:lnTo>
                  <a:pt x="302585" y="201881"/>
                </a:lnTo>
                <a:lnTo>
                  <a:pt x="300942" y="210716"/>
                </a:lnTo>
                <a:lnTo>
                  <a:pt x="298855" y="219583"/>
                </a:lnTo>
                <a:lnTo>
                  <a:pt x="293889" y="234727"/>
                </a:lnTo>
                <a:lnTo>
                  <a:pt x="289367" y="248071"/>
                </a:lnTo>
                <a:lnTo>
                  <a:pt x="287357" y="260617"/>
                </a:lnTo>
                <a:lnTo>
                  <a:pt x="286464" y="272808"/>
                </a:lnTo>
                <a:lnTo>
                  <a:pt x="286067" y="284840"/>
                </a:lnTo>
                <a:lnTo>
                  <a:pt x="285812" y="308734"/>
                </a:lnTo>
                <a:lnTo>
                  <a:pt x="285762" y="332563"/>
                </a:lnTo>
                <a:lnTo>
                  <a:pt x="288401" y="344470"/>
                </a:lnTo>
                <a:lnTo>
                  <a:pt x="292881" y="355386"/>
                </a:lnTo>
                <a:lnTo>
                  <a:pt x="299989" y="367109"/>
                </a:lnTo>
                <a:lnTo>
                  <a:pt x="302000" y="373716"/>
                </a:lnTo>
                <a:lnTo>
                  <a:pt x="303397" y="389053"/>
                </a:lnTo>
                <a:lnTo>
                  <a:pt x="303567" y="401013"/>
                </a:lnTo>
                <a:lnTo>
                  <a:pt x="302589" y="403995"/>
                </a:lnTo>
                <a:lnTo>
                  <a:pt x="298856" y="409953"/>
                </a:lnTo>
                <a:lnTo>
                  <a:pt x="291176" y="418885"/>
                </a:lnTo>
                <a:lnTo>
                  <a:pt x="282870" y="424840"/>
                </a:lnTo>
                <a:lnTo>
                  <a:pt x="277876" y="427817"/>
                </a:lnTo>
                <a:lnTo>
                  <a:pt x="270579" y="431785"/>
                </a:lnTo>
                <a:lnTo>
                  <a:pt x="251887" y="441487"/>
                </a:lnTo>
                <a:lnTo>
                  <a:pt x="242339" y="445859"/>
                </a:lnTo>
                <a:lnTo>
                  <a:pt x="232997" y="449767"/>
                </a:lnTo>
                <a:lnTo>
                  <a:pt x="187135" y="467908"/>
                </a:lnTo>
                <a:lnTo>
                  <a:pt x="173373" y="472403"/>
                </a:lnTo>
                <a:lnTo>
                  <a:pt x="159238" y="476393"/>
                </a:lnTo>
                <a:lnTo>
                  <a:pt x="144854" y="480044"/>
                </a:lnTo>
                <a:lnTo>
                  <a:pt x="129312" y="484463"/>
                </a:lnTo>
                <a:lnTo>
                  <a:pt x="96167" y="494665"/>
                </a:lnTo>
                <a:lnTo>
                  <a:pt x="78002" y="499171"/>
                </a:lnTo>
                <a:lnTo>
                  <a:pt x="58946" y="503167"/>
                </a:lnTo>
                <a:lnTo>
                  <a:pt x="0" y="5141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SMARTInkAnnotation207"/>
          <p:cNvSpPr/>
          <p:nvPr/>
        </p:nvSpPr>
        <p:spPr>
          <a:xfrm>
            <a:off x="1893094" y="6474023"/>
            <a:ext cx="107157" cy="69306"/>
          </a:xfrm>
          <a:custGeom>
            <a:avLst/>
            <a:gdLst/>
            <a:ahLst/>
            <a:cxnLst/>
            <a:rect l="0" t="0" r="0" b="0"/>
            <a:pathLst>
              <a:path w="107157" h="69306">
                <a:moveTo>
                  <a:pt x="0" y="0"/>
                </a:moveTo>
                <a:lnTo>
                  <a:pt x="4740" y="9482"/>
                </a:lnTo>
                <a:lnTo>
                  <a:pt x="6137" y="13266"/>
                </a:lnTo>
                <a:lnTo>
                  <a:pt x="7067" y="16782"/>
                </a:lnTo>
                <a:lnTo>
                  <a:pt x="7688" y="20118"/>
                </a:lnTo>
                <a:lnTo>
                  <a:pt x="8102" y="23334"/>
                </a:lnTo>
                <a:lnTo>
                  <a:pt x="8378" y="26470"/>
                </a:lnTo>
                <a:lnTo>
                  <a:pt x="8562" y="29553"/>
                </a:lnTo>
                <a:lnTo>
                  <a:pt x="9676" y="32601"/>
                </a:lnTo>
                <a:lnTo>
                  <a:pt x="11412" y="35625"/>
                </a:lnTo>
                <a:lnTo>
                  <a:pt x="13561" y="38633"/>
                </a:lnTo>
                <a:lnTo>
                  <a:pt x="15986" y="42623"/>
                </a:lnTo>
                <a:lnTo>
                  <a:pt x="18595" y="47267"/>
                </a:lnTo>
                <a:lnTo>
                  <a:pt x="21326" y="52347"/>
                </a:lnTo>
                <a:lnTo>
                  <a:pt x="25131" y="56726"/>
                </a:lnTo>
                <a:lnTo>
                  <a:pt x="29653" y="60639"/>
                </a:lnTo>
                <a:lnTo>
                  <a:pt x="34651" y="64238"/>
                </a:lnTo>
                <a:lnTo>
                  <a:pt x="40960" y="66638"/>
                </a:lnTo>
                <a:lnTo>
                  <a:pt x="48142" y="68238"/>
                </a:lnTo>
                <a:lnTo>
                  <a:pt x="55908" y="69305"/>
                </a:lnTo>
                <a:lnTo>
                  <a:pt x="65053" y="68032"/>
                </a:lnTo>
                <a:lnTo>
                  <a:pt x="75118" y="65198"/>
                </a:lnTo>
                <a:lnTo>
                  <a:pt x="107156" y="5357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SMARTInkAnnotation208"/>
          <p:cNvSpPr/>
          <p:nvPr/>
        </p:nvSpPr>
        <p:spPr>
          <a:xfrm>
            <a:off x="1912717" y="5966305"/>
            <a:ext cx="185761" cy="542789"/>
          </a:xfrm>
          <a:custGeom>
            <a:avLst/>
            <a:gdLst/>
            <a:ahLst/>
            <a:cxnLst/>
            <a:rect l="0" t="0" r="0" b="0"/>
            <a:pathLst>
              <a:path w="185761" h="542789">
                <a:moveTo>
                  <a:pt x="185760" y="16586"/>
                </a:moveTo>
                <a:lnTo>
                  <a:pt x="181019" y="16586"/>
                </a:lnTo>
                <a:lnTo>
                  <a:pt x="178630" y="15593"/>
                </a:lnTo>
                <a:lnTo>
                  <a:pt x="173331" y="11845"/>
                </a:lnTo>
                <a:lnTo>
                  <a:pt x="170528" y="10449"/>
                </a:lnTo>
                <a:lnTo>
                  <a:pt x="164769" y="8897"/>
                </a:lnTo>
                <a:lnTo>
                  <a:pt x="160689" y="8024"/>
                </a:lnTo>
                <a:lnTo>
                  <a:pt x="158132" y="6909"/>
                </a:lnTo>
                <a:lnTo>
                  <a:pt x="149999" y="3024"/>
                </a:lnTo>
                <a:lnTo>
                  <a:pt x="146044" y="1592"/>
                </a:lnTo>
                <a:lnTo>
                  <a:pt x="142415" y="637"/>
                </a:lnTo>
                <a:lnTo>
                  <a:pt x="139004" y="0"/>
                </a:lnTo>
                <a:lnTo>
                  <a:pt x="134745" y="568"/>
                </a:lnTo>
                <a:lnTo>
                  <a:pt x="129922" y="1938"/>
                </a:lnTo>
                <a:lnTo>
                  <a:pt x="124722" y="3844"/>
                </a:lnTo>
                <a:lnTo>
                  <a:pt x="120263" y="5115"/>
                </a:lnTo>
                <a:lnTo>
                  <a:pt x="116298" y="5962"/>
                </a:lnTo>
                <a:lnTo>
                  <a:pt x="112663" y="6527"/>
                </a:lnTo>
                <a:lnTo>
                  <a:pt x="108255" y="7895"/>
                </a:lnTo>
                <a:lnTo>
                  <a:pt x="103332" y="9800"/>
                </a:lnTo>
                <a:lnTo>
                  <a:pt x="98066" y="12062"/>
                </a:lnTo>
                <a:lnTo>
                  <a:pt x="86922" y="17220"/>
                </a:lnTo>
                <a:lnTo>
                  <a:pt x="81173" y="19986"/>
                </a:lnTo>
                <a:lnTo>
                  <a:pt x="75355" y="24805"/>
                </a:lnTo>
                <a:lnTo>
                  <a:pt x="69493" y="30995"/>
                </a:lnTo>
                <a:lnTo>
                  <a:pt x="63600" y="38098"/>
                </a:lnTo>
                <a:lnTo>
                  <a:pt x="57687" y="44818"/>
                </a:lnTo>
                <a:lnTo>
                  <a:pt x="45825" y="57576"/>
                </a:lnTo>
                <a:lnTo>
                  <a:pt x="40876" y="65741"/>
                </a:lnTo>
                <a:lnTo>
                  <a:pt x="36585" y="75152"/>
                </a:lnTo>
                <a:lnTo>
                  <a:pt x="29170" y="95201"/>
                </a:lnTo>
                <a:lnTo>
                  <a:pt x="22568" y="114034"/>
                </a:lnTo>
                <a:lnTo>
                  <a:pt x="19418" y="124215"/>
                </a:lnTo>
                <a:lnTo>
                  <a:pt x="13273" y="146111"/>
                </a:lnTo>
                <a:lnTo>
                  <a:pt x="11237" y="158498"/>
                </a:lnTo>
                <a:lnTo>
                  <a:pt x="9880" y="171718"/>
                </a:lnTo>
                <a:lnTo>
                  <a:pt x="8975" y="185492"/>
                </a:lnTo>
                <a:lnTo>
                  <a:pt x="8372" y="199635"/>
                </a:lnTo>
                <a:lnTo>
                  <a:pt x="7702" y="228579"/>
                </a:lnTo>
                <a:lnTo>
                  <a:pt x="7213" y="309588"/>
                </a:lnTo>
                <a:lnTo>
                  <a:pt x="8189" y="323046"/>
                </a:lnTo>
                <a:lnTo>
                  <a:pt x="9833" y="335986"/>
                </a:lnTo>
                <a:lnTo>
                  <a:pt x="11920" y="348582"/>
                </a:lnTo>
                <a:lnTo>
                  <a:pt x="14304" y="360948"/>
                </a:lnTo>
                <a:lnTo>
                  <a:pt x="19599" y="385271"/>
                </a:lnTo>
                <a:lnTo>
                  <a:pt x="22400" y="396321"/>
                </a:lnTo>
                <a:lnTo>
                  <a:pt x="25259" y="406665"/>
                </a:lnTo>
                <a:lnTo>
                  <a:pt x="31082" y="426094"/>
                </a:lnTo>
                <a:lnTo>
                  <a:pt x="45875" y="471835"/>
                </a:lnTo>
                <a:lnTo>
                  <a:pt x="48847" y="479827"/>
                </a:lnTo>
                <a:lnTo>
                  <a:pt x="51820" y="487140"/>
                </a:lnTo>
                <a:lnTo>
                  <a:pt x="56778" y="499564"/>
                </a:lnTo>
                <a:lnTo>
                  <a:pt x="60561" y="513130"/>
                </a:lnTo>
                <a:lnTo>
                  <a:pt x="64962" y="523683"/>
                </a:lnTo>
                <a:lnTo>
                  <a:pt x="68277" y="536041"/>
                </a:lnTo>
                <a:lnTo>
                  <a:pt x="69735" y="538506"/>
                </a:lnTo>
                <a:lnTo>
                  <a:pt x="71699" y="540150"/>
                </a:lnTo>
                <a:lnTo>
                  <a:pt x="74000" y="541246"/>
                </a:lnTo>
                <a:lnTo>
                  <a:pt x="74543" y="541977"/>
                </a:lnTo>
                <a:lnTo>
                  <a:pt x="73912" y="542464"/>
                </a:lnTo>
                <a:lnTo>
                  <a:pt x="72499" y="542788"/>
                </a:lnTo>
                <a:lnTo>
                  <a:pt x="71557" y="542012"/>
                </a:lnTo>
                <a:lnTo>
                  <a:pt x="70929" y="540502"/>
                </a:lnTo>
                <a:lnTo>
                  <a:pt x="70511" y="538504"/>
                </a:lnTo>
                <a:lnTo>
                  <a:pt x="65181" y="526211"/>
                </a:lnTo>
                <a:lnTo>
                  <a:pt x="60070" y="512961"/>
                </a:lnTo>
                <a:lnTo>
                  <a:pt x="51614" y="488767"/>
                </a:lnTo>
                <a:lnTo>
                  <a:pt x="48705" y="480201"/>
                </a:lnTo>
                <a:lnTo>
                  <a:pt x="45772" y="470522"/>
                </a:lnTo>
                <a:lnTo>
                  <a:pt x="36905" y="438930"/>
                </a:lnTo>
                <a:lnTo>
                  <a:pt x="27994" y="409285"/>
                </a:lnTo>
                <a:lnTo>
                  <a:pt x="19070" y="375807"/>
                </a:lnTo>
                <a:lnTo>
                  <a:pt x="4189" y="317094"/>
                </a:lnTo>
                <a:lnTo>
                  <a:pt x="2204" y="304237"/>
                </a:lnTo>
                <a:lnTo>
                  <a:pt x="882" y="290705"/>
                </a:lnTo>
                <a:lnTo>
                  <a:pt x="0" y="276723"/>
                </a:lnTo>
                <a:lnTo>
                  <a:pt x="404" y="263432"/>
                </a:lnTo>
                <a:lnTo>
                  <a:pt x="1666" y="250603"/>
                </a:lnTo>
                <a:lnTo>
                  <a:pt x="3499" y="238081"/>
                </a:lnTo>
                <a:lnTo>
                  <a:pt x="4721" y="224773"/>
                </a:lnTo>
                <a:lnTo>
                  <a:pt x="5536" y="210939"/>
                </a:lnTo>
                <a:lnTo>
                  <a:pt x="6079" y="196757"/>
                </a:lnTo>
                <a:lnTo>
                  <a:pt x="7434" y="184325"/>
                </a:lnTo>
                <a:lnTo>
                  <a:pt x="9329" y="173060"/>
                </a:lnTo>
                <a:lnTo>
                  <a:pt x="11584" y="162574"/>
                </a:lnTo>
                <a:lnTo>
                  <a:pt x="15072" y="152606"/>
                </a:lnTo>
                <a:lnTo>
                  <a:pt x="19382" y="142985"/>
                </a:lnTo>
                <a:lnTo>
                  <a:pt x="24240" y="133594"/>
                </a:lnTo>
                <a:lnTo>
                  <a:pt x="29462" y="124357"/>
                </a:lnTo>
                <a:lnTo>
                  <a:pt x="34929" y="115222"/>
                </a:lnTo>
                <a:lnTo>
                  <a:pt x="40557" y="106155"/>
                </a:lnTo>
                <a:lnTo>
                  <a:pt x="45302" y="98127"/>
                </a:lnTo>
                <a:lnTo>
                  <a:pt x="49457" y="90790"/>
                </a:lnTo>
                <a:lnTo>
                  <a:pt x="53219" y="83914"/>
                </a:lnTo>
                <a:lnTo>
                  <a:pt x="58704" y="77347"/>
                </a:lnTo>
                <a:lnTo>
                  <a:pt x="65337" y="70983"/>
                </a:lnTo>
                <a:lnTo>
                  <a:pt x="72736" y="64757"/>
                </a:lnTo>
                <a:lnTo>
                  <a:pt x="79652" y="59614"/>
                </a:lnTo>
                <a:lnTo>
                  <a:pt x="86248" y="55193"/>
                </a:lnTo>
                <a:lnTo>
                  <a:pt x="92629" y="51254"/>
                </a:lnTo>
                <a:lnTo>
                  <a:pt x="99860" y="47635"/>
                </a:lnTo>
                <a:lnTo>
                  <a:pt x="107657" y="44231"/>
                </a:lnTo>
                <a:lnTo>
                  <a:pt x="132181" y="3444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SMARTInkAnnotation209"/>
          <p:cNvSpPr/>
          <p:nvPr/>
        </p:nvSpPr>
        <p:spPr>
          <a:xfrm>
            <a:off x="2161920" y="6188273"/>
            <a:ext cx="1677847" cy="204891"/>
          </a:xfrm>
          <a:custGeom>
            <a:avLst/>
            <a:gdLst/>
            <a:ahLst/>
            <a:cxnLst/>
            <a:rect l="0" t="0" r="0" b="0"/>
            <a:pathLst>
              <a:path w="1677847" h="204891">
                <a:moveTo>
                  <a:pt x="106221" y="0"/>
                </a:moveTo>
                <a:lnTo>
                  <a:pt x="101480" y="4740"/>
                </a:lnTo>
                <a:lnTo>
                  <a:pt x="98099" y="6137"/>
                </a:lnTo>
                <a:lnTo>
                  <a:pt x="78416" y="11025"/>
                </a:lnTo>
                <a:lnTo>
                  <a:pt x="72801" y="13303"/>
                </a:lnTo>
                <a:lnTo>
                  <a:pt x="67074" y="16806"/>
                </a:lnTo>
                <a:lnTo>
                  <a:pt x="61271" y="21126"/>
                </a:lnTo>
                <a:lnTo>
                  <a:pt x="55418" y="25990"/>
                </a:lnTo>
                <a:lnTo>
                  <a:pt x="49532" y="31218"/>
                </a:lnTo>
                <a:lnTo>
                  <a:pt x="37700" y="42318"/>
                </a:lnTo>
                <a:lnTo>
                  <a:pt x="32759" y="49047"/>
                </a:lnTo>
                <a:lnTo>
                  <a:pt x="28473" y="56511"/>
                </a:lnTo>
                <a:lnTo>
                  <a:pt x="24623" y="64463"/>
                </a:lnTo>
                <a:lnTo>
                  <a:pt x="20072" y="72741"/>
                </a:lnTo>
                <a:lnTo>
                  <a:pt x="15054" y="81236"/>
                </a:lnTo>
                <a:lnTo>
                  <a:pt x="9724" y="89876"/>
                </a:lnTo>
                <a:lnTo>
                  <a:pt x="6171" y="98613"/>
                </a:lnTo>
                <a:lnTo>
                  <a:pt x="3802" y="107414"/>
                </a:lnTo>
                <a:lnTo>
                  <a:pt x="2223" y="116258"/>
                </a:lnTo>
                <a:lnTo>
                  <a:pt x="1170" y="124138"/>
                </a:lnTo>
                <a:lnTo>
                  <a:pt x="468" y="131376"/>
                </a:lnTo>
                <a:lnTo>
                  <a:pt x="0" y="138186"/>
                </a:lnTo>
                <a:lnTo>
                  <a:pt x="1673" y="144710"/>
                </a:lnTo>
                <a:lnTo>
                  <a:pt x="4772" y="151044"/>
                </a:lnTo>
                <a:lnTo>
                  <a:pt x="8823" y="157250"/>
                </a:lnTo>
                <a:lnTo>
                  <a:pt x="12515" y="162381"/>
                </a:lnTo>
                <a:lnTo>
                  <a:pt x="15969" y="166793"/>
                </a:lnTo>
                <a:lnTo>
                  <a:pt x="19264" y="170726"/>
                </a:lnTo>
                <a:lnTo>
                  <a:pt x="23445" y="174341"/>
                </a:lnTo>
                <a:lnTo>
                  <a:pt x="28216" y="177743"/>
                </a:lnTo>
                <a:lnTo>
                  <a:pt x="33382" y="181004"/>
                </a:lnTo>
                <a:lnTo>
                  <a:pt x="47059" y="184626"/>
                </a:lnTo>
                <a:lnTo>
                  <a:pt x="54873" y="185591"/>
                </a:lnTo>
                <a:lnTo>
                  <a:pt x="62067" y="184251"/>
                </a:lnTo>
                <a:lnTo>
                  <a:pt x="68847" y="181373"/>
                </a:lnTo>
                <a:lnTo>
                  <a:pt x="75352" y="177470"/>
                </a:lnTo>
                <a:lnTo>
                  <a:pt x="81673" y="173876"/>
                </a:lnTo>
                <a:lnTo>
                  <a:pt x="93987" y="167237"/>
                </a:lnTo>
                <a:lnTo>
                  <a:pt x="100050" y="163085"/>
                </a:lnTo>
                <a:lnTo>
                  <a:pt x="106075" y="158333"/>
                </a:lnTo>
                <a:lnTo>
                  <a:pt x="112077" y="153180"/>
                </a:lnTo>
                <a:lnTo>
                  <a:pt x="117070" y="146769"/>
                </a:lnTo>
                <a:lnTo>
                  <a:pt x="121391" y="139518"/>
                </a:lnTo>
                <a:lnTo>
                  <a:pt x="135455" y="111234"/>
                </a:lnTo>
                <a:lnTo>
                  <a:pt x="137617" y="103922"/>
                </a:lnTo>
                <a:lnTo>
                  <a:pt x="139057" y="96070"/>
                </a:lnTo>
                <a:lnTo>
                  <a:pt x="140018" y="87859"/>
                </a:lnTo>
                <a:lnTo>
                  <a:pt x="140659" y="80401"/>
                </a:lnTo>
                <a:lnTo>
                  <a:pt x="141086" y="73444"/>
                </a:lnTo>
                <a:lnTo>
                  <a:pt x="141560" y="60423"/>
                </a:lnTo>
                <a:lnTo>
                  <a:pt x="141889" y="39364"/>
                </a:lnTo>
                <a:lnTo>
                  <a:pt x="141906" y="39141"/>
                </a:lnTo>
                <a:lnTo>
                  <a:pt x="141935" y="48468"/>
                </a:lnTo>
                <a:lnTo>
                  <a:pt x="142929" y="52156"/>
                </a:lnTo>
                <a:lnTo>
                  <a:pt x="144583" y="56599"/>
                </a:lnTo>
                <a:lnTo>
                  <a:pt x="146679" y="61545"/>
                </a:lnTo>
                <a:lnTo>
                  <a:pt x="149067" y="67820"/>
                </a:lnTo>
                <a:lnTo>
                  <a:pt x="154368" y="82728"/>
                </a:lnTo>
                <a:lnTo>
                  <a:pt x="158162" y="89879"/>
                </a:lnTo>
                <a:lnTo>
                  <a:pt x="162677" y="96630"/>
                </a:lnTo>
                <a:lnTo>
                  <a:pt x="167671" y="103115"/>
                </a:lnTo>
                <a:lnTo>
                  <a:pt x="173976" y="109423"/>
                </a:lnTo>
                <a:lnTo>
                  <a:pt x="181157" y="115613"/>
                </a:lnTo>
                <a:lnTo>
                  <a:pt x="188920" y="121724"/>
                </a:lnTo>
                <a:lnTo>
                  <a:pt x="197072" y="127782"/>
                </a:lnTo>
                <a:lnTo>
                  <a:pt x="214068" y="139805"/>
                </a:lnTo>
                <a:lnTo>
                  <a:pt x="222767" y="143805"/>
                </a:lnTo>
                <a:lnTo>
                  <a:pt x="240371" y="148250"/>
                </a:lnTo>
                <a:lnTo>
                  <a:pt x="267016" y="150751"/>
                </a:lnTo>
                <a:lnTo>
                  <a:pt x="293762" y="146752"/>
                </a:lnTo>
                <a:lnTo>
                  <a:pt x="301694" y="143475"/>
                </a:lnTo>
                <a:lnTo>
                  <a:pt x="308965" y="139306"/>
                </a:lnTo>
                <a:lnTo>
                  <a:pt x="315798" y="134543"/>
                </a:lnTo>
                <a:lnTo>
                  <a:pt x="322337" y="129383"/>
                </a:lnTo>
                <a:lnTo>
                  <a:pt x="328681" y="123958"/>
                </a:lnTo>
                <a:lnTo>
                  <a:pt x="334895" y="118358"/>
                </a:lnTo>
                <a:lnTo>
                  <a:pt x="340030" y="112640"/>
                </a:lnTo>
                <a:lnTo>
                  <a:pt x="344445" y="106843"/>
                </a:lnTo>
                <a:lnTo>
                  <a:pt x="348380" y="100995"/>
                </a:lnTo>
                <a:lnTo>
                  <a:pt x="351004" y="94119"/>
                </a:lnTo>
                <a:lnTo>
                  <a:pt x="352753" y="86558"/>
                </a:lnTo>
                <a:lnTo>
                  <a:pt x="353920" y="78541"/>
                </a:lnTo>
                <a:lnTo>
                  <a:pt x="354697" y="71212"/>
                </a:lnTo>
                <a:lnTo>
                  <a:pt x="355215" y="64342"/>
                </a:lnTo>
                <a:lnTo>
                  <a:pt x="355561" y="57778"/>
                </a:lnTo>
                <a:lnTo>
                  <a:pt x="355945" y="45192"/>
                </a:lnTo>
                <a:lnTo>
                  <a:pt x="356234" y="20178"/>
                </a:lnTo>
                <a:lnTo>
                  <a:pt x="356246" y="23287"/>
                </a:lnTo>
                <a:lnTo>
                  <a:pt x="357240" y="25447"/>
                </a:lnTo>
                <a:lnTo>
                  <a:pt x="360991" y="30492"/>
                </a:lnTo>
                <a:lnTo>
                  <a:pt x="365964" y="36042"/>
                </a:lnTo>
                <a:lnTo>
                  <a:pt x="368680" y="38911"/>
                </a:lnTo>
                <a:lnTo>
                  <a:pt x="371483" y="42808"/>
                </a:lnTo>
                <a:lnTo>
                  <a:pt x="374343" y="47390"/>
                </a:lnTo>
                <a:lnTo>
                  <a:pt x="377242" y="52430"/>
                </a:lnTo>
                <a:lnTo>
                  <a:pt x="381160" y="57774"/>
                </a:lnTo>
                <a:lnTo>
                  <a:pt x="385756" y="63321"/>
                </a:lnTo>
                <a:lnTo>
                  <a:pt x="395162" y="73783"/>
                </a:lnTo>
                <a:lnTo>
                  <a:pt x="402649" y="81741"/>
                </a:lnTo>
                <a:lnTo>
                  <a:pt x="406035" y="86244"/>
                </a:lnTo>
                <a:lnTo>
                  <a:pt x="409284" y="91231"/>
                </a:lnTo>
                <a:lnTo>
                  <a:pt x="412443" y="96540"/>
                </a:lnTo>
                <a:lnTo>
                  <a:pt x="415541" y="102062"/>
                </a:lnTo>
                <a:lnTo>
                  <a:pt x="421628" y="113492"/>
                </a:lnTo>
                <a:lnTo>
                  <a:pt x="423649" y="118325"/>
                </a:lnTo>
                <a:lnTo>
                  <a:pt x="424996" y="122540"/>
                </a:lnTo>
                <a:lnTo>
                  <a:pt x="425894" y="126342"/>
                </a:lnTo>
                <a:lnTo>
                  <a:pt x="426492" y="129869"/>
                </a:lnTo>
                <a:lnTo>
                  <a:pt x="426891" y="133212"/>
                </a:lnTo>
                <a:lnTo>
                  <a:pt x="427157" y="136433"/>
                </a:lnTo>
                <a:lnTo>
                  <a:pt x="426342" y="139573"/>
                </a:lnTo>
                <a:lnTo>
                  <a:pt x="422791" y="145706"/>
                </a:lnTo>
                <a:lnTo>
                  <a:pt x="420455" y="147740"/>
                </a:lnTo>
                <a:lnTo>
                  <a:pt x="417905" y="149095"/>
                </a:lnTo>
                <a:lnTo>
                  <a:pt x="406931" y="153648"/>
                </a:lnTo>
                <a:lnTo>
                  <a:pt x="397628" y="158577"/>
                </a:lnTo>
                <a:lnTo>
                  <a:pt x="390185" y="164075"/>
                </a:lnTo>
                <a:lnTo>
                  <a:pt x="383570" y="167181"/>
                </a:lnTo>
                <a:lnTo>
                  <a:pt x="374268" y="168928"/>
                </a:lnTo>
                <a:lnTo>
                  <a:pt x="371239" y="169174"/>
                </a:lnTo>
                <a:lnTo>
                  <a:pt x="368228" y="170329"/>
                </a:lnTo>
                <a:lnTo>
                  <a:pt x="362236" y="174260"/>
                </a:lnTo>
                <a:lnTo>
                  <a:pt x="361233" y="175704"/>
                </a:lnTo>
                <a:lnTo>
                  <a:pt x="361557" y="176667"/>
                </a:lnTo>
                <a:lnTo>
                  <a:pt x="362766" y="177309"/>
                </a:lnTo>
                <a:lnTo>
                  <a:pt x="366754" y="178023"/>
                </a:lnTo>
                <a:lnTo>
                  <a:pt x="382139" y="178481"/>
                </a:lnTo>
                <a:lnTo>
                  <a:pt x="403279" y="173820"/>
                </a:lnTo>
                <a:lnTo>
                  <a:pt x="433135" y="166155"/>
                </a:lnTo>
                <a:lnTo>
                  <a:pt x="452930" y="160498"/>
                </a:lnTo>
                <a:lnTo>
                  <a:pt x="462376" y="157600"/>
                </a:lnTo>
                <a:lnTo>
                  <a:pt x="472642" y="153684"/>
                </a:lnTo>
                <a:lnTo>
                  <a:pt x="483454" y="149089"/>
                </a:lnTo>
                <a:lnTo>
                  <a:pt x="494632" y="144041"/>
                </a:lnTo>
                <a:lnTo>
                  <a:pt x="506052" y="139683"/>
                </a:lnTo>
                <a:lnTo>
                  <a:pt x="517634" y="135786"/>
                </a:lnTo>
                <a:lnTo>
                  <a:pt x="529325" y="132197"/>
                </a:lnTo>
                <a:lnTo>
                  <a:pt x="540094" y="127818"/>
                </a:lnTo>
                <a:lnTo>
                  <a:pt x="550251" y="122916"/>
                </a:lnTo>
                <a:lnTo>
                  <a:pt x="559999" y="117663"/>
                </a:lnTo>
                <a:lnTo>
                  <a:pt x="569474" y="111184"/>
                </a:lnTo>
                <a:lnTo>
                  <a:pt x="578767" y="103889"/>
                </a:lnTo>
                <a:lnTo>
                  <a:pt x="587939" y="96048"/>
                </a:lnTo>
                <a:lnTo>
                  <a:pt x="595046" y="87844"/>
                </a:lnTo>
                <a:lnTo>
                  <a:pt x="600776" y="79399"/>
                </a:lnTo>
                <a:lnTo>
                  <a:pt x="609789" y="63070"/>
                </a:lnTo>
                <a:lnTo>
                  <a:pt x="620441" y="42720"/>
                </a:lnTo>
                <a:lnTo>
                  <a:pt x="626797" y="30232"/>
                </a:lnTo>
                <a:lnTo>
                  <a:pt x="629881" y="25116"/>
                </a:lnTo>
                <a:lnTo>
                  <a:pt x="632929" y="20713"/>
                </a:lnTo>
                <a:lnTo>
                  <a:pt x="641471" y="9620"/>
                </a:lnTo>
                <a:lnTo>
                  <a:pt x="646585" y="9134"/>
                </a:lnTo>
                <a:lnTo>
                  <a:pt x="648034" y="10059"/>
                </a:lnTo>
                <a:lnTo>
                  <a:pt x="649000" y="11666"/>
                </a:lnTo>
                <a:lnTo>
                  <a:pt x="649644" y="13731"/>
                </a:lnTo>
                <a:lnTo>
                  <a:pt x="653005" y="18671"/>
                </a:lnTo>
                <a:lnTo>
                  <a:pt x="655290" y="21377"/>
                </a:lnTo>
                <a:lnTo>
                  <a:pt x="656814" y="25165"/>
                </a:lnTo>
                <a:lnTo>
                  <a:pt x="657830" y="29675"/>
                </a:lnTo>
                <a:lnTo>
                  <a:pt x="658507" y="34667"/>
                </a:lnTo>
                <a:lnTo>
                  <a:pt x="659951" y="39978"/>
                </a:lnTo>
                <a:lnTo>
                  <a:pt x="661905" y="45503"/>
                </a:lnTo>
                <a:lnTo>
                  <a:pt x="664201" y="51172"/>
                </a:lnTo>
                <a:lnTo>
                  <a:pt x="666723" y="56935"/>
                </a:lnTo>
                <a:lnTo>
                  <a:pt x="672171" y="68630"/>
                </a:lnTo>
                <a:lnTo>
                  <a:pt x="674021" y="73535"/>
                </a:lnTo>
                <a:lnTo>
                  <a:pt x="675254" y="77797"/>
                </a:lnTo>
                <a:lnTo>
                  <a:pt x="676076" y="81630"/>
                </a:lnTo>
                <a:lnTo>
                  <a:pt x="675632" y="86170"/>
                </a:lnTo>
                <a:lnTo>
                  <a:pt x="674344" y="91181"/>
                </a:lnTo>
                <a:lnTo>
                  <a:pt x="672493" y="96506"/>
                </a:lnTo>
                <a:lnTo>
                  <a:pt x="670267" y="102041"/>
                </a:lnTo>
                <a:lnTo>
                  <a:pt x="667791" y="107715"/>
                </a:lnTo>
                <a:lnTo>
                  <a:pt x="665148" y="113481"/>
                </a:lnTo>
                <a:lnTo>
                  <a:pt x="661401" y="118319"/>
                </a:lnTo>
                <a:lnTo>
                  <a:pt x="656919" y="122535"/>
                </a:lnTo>
                <a:lnTo>
                  <a:pt x="651947" y="126338"/>
                </a:lnTo>
                <a:lnTo>
                  <a:pt x="646647" y="130858"/>
                </a:lnTo>
                <a:lnTo>
                  <a:pt x="641130" y="135856"/>
                </a:lnTo>
                <a:lnTo>
                  <a:pt x="635468" y="141173"/>
                </a:lnTo>
                <a:lnTo>
                  <a:pt x="628716" y="145709"/>
                </a:lnTo>
                <a:lnTo>
                  <a:pt x="621238" y="149725"/>
                </a:lnTo>
                <a:lnTo>
                  <a:pt x="613277" y="153395"/>
                </a:lnTo>
                <a:lnTo>
                  <a:pt x="605984" y="157826"/>
                </a:lnTo>
                <a:lnTo>
                  <a:pt x="599138" y="162764"/>
                </a:lnTo>
                <a:lnTo>
                  <a:pt x="592591" y="168041"/>
                </a:lnTo>
                <a:lnTo>
                  <a:pt x="586241" y="172551"/>
                </a:lnTo>
                <a:lnTo>
                  <a:pt x="580023" y="176549"/>
                </a:lnTo>
                <a:lnTo>
                  <a:pt x="573893" y="180208"/>
                </a:lnTo>
                <a:lnTo>
                  <a:pt x="561791" y="184272"/>
                </a:lnTo>
                <a:lnTo>
                  <a:pt x="555786" y="185356"/>
                </a:lnTo>
                <a:lnTo>
                  <a:pt x="546468" y="189206"/>
                </a:lnTo>
                <a:lnTo>
                  <a:pt x="542594" y="191622"/>
                </a:lnTo>
                <a:lnTo>
                  <a:pt x="540011" y="194225"/>
                </a:lnTo>
                <a:lnTo>
                  <a:pt x="538289" y="196952"/>
                </a:lnTo>
                <a:lnTo>
                  <a:pt x="537141" y="199762"/>
                </a:lnTo>
                <a:lnTo>
                  <a:pt x="538360" y="201636"/>
                </a:lnTo>
                <a:lnTo>
                  <a:pt x="541158" y="202885"/>
                </a:lnTo>
                <a:lnTo>
                  <a:pt x="554575" y="204643"/>
                </a:lnTo>
                <a:lnTo>
                  <a:pt x="559905" y="204890"/>
                </a:lnTo>
                <a:lnTo>
                  <a:pt x="571119" y="202518"/>
                </a:lnTo>
                <a:lnTo>
                  <a:pt x="584701" y="198157"/>
                </a:lnTo>
                <a:lnTo>
                  <a:pt x="613669" y="190123"/>
                </a:lnTo>
                <a:lnTo>
                  <a:pt x="642537" y="181459"/>
                </a:lnTo>
                <a:lnTo>
                  <a:pt x="664398" y="175568"/>
                </a:lnTo>
                <a:lnTo>
                  <a:pt x="674792" y="171615"/>
                </a:lnTo>
                <a:lnTo>
                  <a:pt x="684698" y="166996"/>
                </a:lnTo>
                <a:lnTo>
                  <a:pt x="694279" y="161932"/>
                </a:lnTo>
                <a:lnTo>
                  <a:pt x="703642" y="156572"/>
                </a:lnTo>
                <a:lnTo>
                  <a:pt x="712861" y="151014"/>
                </a:lnTo>
                <a:lnTo>
                  <a:pt x="721983" y="145325"/>
                </a:lnTo>
                <a:lnTo>
                  <a:pt x="730050" y="138555"/>
                </a:lnTo>
                <a:lnTo>
                  <a:pt x="737411" y="131065"/>
                </a:lnTo>
                <a:lnTo>
                  <a:pt x="744303" y="123096"/>
                </a:lnTo>
                <a:lnTo>
                  <a:pt x="749890" y="115798"/>
                </a:lnTo>
                <a:lnTo>
                  <a:pt x="754607" y="108949"/>
                </a:lnTo>
                <a:lnTo>
                  <a:pt x="758744" y="102398"/>
                </a:lnTo>
                <a:lnTo>
                  <a:pt x="762494" y="97039"/>
                </a:lnTo>
                <a:lnTo>
                  <a:pt x="765986" y="92474"/>
                </a:lnTo>
                <a:lnTo>
                  <a:pt x="769307" y="88439"/>
                </a:lnTo>
                <a:lnTo>
                  <a:pt x="771520" y="83764"/>
                </a:lnTo>
                <a:lnTo>
                  <a:pt x="772996" y="78663"/>
                </a:lnTo>
                <a:lnTo>
                  <a:pt x="773980" y="73278"/>
                </a:lnTo>
                <a:lnTo>
                  <a:pt x="775627" y="68696"/>
                </a:lnTo>
                <a:lnTo>
                  <a:pt x="777719" y="64649"/>
                </a:lnTo>
                <a:lnTo>
                  <a:pt x="780104" y="60958"/>
                </a:lnTo>
                <a:lnTo>
                  <a:pt x="780703" y="58499"/>
                </a:lnTo>
                <a:lnTo>
                  <a:pt x="780110" y="56859"/>
                </a:lnTo>
                <a:lnTo>
                  <a:pt x="776191" y="53770"/>
                </a:lnTo>
                <a:lnTo>
                  <a:pt x="773409" y="58956"/>
                </a:lnTo>
                <a:lnTo>
                  <a:pt x="771279" y="63116"/>
                </a:lnTo>
                <a:lnTo>
                  <a:pt x="769858" y="66882"/>
                </a:lnTo>
                <a:lnTo>
                  <a:pt x="768912" y="70385"/>
                </a:lnTo>
                <a:lnTo>
                  <a:pt x="768280" y="73713"/>
                </a:lnTo>
                <a:lnTo>
                  <a:pt x="768851" y="77915"/>
                </a:lnTo>
                <a:lnTo>
                  <a:pt x="770224" y="82701"/>
                </a:lnTo>
                <a:lnTo>
                  <a:pt x="772132" y="87876"/>
                </a:lnTo>
                <a:lnTo>
                  <a:pt x="773404" y="93311"/>
                </a:lnTo>
                <a:lnTo>
                  <a:pt x="774252" y="98918"/>
                </a:lnTo>
                <a:lnTo>
                  <a:pt x="774817" y="104641"/>
                </a:lnTo>
                <a:lnTo>
                  <a:pt x="776186" y="110440"/>
                </a:lnTo>
                <a:lnTo>
                  <a:pt x="778091" y="116291"/>
                </a:lnTo>
                <a:lnTo>
                  <a:pt x="780353" y="122176"/>
                </a:lnTo>
                <a:lnTo>
                  <a:pt x="783845" y="127091"/>
                </a:lnTo>
                <a:lnTo>
                  <a:pt x="788158" y="131361"/>
                </a:lnTo>
                <a:lnTo>
                  <a:pt x="793017" y="135198"/>
                </a:lnTo>
                <a:lnTo>
                  <a:pt x="797249" y="138750"/>
                </a:lnTo>
                <a:lnTo>
                  <a:pt x="801063" y="142110"/>
                </a:lnTo>
                <a:lnTo>
                  <a:pt x="804597" y="145341"/>
                </a:lnTo>
                <a:lnTo>
                  <a:pt x="808938" y="147496"/>
                </a:lnTo>
                <a:lnTo>
                  <a:pt x="823535" y="150528"/>
                </a:lnTo>
                <a:lnTo>
                  <a:pt x="831162" y="151238"/>
                </a:lnTo>
                <a:lnTo>
                  <a:pt x="835578" y="149442"/>
                </a:lnTo>
                <a:lnTo>
                  <a:pt x="840505" y="146261"/>
                </a:lnTo>
                <a:lnTo>
                  <a:pt x="845775" y="142156"/>
                </a:lnTo>
                <a:lnTo>
                  <a:pt x="850280" y="138426"/>
                </a:lnTo>
                <a:lnTo>
                  <a:pt x="854276" y="134949"/>
                </a:lnTo>
                <a:lnTo>
                  <a:pt x="857932" y="131638"/>
                </a:lnTo>
                <a:lnTo>
                  <a:pt x="860369" y="127446"/>
                </a:lnTo>
                <a:lnTo>
                  <a:pt x="861994" y="122667"/>
                </a:lnTo>
                <a:lnTo>
                  <a:pt x="863078" y="117497"/>
                </a:lnTo>
                <a:lnTo>
                  <a:pt x="864792" y="113058"/>
                </a:lnTo>
                <a:lnTo>
                  <a:pt x="866927" y="109107"/>
                </a:lnTo>
                <a:lnTo>
                  <a:pt x="869343" y="105480"/>
                </a:lnTo>
                <a:lnTo>
                  <a:pt x="870953" y="102070"/>
                </a:lnTo>
                <a:lnTo>
                  <a:pt x="872027" y="98804"/>
                </a:lnTo>
                <a:lnTo>
                  <a:pt x="873219" y="92531"/>
                </a:lnTo>
                <a:lnTo>
                  <a:pt x="873750" y="86435"/>
                </a:lnTo>
                <a:lnTo>
                  <a:pt x="874137" y="80900"/>
                </a:lnTo>
                <a:lnTo>
                  <a:pt x="874174" y="126692"/>
                </a:lnTo>
                <a:lnTo>
                  <a:pt x="875166" y="130102"/>
                </a:lnTo>
                <a:lnTo>
                  <a:pt x="876819" y="133367"/>
                </a:lnTo>
                <a:lnTo>
                  <a:pt x="881303" y="139642"/>
                </a:lnTo>
                <a:lnTo>
                  <a:pt x="886602" y="145738"/>
                </a:lnTo>
                <a:lnTo>
                  <a:pt x="889405" y="147760"/>
                </a:lnTo>
                <a:lnTo>
                  <a:pt x="895164" y="150007"/>
                </a:lnTo>
                <a:lnTo>
                  <a:pt x="903985" y="151272"/>
                </a:lnTo>
                <a:lnTo>
                  <a:pt x="912559" y="148922"/>
                </a:lnTo>
                <a:lnTo>
                  <a:pt x="921992" y="144571"/>
                </a:lnTo>
                <a:lnTo>
                  <a:pt x="929491" y="139329"/>
                </a:lnTo>
                <a:lnTo>
                  <a:pt x="933872" y="135550"/>
                </a:lnTo>
                <a:lnTo>
                  <a:pt x="938778" y="131046"/>
                </a:lnTo>
                <a:lnTo>
                  <a:pt x="952516" y="117873"/>
                </a:lnTo>
                <a:lnTo>
                  <a:pt x="982947" y="87666"/>
                </a:lnTo>
                <a:lnTo>
                  <a:pt x="986377" y="85234"/>
                </a:lnTo>
                <a:lnTo>
                  <a:pt x="992833" y="82530"/>
                </a:lnTo>
                <a:lnTo>
                  <a:pt x="1002047" y="81008"/>
                </a:lnTo>
                <a:lnTo>
                  <a:pt x="1004071" y="81787"/>
                </a:lnTo>
                <a:lnTo>
                  <a:pt x="1005420" y="83298"/>
                </a:lnTo>
                <a:lnTo>
                  <a:pt x="1006320" y="85298"/>
                </a:lnTo>
                <a:lnTo>
                  <a:pt x="1009965" y="90165"/>
                </a:lnTo>
                <a:lnTo>
                  <a:pt x="1012326" y="92852"/>
                </a:lnTo>
                <a:lnTo>
                  <a:pt x="1013900" y="95636"/>
                </a:lnTo>
                <a:lnTo>
                  <a:pt x="1017108" y="105287"/>
                </a:lnTo>
                <a:lnTo>
                  <a:pt x="1019073" y="109879"/>
                </a:lnTo>
                <a:lnTo>
                  <a:pt x="1021374" y="114924"/>
                </a:lnTo>
                <a:lnTo>
                  <a:pt x="1022909" y="119280"/>
                </a:lnTo>
                <a:lnTo>
                  <a:pt x="1023932" y="123177"/>
                </a:lnTo>
                <a:lnTo>
                  <a:pt x="1024614" y="126766"/>
                </a:lnTo>
                <a:lnTo>
                  <a:pt x="1026061" y="130152"/>
                </a:lnTo>
                <a:lnTo>
                  <a:pt x="1028018" y="133400"/>
                </a:lnTo>
                <a:lnTo>
                  <a:pt x="1030315" y="136559"/>
                </a:lnTo>
                <a:lnTo>
                  <a:pt x="1032866" y="142714"/>
                </a:lnTo>
                <a:lnTo>
                  <a:pt x="1033547" y="145744"/>
                </a:lnTo>
                <a:lnTo>
                  <a:pt x="1034993" y="147765"/>
                </a:lnTo>
                <a:lnTo>
                  <a:pt x="1036949" y="149111"/>
                </a:lnTo>
                <a:lnTo>
                  <a:pt x="1041769" y="150608"/>
                </a:lnTo>
                <a:lnTo>
                  <a:pt x="1047218" y="151273"/>
                </a:lnTo>
                <a:lnTo>
                  <a:pt x="1050059" y="150458"/>
                </a:lnTo>
                <a:lnTo>
                  <a:pt x="1055863" y="146907"/>
                </a:lnTo>
                <a:lnTo>
                  <a:pt x="1057808" y="143579"/>
                </a:lnTo>
                <a:lnTo>
                  <a:pt x="1059105" y="139376"/>
                </a:lnTo>
                <a:lnTo>
                  <a:pt x="1059969" y="134589"/>
                </a:lnTo>
                <a:lnTo>
                  <a:pt x="1061537" y="129413"/>
                </a:lnTo>
                <a:lnTo>
                  <a:pt x="1063575" y="123979"/>
                </a:lnTo>
                <a:lnTo>
                  <a:pt x="1065925" y="118372"/>
                </a:lnTo>
                <a:lnTo>
                  <a:pt x="1068485" y="113641"/>
                </a:lnTo>
                <a:lnTo>
                  <a:pt x="1071183" y="109495"/>
                </a:lnTo>
                <a:lnTo>
                  <a:pt x="1073975" y="105739"/>
                </a:lnTo>
                <a:lnTo>
                  <a:pt x="1076827" y="102243"/>
                </a:lnTo>
                <a:lnTo>
                  <a:pt x="1079721" y="98920"/>
                </a:lnTo>
                <a:lnTo>
                  <a:pt x="1086755" y="91198"/>
                </a:lnTo>
                <a:lnTo>
                  <a:pt x="1088324" y="90564"/>
                </a:lnTo>
                <a:lnTo>
                  <a:pt x="1092714" y="89860"/>
                </a:lnTo>
                <a:lnTo>
                  <a:pt x="1094281" y="90665"/>
                </a:lnTo>
                <a:lnTo>
                  <a:pt x="1095326" y="92193"/>
                </a:lnTo>
                <a:lnTo>
                  <a:pt x="1096022" y="94205"/>
                </a:lnTo>
                <a:lnTo>
                  <a:pt x="1099443" y="99085"/>
                </a:lnTo>
                <a:lnTo>
                  <a:pt x="1104269" y="104561"/>
                </a:lnTo>
                <a:lnTo>
                  <a:pt x="1109723" y="110302"/>
                </a:lnTo>
                <a:lnTo>
                  <a:pt x="1118099" y="116162"/>
                </a:lnTo>
                <a:lnTo>
                  <a:pt x="1127444" y="122073"/>
                </a:lnTo>
                <a:lnTo>
                  <a:pt x="1134906" y="128007"/>
                </a:lnTo>
                <a:lnTo>
                  <a:pt x="1144174" y="133952"/>
                </a:lnTo>
                <a:lnTo>
                  <a:pt x="1154908" y="139902"/>
                </a:lnTo>
                <a:lnTo>
                  <a:pt x="1166294" y="145853"/>
                </a:lnTo>
                <a:lnTo>
                  <a:pt x="1177968" y="149160"/>
                </a:lnTo>
                <a:lnTo>
                  <a:pt x="1183859" y="150041"/>
                </a:lnTo>
                <a:lnTo>
                  <a:pt x="1198343" y="148375"/>
                </a:lnTo>
                <a:lnTo>
                  <a:pt x="1223232" y="144505"/>
                </a:lnTo>
                <a:lnTo>
                  <a:pt x="1240646" y="142608"/>
                </a:lnTo>
                <a:lnTo>
                  <a:pt x="1258308" y="138457"/>
                </a:lnTo>
                <a:lnTo>
                  <a:pt x="1267186" y="134969"/>
                </a:lnTo>
                <a:lnTo>
                  <a:pt x="1276080" y="130659"/>
                </a:lnTo>
                <a:lnTo>
                  <a:pt x="1284986" y="125801"/>
                </a:lnTo>
                <a:lnTo>
                  <a:pt x="1293900" y="120579"/>
                </a:lnTo>
                <a:lnTo>
                  <a:pt x="1311742" y="109484"/>
                </a:lnTo>
                <a:lnTo>
                  <a:pt x="1319675" y="103748"/>
                </a:lnTo>
                <a:lnTo>
                  <a:pt x="1326948" y="97938"/>
                </a:lnTo>
                <a:lnTo>
                  <a:pt x="1333781" y="92081"/>
                </a:lnTo>
                <a:lnTo>
                  <a:pt x="1340321" y="86192"/>
                </a:lnTo>
                <a:lnTo>
                  <a:pt x="1352879" y="74357"/>
                </a:lnTo>
                <a:lnTo>
                  <a:pt x="1358014" y="68423"/>
                </a:lnTo>
                <a:lnTo>
                  <a:pt x="1362429" y="62483"/>
                </a:lnTo>
                <a:lnTo>
                  <a:pt x="1366365" y="56538"/>
                </a:lnTo>
                <a:lnTo>
                  <a:pt x="1369981" y="51583"/>
                </a:lnTo>
                <a:lnTo>
                  <a:pt x="1373383" y="47287"/>
                </a:lnTo>
                <a:lnTo>
                  <a:pt x="1376645" y="43431"/>
                </a:lnTo>
                <a:lnTo>
                  <a:pt x="1378818" y="39869"/>
                </a:lnTo>
                <a:lnTo>
                  <a:pt x="1380268" y="36501"/>
                </a:lnTo>
                <a:lnTo>
                  <a:pt x="1381233" y="33264"/>
                </a:lnTo>
                <a:lnTo>
                  <a:pt x="1380885" y="30113"/>
                </a:lnTo>
                <a:lnTo>
                  <a:pt x="1379661" y="27021"/>
                </a:lnTo>
                <a:lnTo>
                  <a:pt x="1377853" y="23967"/>
                </a:lnTo>
                <a:lnTo>
                  <a:pt x="1375655" y="21932"/>
                </a:lnTo>
                <a:lnTo>
                  <a:pt x="1373198" y="20574"/>
                </a:lnTo>
                <a:lnTo>
                  <a:pt x="1370567" y="19669"/>
                </a:lnTo>
                <a:lnTo>
                  <a:pt x="1357384" y="18396"/>
                </a:lnTo>
                <a:lnTo>
                  <a:pt x="1353080" y="19209"/>
                </a:lnTo>
                <a:lnTo>
                  <a:pt x="1345651" y="22759"/>
                </a:lnTo>
                <a:lnTo>
                  <a:pt x="1341289" y="26087"/>
                </a:lnTo>
                <a:lnTo>
                  <a:pt x="1336396" y="30289"/>
                </a:lnTo>
                <a:lnTo>
                  <a:pt x="1331150" y="35076"/>
                </a:lnTo>
                <a:lnTo>
                  <a:pt x="1325668" y="39259"/>
                </a:lnTo>
                <a:lnTo>
                  <a:pt x="1320029" y="43040"/>
                </a:lnTo>
                <a:lnTo>
                  <a:pt x="1314286" y="46553"/>
                </a:lnTo>
                <a:lnTo>
                  <a:pt x="1309465" y="50879"/>
                </a:lnTo>
                <a:lnTo>
                  <a:pt x="1305259" y="55747"/>
                </a:lnTo>
                <a:lnTo>
                  <a:pt x="1301462" y="60978"/>
                </a:lnTo>
                <a:lnTo>
                  <a:pt x="1298931" y="66449"/>
                </a:lnTo>
                <a:lnTo>
                  <a:pt x="1297243" y="72081"/>
                </a:lnTo>
                <a:lnTo>
                  <a:pt x="1296119" y="77819"/>
                </a:lnTo>
                <a:lnTo>
                  <a:pt x="1295369" y="83630"/>
                </a:lnTo>
                <a:lnTo>
                  <a:pt x="1294869" y="89488"/>
                </a:lnTo>
                <a:lnTo>
                  <a:pt x="1294535" y="95378"/>
                </a:lnTo>
                <a:lnTo>
                  <a:pt x="1296298" y="101288"/>
                </a:lnTo>
                <a:lnTo>
                  <a:pt x="1299457" y="107213"/>
                </a:lnTo>
                <a:lnTo>
                  <a:pt x="1303547" y="113147"/>
                </a:lnTo>
                <a:lnTo>
                  <a:pt x="1308259" y="118096"/>
                </a:lnTo>
                <a:lnTo>
                  <a:pt x="1313384" y="122386"/>
                </a:lnTo>
                <a:lnTo>
                  <a:pt x="1318785" y="126240"/>
                </a:lnTo>
                <a:lnTo>
                  <a:pt x="1324370" y="129800"/>
                </a:lnTo>
                <a:lnTo>
                  <a:pt x="1330078" y="133167"/>
                </a:lnTo>
                <a:lnTo>
                  <a:pt x="1335868" y="136403"/>
                </a:lnTo>
                <a:lnTo>
                  <a:pt x="1343696" y="137568"/>
                </a:lnTo>
                <a:lnTo>
                  <a:pt x="1391405" y="134619"/>
                </a:lnTo>
                <a:lnTo>
                  <a:pt x="1407002" y="131599"/>
                </a:lnTo>
                <a:lnTo>
                  <a:pt x="1437925" y="121576"/>
                </a:lnTo>
                <a:lnTo>
                  <a:pt x="1464575" y="116178"/>
                </a:lnTo>
                <a:lnTo>
                  <a:pt x="1476961" y="110270"/>
                </a:lnTo>
                <a:lnTo>
                  <a:pt x="1483722" y="108540"/>
                </a:lnTo>
                <a:lnTo>
                  <a:pt x="1485922" y="107087"/>
                </a:lnTo>
                <a:lnTo>
                  <a:pt x="1487389" y="105126"/>
                </a:lnTo>
                <a:lnTo>
                  <a:pt x="1488366" y="102826"/>
                </a:lnTo>
                <a:lnTo>
                  <a:pt x="1490011" y="101293"/>
                </a:lnTo>
                <a:lnTo>
                  <a:pt x="1492099" y="100271"/>
                </a:lnTo>
                <a:lnTo>
                  <a:pt x="1497839" y="98630"/>
                </a:lnTo>
                <a:lnTo>
                  <a:pt x="1498310" y="97503"/>
                </a:lnTo>
                <a:lnTo>
                  <a:pt x="1498973" y="91177"/>
                </a:lnTo>
                <a:lnTo>
                  <a:pt x="1499128" y="85834"/>
                </a:lnTo>
                <a:lnTo>
                  <a:pt x="1499215" y="77247"/>
                </a:lnTo>
                <a:lnTo>
                  <a:pt x="1500220" y="74318"/>
                </a:lnTo>
                <a:lnTo>
                  <a:pt x="1503981" y="68418"/>
                </a:lnTo>
                <a:lnTo>
                  <a:pt x="1506315" y="62489"/>
                </a:lnTo>
                <a:lnTo>
                  <a:pt x="1506937" y="59519"/>
                </a:lnTo>
                <a:lnTo>
                  <a:pt x="1508344" y="57538"/>
                </a:lnTo>
                <a:lnTo>
                  <a:pt x="1510274" y="56218"/>
                </a:lnTo>
                <a:lnTo>
                  <a:pt x="1512553" y="55339"/>
                </a:lnTo>
                <a:lnTo>
                  <a:pt x="1520501" y="49359"/>
                </a:lnTo>
                <a:lnTo>
                  <a:pt x="1523340" y="47789"/>
                </a:lnTo>
                <a:lnTo>
                  <a:pt x="1533243" y="45062"/>
                </a:lnTo>
                <a:lnTo>
                  <a:pt x="1534811" y="45916"/>
                </a:lnTo>
                <a:lnTo>
                  <a:pt x="1541758" y="51859"/>
                </a:lnTo>
                <a:lnTo>
                  <a:pt x="1547248" y="57114"/>
                </a:lnTo>
                <a:lnTo>
                  <a:pt x="1573676" y="83359"/>
                </a:lnTo>
                <a:lnTo>
                  <a:pt x="1576649" y="87323"/>
                </a:lnTo>
                <a:lnTo>
                  <a:pt x="1579623" y="91950"/>
                </a:lnTo>
                <a:lnTo>
                  <a:pt x="1582598" y="97019"/>
                </a:lnTo>
                <a:lnTo>
                  <a:pt x="1585574" y="101390"/>
                </a:lnTo>
                <a:lnTo>
                  <a:pt x="1588550" y="105297"/>
                </a:lnTo>
                <a:lnTo>
                  <a:pt x="1591526" y="108893"/>
                </a:lnTo>
                <a:lnTo>
                  <a:pt x="1593510" y="113275"/>
                </a:lnTo>
                <a:lnTo>
                  <a:pt x="1594833" y="118181"/>
                </a:lnTo>
                <a:lnTo>
                  <a:pt x="1595715" y="123436"/>
                </a:lnTo>
                <a:lnTo>
                  <a:pt x="1595311" y="127931"/>
                </a:lnTo>
                <a:lnTo>
                  <a:pt x="1594048" y="131920"/>
                </a:lnTo>
                <a:lnTo>
                  <a:pt x="1592215" y="135572"/>
                </a:lnTo>
                <a:lnTo>
                  <a:pt x="1590001" y="138999"/>
                </a:lnTo>
                <a:lnTo>
                  <a:pt x="1587532" y="142275"/>
                </a:lnTo>
                <a:lnTo>
                  <a:pt x="1584895" y="145452"/>
                </a:lnTo>
                <a:lnTo>
                  <a:pt x="1582144" y="147569"/>
                </a:lnTo>
                <a:lnTo>
                  <a:pt x="1579318" y="148982"/>
                </a:lnTo>
                <a:lnTo>
                  <a:pt x="1573532" y="150550"/>
                </a:lnTo>
                <a:lnTo>
                  <a:pt x="1535026" y="151804"/>
                </a:lnTo>
                <a:lnTo>
                  <a:pt x="1539727" y="147064"/>
                </a:lnTo>
                <a:lnTo>
                  <a:pt x="1543103" y="145668"/>
                </a:lnTo>
                <a:lnTo>
                  <a:pt x="1562778" y="140781"/>
                </a:lnTo>
                <a:lnTo>
                  <a:pt x="1574119" y="136984"/>
                </a:lnTo>
                <a:lnTo>
                  <a:pt x="1597568" y="131900"/>
                </a:lnTo>
                <a:lnTo>
                  <a:pt x="1610416" y="127083"/>
                </a:lnTo>
                <a:lnTo>
                  <a:pt x="1626049" y="121635"/>
                </a:lnTo>
                <a:lnTo>
                  <a:pt x="1635377" y="116809"/>
                </a:lnTo>
                <a:lnTo>
                  <a:pt x="1645564" y="110615"/>
                </a:lnTo>
                <a:lnTo>
                  <a:pt x="1677846" y="8929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SMARTInkAnnotation210"/>
          <p:cNvSpPr/>
          <p:nvPr/>
        </p:nvSpPr>
        <p:spPr>
          <a:xfrm>
            <a:off x="4179094" y="6108104"/>
            <a:ext cx="258962" cy="173427"/>
          </a:xfrm>
          <a:custGeom>
            <a:avLst/>
            <a:gdLst/>
            <a:ahLst/>
            <a:cxnLst/>
            <a:rect l="0" t="0" r="0" b="0"/>
            <a:pathLst>
              <a:path w="258962" h="173427">
                <a:moveTo>
                  <a:pt x="0" y="53381"/>
                </a:moveTo>
                <a:lnTo>
                  <a:pt x="12428" y="53381"/>
                </a:lnTo>
                <a:lnTo>
                  <a:pt x="16223" y="54373"/>
                </a:lnTo>
                <a:lnTo>
                  <a:pt x="20738" y="56026"/>
                </a:lnTo>
                <a:lnTo>
                  <a:pt x="25731" y="58121"/>
                </a:lnTo>
                <a:lnTo>
                  <a:pt x="31045" y="59518"/>
                </a:lnTo>
                <a:lnTo>
                  <a:pt x="36571" y="60449"/>
                </a:lnTo>
                <a:lnTo>
                  <a:pt x="42240" y="61069"/>
                </a:lnTo>
                <a:lnTo>
                  <a:pt x="48996" y="62475"/>
                </a:lnTo>
                <a:lnTo>
                  <a:pt x="56476" y="64405"/>
                </a:lnTo>
                <a:lnTo>
                  <a:pt x="64440" y="66683"/>
                </a:lnTo>
                <a:lnTo>
                  <a:pt x="71733" y="68202"/>
                </a:lnTo>
                <a:lnTo>
                  <a:pt x="78579" y="69215"/>
                </a:lnTo>
                <a:lnTo>
                  <a:pt x="85129" y="69890"/>
                </a:lnTo>
                <a:lnTo>
                  <a:pt x="92471" y="70340"/>
                </a:lnTo>
                <a:lnTo>
                  <a:pt x="108567" y="70840"/>
                </a:lnTo>
                <a:lnTo>
                  <a:pt x="116034" y="69981"/>
                </a:lnTo>
                <a:lnTo>
                  <a:pt x="122997" y="68417"/>
                </a:lnTo>
                <a:lnTo>
                  <a:pt x="129622" y="66381"/>
                </a:lnTo>
                <a:lnTo>
                  <a:pt x="136024" y="64032"/>
                </a:lnTo>
                <a:lnTo>
                  <a:pt x="142276" y="61474"/>
                </a:lnTo>
                <a:lnTo>
                  <a:pt x="148429" y="58776"/>
                </a:lnTo>
                <a:lnTo>
                  <a:pt x="153523" y="55986"/>
                </a:lnTo>
                <a:lnTo>
                  <a:pt x="157911" y="53133"/>
                </a:lnTo>
                <a:lnTo>
                  <a:pt x="161829" y="50239"/>
                </a:lnTo>
                <a:lnTo>
                  <a:pt x="164440" y="46325"/>
                </a:lnTo>
                <a:lnTo>
                  <a:pt x="166181" y="41732"/>
                </a:lnTo>
                <a:lnTo>
                  <a:pt x="167342" y="36685"/>
                </a:lnTo>
                <a:lnTo>
                  <a:pt x="168116" y="31336"/>
                </a:lnTo>
                <a:lnTo>
                  <a:pt x="168632" y="25786"/>
                </a:lnTo>
                <a:lnTo>
                  <a:pt x="168976" y="20101"/>
                </a:lnTo>
                <a:lnTo>
                  <a:pt x="168213" y="15320"/>
                </a:lnTo>
                <a:lnTo>
                  <a:pt x="166712" y="11140"/>
                </a:lnTo>
                <a:lnTo>
                  <a:pt x="164720" y="7361"/>
                </a:lnTo>
                <a:lnTo>
                  <a:pt x="161407" y="4841"/>
                </a:lnTo>
                <a:lnTo>
                  <a:pt x="157214" y="3162"/>
                </a:lnTo>
                <a:lnTo>
                  <a:pt x="152434" y="2042"/>
                </a:lnTo>
                <a:lnTo>
                  <a:pt x="147263" y="1296"/>
                </a:lnTo>
                <a:lnTo>
                  <a:pt x="141831" y="799"/>
                </a:lnTo>
                <a:lnTo>
                  <a:pt x="136226" y="467"/>
                </a:lnTo>
                <a:lnTo>
                  <a:pt x="124706" y="98"/>
                </a:lnTo>
                <a:lnTo>
                  <a:pt x="118856" y="0"/>
                </a:lnTo>
                <a:lnTo>
                  <a:pt x="111979" y="926"/>
                </a:lnTo>
                <a:lnTo>
                  <a:pt x="104419" y="2536"/>
                </a:lnTo>
                <a:lnTo>
                  <a:pt x="96401" y="4602"/>
                </a:lnTo>
                <a:lnTo>
                  <a:pt x="89073" y="7963"/>
                </a:lnTo>
                <a:lnTo>
                  <a:pt x="82201" y="12188"/>
                </a:lnTo>
                <a:lnTo>
                  <a:pt x="75637" y="16990"/>
                </a:lnTo>
                <a:lnTo>
                  <a:pt x="69276" y="22175"/>
                </a:lnTo>
                <a:lnTo>
                  <a:pt x="63051" y="27615"/>
                </a:lnTo>
                <a:lnTo>
                  <a:pt x="56917" y="33228"/>
                </a:lnTo>
                <a:lnTo>
                  <a:pt x="51835" y="38953"/>
                </a:lnTo>
                <a:lnTo>
                  <a:pt x="47455" y="44754"/>
                </a:lnTo>
                <a:lnTo>
                  <a:pt x="43543" y="50607"/>
                </a:lnTo>
                <a:lnTo>
                  <a:pt x="40935" y="56492"/>
                </a:lnTo>
                <a:lnTo>
                  <a:pt x="39196" y="62400"/>
                </a:lnTo>
                <a:lnTo>
                  <a:pt x="38037" y="68323"/>
                </a:lnTo>
                <a:lnTo>
                  <a:pt x="38256" y="74256"/>
                </a:lnTo>
                <a:lnTo>
                  <a:pt x="39395" y="80196"/>
                </a:lnTo>
                <a:lnTo>
                  <a:pt x="41146" y="86140"/>
                </a:lnTo>
                <a:lnTo>
                  <a:pt x="44297" y="92088"/>
                </a:lnTo>
                <a:lnTo>
                  <a:pt x="48384" y="98037"/>
                </a:lnTo>
                <a:lnTo>
                  <a:pt x="53091" y="103987"/>
                </a:lnTo>
                <a:lnTo>
                  <a:pt x="58215" y="109939"/>
                </a:lnTo>
                <a:lnTo>
                  <a:pt x="63614" y="115891"/>
                </a:lnTo>
                <a:lnTo>
                  <a:pt x="69198" y="121843"/>
                </a:lnTo>
                <a:lnTo>
                  <a:pt x="74905" y="126803"/>
                </a:lnTo>
                <a:lnTo>
                  <a:pt x="80695" y="131103"/>
                </a:lnTo>
                <a:lnTo>
                  <a:pt x="86539" y="134961"/>
                </a:lnTo>
                <a:lnTo>
                  <a:pt x="93411" y="138525"/>
                </a:lnTo>
                <a:lnTo>
                  <a:pt x="100970" y="141894"/>
                </a:lnTo>
                <a:lnTo>
                  <a:pt x="108985" y="145131"/>
                </a:lnTo>
                <a:lnTo>
                  <a:pt x="125829" y="151375"/>
                </a:lnTo>
                <a:lnTo>
                  <a:pt x="160895" y="163467"/>
                </a:lnTo>
                <a:lnTo>
                  <a:pt x="168779" y="166459"/>
                </a:lnTo>
                <a:lnTo>
                  <a:pt x="176019" y="169446"/>
                </a:lnTo>
                <a:lnTo>
                  <a:pt x="182830" y="172429"/>
                </a:lnTo>
                <a:lnTo>
                  <a:pt x="190348" y="173426"/>
                </a:lnTo>
                <a:lnTo>
                  <a:pt x="198336" y="173098"/>
                </a:lnTo>
                <a:lnTo>
                  <a:pt x="206638" y="171887"/>
                </a:lnTo>
                <a:lnTo>
                  <a:pt x="214157" y="171081"/>
                </a:lnTo>
                <a:lnTo>
                  <a:pt x="221154" y="170542"/>
                </a:lnTo>
                <a:lnTo>
                  <a:pt x="227803" y="170183"/>
                </a:lnTo>
                <a:lnTo>
                  <a:pt x="234220" y="168952"/>
                </a:lnTo>
                <a:lnTo>
                  <a:pt x="240483" y="167139"/>
                </a:lnTo>
                <a:lnTo>
                  <a:pt x="258961" y="16053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SMARTInkAnnotation211"/>
          <p:cNvSpPr/>
          <p:nvPr/>
        </p:nvSpPr>
        <p:spPr>
          <a:xfrm>
            <a:off x="4554141" y="6036469"/>
            <a:ext cx="169665" cy="186910"/>
          </a:xfrm>
          <a:custGeom>
            <a:avLst/>
            <a:gdLst/>
            <a:ahLst/>
            <a:cxnLst/>
            <a:rect l="0" t="0" r="0" b="0"/>
            <a:pathLst>
              <a:path w="169665" h="186910">
                <a:moveTo>
                  <a:pt x="0" y="0"/>
                </a:moveTo>
                <a:lnTo>
                  <a:pt x="0" y="7688"/>
                </a:lnTo>
                <a:lnTo>
                  <a:pt x="4740" y="13302"/>
                </a:lnTo>
                <a:lnTo>
                  <a:pt x="6136" y="16805"/>
                </a:lnTo>
                <a:lnTo>
                  <a:pt x="7067" y="21125"/>
                </a:lnTo>
                <a:lnTo>
                  <a:pt x="7688" y="25990"/>
                </a:lnTo>
                <a:lnTo>
                  <a:pt x="9094" y="32209"/>
                </a:lnTo>
                <a:lnTo>
                  <a:pt x="11023" y="39332"/>
                </a:lnTo>
                <a:lnTo>
                  <a:pt x="15813" y="55184"/>
                </a:lnTo>
                <a:lnTo>
                  <a:pt x="47635" y="151823"/>
                </a:lnTo>
                <a:lnTo>
                  <a:pt x="50608" y="158762"/>
                </a:lnTo>
                <a:lnTo>
                  <a:pt x="53583" y="164380"/>
                </a:lnTo>
                <a:lnTo>
                  <a:pt x="56557" y="169118"/>
                </a:lnTo>
                <a:lnTo>
                  <a:pt x="59533" y="173269"/>
                </a:lnTo>
                <a:lnTo>
                  <a:pt x="62509" y="177028"/>
                </a:lnTo>
                <a:lnTo>
                  <a:pt x="69674" y="185450"/>
                </a:lnTo>
                <a:lnTo>
                  <a:pt x="71253" y="186141"/>
                </a:lnTo>
                <a:lnTo>
                  <a:pt x="75655" y="186909"/>
                </a:lnTo>
                <a:lnTo>
                  <a:pt x="78218" y="185129"/>
                </a:lnTo>
                <a:lnTo>
                  <a:pt x="80918" y="181958"/>
                </a:lnTo>
                <a:lnTo>
                  <a:pt x="83711" y="177860"/>
                </a:lnTo>
                <a:lnTo>
                  <a:pt x="85573" y="173143"/>
                </a:lnTo>
                <a:lnTo>
                  <a:pt x="86814" y="168015"/>
                </a:lnTo>
                <a:lnTo>
                  <a:pt x="87642" y="162612"/>
                </a:lnTo>
                <a:lnTo>
                  <a:pt x="89185" y="157024"/>
                </a:lnTo>
                <a:lnTo>
                  <a:pt x="91206" y="151316"/>
                </a:lnTo>
                <a:lnTo>
                  <a:pt x="93547" y="145526"/>
                </a:lnTo>
                <a:lnTo>
                  <a:pt x="95106" y="138689"/>
                </a:lnTo>
                <a:lnTo>
                  <a:pt x="96146" y="131155"/>
                </a:lnTo>
                <a:lnTo>
                  <a:pt x="96840" y="123155"/>
                </a:lnTo>
                <a:lnTo>
                  <a:pt x="98294" y="115837"/>
                </a:lnTo>
                <a:lnTo>
                  <a:pt x="100256" y="108975"/>
                </a:lnTo>
                <a:lnTo>
                  <a:pt x="102556" y="102416"/>
                </a:lnTo>
                <a:lnTo>
                  <a:pt x="104089" y="96058"/>
                </a:lnTo>
                <a:lnTo>
                  <a:pt x="105111" y="89836"/>
                </a:lnTo>
                <a:lnTo>
                  <a:pt x="105793" y="83703"/>
                </a:lnTo>
                <a:lnTo>
                  <a:pt x="107239" y="78622"/>
                </a:lnTo>
                <a:lnTo>
                  <a:pt x="109196" y="74243"/>
                </a:lnTo>
                <a:lnTo>
                  <a:pt x="111492" y="70331"/>
                </a:lnTo>
                <a:lnTo>
                  <a:pt x="113023" y="66731"/>
                </a:lnTo>
                <a:lnTo>
                  <a:pt x="114044" y="63339"/>
                </a:lnTo>
                <a:lnTo>
                  <a:pt x="114724" y="60085"/>
                </a:lnTo>
                <a:lnTo>
                  <a:pt x="116170" y="57916"/>
                </a:lnTo>
                <a:lnTo>
                  <a:pt x="118127" y="56470"/>
                </a:lnTo>
                <a:lnTo>
                  <a:pt x="120423" y="55506"/>
                </a:lnTo>
                <a:lnTo>
                  <a:pt x="125620" y="54434"/>
                </a:lnTo>
                <a:lnTo>
                  <a:pt x="128395" y="54149"/>
                </a:lnTo>
                <a:lnTo>
                  <a:pt x="132229" y="53959"/>
                </a:lnTo>
                <a:lnTo>
                  <a:pt x="141781" y="53747"/>
                </a:lnTo>
                <a:lnTo>
                  <a:pt x="147107" y="54682"/>
                </a:lnTo>
                <a:lnTo>
                  <a:pt x="152641" y="56299"/>
                </a:lnTo>
                <a:lnTo>
                  <a:pt x="169664" y="6250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SMARTInkAnnotation212"/>
          <p:cNvSpPr/>
          <p:nvPr/>
        </p:nvSpPr>
        <p:spPr>
          <a:xfrm>
            <a:off x="4795764" y="6107917"/>
            <a:ext cx="231651" cy="133659"/>
          </a:xfrm>
          <a:custGeom>
            <a:avLst/>
            <a:gdLst/>
            <a:ahLst/>
            <a:cxnLst/>
            <a:rect l="0" t="0" r="0" b="0"/>
            <a:pathLst>
              <a:path w="231651" h="133659">
                <a:moveTo>
                  <a:pt x="61986" y="17849"/>
                </a:moveTo>
                <a:lnTo>
                  <a:pt x="61986" y="13109"/>
                </a:lnTo>
                <a:lnTo>
                  <a:pt x="60994" y="11712"/>
                </a:lnTo>
                <a:lnTo>
                  <a:pt x="59340" y="10781"/>
                </a:lnTo>
                <a:lnTo>
                  <a:pt x="57246" y="10160"/>
                </a:lnTo>
                <a:lnTo>
                  <a:pt x="55849" y="8754"/>
                </a:lnTo>
                <a:lnTo>
                  <a:pt x="54918" y="6824"/>
                </a:lnTo>
                <a:lnTo>
                  <a:pt x="53165" y="390"/>
                </a:lnTo>
                <a:lnTo>
                  <a:pt x="46003" y="42"/>
                </a:lnTo>
                <a:lnTo>
                  <a:pt x="39757" y="0"/>
                </a:lnTo>
                <a:lnTo>
                  <a:pt x="37244" y="988"/>
                </a:lnTo>
                <a:lnTo>
                  <a:pt x="31808" y="4733"/>
                </a:lnTo>
                <a:lnTo>
                  <a:pt x="28969" y="8112"/>
                </a:lnTo>
                <a:lnTo>
                  <a:pt x="26084" y="12350"/>
                </a:lnTo>
                <a:lnTo>
                  <a:pt x="23168" y="17159"/>
                </a:lnTo>
                <a:lnTo>
                  <a:pt x="20233" y="21358"/>
                </a:lnTo>
                <a:lnTo>
                  <a:pt x="17283" y="25149"/>
                </a:lnTo>
                <a:lnTo>
                  <a:pt x="14325" y="28669"/>
                </a:lnTo>
                <a:lnTo>
                  <a:pt x="11360" y="33000"/>
                </a:lnTo>
                <a:lnTo>
                  <a:pt x="8392" y="37871"/>
                </a:lnTo>
                <a:lnTo>
                  <a:pt x="5420" y="43104"/>
                </a:lnTo>
                <a:lnTo>
                  <a:pt x="3440" y="48576"/>
                </a:lnTo>
                <a:lnTo>
                  <a:pt x="2119" y="54209"/>
                </a:lnTo>
                <a:lnTo>
                  <a:pt x="1239" y="59948"/>
                </a:lnTo>
                <a:lnTo>
                  <a:pt x="652" y="65759"/>
                </a:lnTo>
                <a:lnTo>
                  <a:pt x="261" y="71617"/>
                </a:lnTo>
                <a:lnTo>
                  <a:pt x="0" y="77507"/>
                </a:lnTo>
                <a:lnTo>
                  <a:pt x="818" y="83418"/>
                </a:lnTo>
                <a:lnTo>
                  <a:pt x="2356" y="89343"/>
                </a:lnTo>
                <a:lnTo>
                  <a:pt x="4373" y="95277"/>
                </a:lnTo>
                <a:lnTo>
                  <a:pt x="6710" y="100226"/>
                </a:lnTo>
                <a:lnTo>
                  <a:pt x="9260" y="104517"/>
                </a:lnTo>
                <a:lnTo>
                  <a:pt x="11953" y="108370"/>
                </a:lnTo>
                <a:lnTo>
                  <a:pt x="15732" y="112923"/>
                </a:lnTo>
                <a:lnTo>
                  <a:pt x="20236" y="117943"/>
                </a:lnTo>
                <a:lnTo>
                  <a:pt x="25223" y="123273"/>
                </a:lnTo>
                <a:lnTo>
                  <a:pt x="30532" y="126828"/>
                </a:lnTo>
                <a:lnTo>
                  <a:pt x="36056" y="129197"/>
                </a:lnTo>
                <a:lnTo>
                  <a:pt x="41723" y="130777"/>
                </a:lnTo>
                <a:lnTo>
                  <a:pt x="47485" y="131829"/>
                </a:lnTo>
                <a:lnTo>
                  <a:pt x="53311" y="132532"/>
                </a:lnTo>
                <a:lnTo>
                  <a:pt x="59179" y="133000"/>
                </a:lnTo>
                <a:lnTo>
                  <a:pt x="64084" y="133311"/>
                </a:lnTo>
                <a:lnTo>
                  <a:pt x="72178" y="133658"/>
                </a:lnTo>
                <a:lnTo>
                  <a:pt x="76718" y="132758"/>
                </a:lnTo>
                <a:lnTo>
                  <a:pt x="81730" y="131166"/>
                </a:lnTo>
                <a:lnTo>
                  <a:pt x="87055" y="129112"/>
                </a:lnTo>
                <a:lnTo>
                  <a:pt x="91597" y="126751"/>
                </a:lnTo>
                <a:lnTo>
                  <a:pt x="95617" y="124185"/>
                </a:lnTo>
                <a:lnTo>
                  <a:pt x="99290" y="121482"/>
                </a:lnTo>
                <a:lnTo>
                  <a:pt x="102730" y="117696"/>
                </a:lnTo>
                <a:lnTo>
                  <a:pt x="106016" y="113187"/>
                </a:lnTo>
                <a:lnTo>
                  <a:pt x="109199" y="108197"/>
                </a:lnTo>
                <a:lnTo>
                  <a:pt x="112313" y="102886"/>
                </a:lnTo>
                <a:lnTo>
                  <a:pt x="115381" y="97360"/>
                </a:lnTo>
                <a:lnTo>
                  <a:pt x="118418" y="91693"/>
                </a:lnTo>
                <a:lnTo>
                  <a:pt x="120444" y="85930"/>
                </a:lnTo>
                <a:lnTo>
                  <a:pt x="121794" y="80103"/>
                </a:lnTo>
                <a:lnTo>
                  <a:pt x="122694" y="74234"/>
                </a:lnTo>
                <a:lnTo>
                  <a:pt x="122302" y="68338"/>
                </a:lnTo>
                <a:lnTo>
                  <a:pt x="121048" y="62422"/>
                </a:lnTo>
                <a:lnTo>
                  <a:pt x="119220" y="56494"/>
                </a:lnTo>
                <a:lnTo>
                  <a:pt x="118002" y="51550"/>
                </a:lnTo>
                <a:lnTo>
                  <a:pt x="117189" y="47261"/>
                </a:lnTo>
                <a:lnTo>
                  <a:pt x="116648" y="43411"/>
                </a:lnTo>
                <a:lnTo>
                  <a:pt x="116286" y="39851"/>
                </a:lnTo>
                <a:lnTo>
                  <a:pt x="116046" y="36485"/>
                </a:lnTo>
                <a:lnTo>
                  <a:pt x="115592" y="27346"/>
                </a:lnTo>
                <a:lnTo>
                  <a:pt x="115567" y="43997"/>
                </a:lnTo>
                <a:lnTo>
                  <a:pt x="116558" y="49172"/>
                </a:lnTo>
                <a:lnTo>
                  <a:pt x="118211" y="54606"/>
                </a:lnTo>
                <a:lnTo>
                  <a:pt x="120305" y="60213"/>
                </a:lnTo>
                <a:lnTo>
                  <a:pt x="122694" y="65936"/>
                </a:lnTo>
                <a:lnTo>
                  <a:pt x="125278" y="71734"/>
                </a:lnTo>
                <a:lnTo>
                  <a:pt x="130795" y="83470"/>
                </a:lnTo>
                <a:lnTo>
                  <a:pt x="136555" y="95300"/>
                </a:lnTo>
                <a:lnTo>
                  <a:pt x="140472" y="100241"/>
                </a:lnTo>
                <a:lnTo>
                  <a:pt x="145068" y="104527"/>
                </a:lnTo>
                <a:lnTo>
                  <a:pt x="150117" y="108377"/>
                </a:lnTo>
                <a:lnTo>
                  <a:pt x="154474" y="111936"/>
                </a:lnTo>
                <a:lnTo>
                  <a:pt x="158371" y="115300"/>
                </a:lnTo>
                <a:lnTo>
                  <a:pt x="161962" y="118535"/>
                </a:lnTo>
                <a:lnTo>
                  <a:pt x="166339" y="120692"/>
                </a:lnTo>
                <a:lnTo>
                  <a:pt x="171242" y="122130"/>
                </a:lnTo>
                <a:lnTo>
                  <a:pt x="176496" y="123088"/>
                </a:lnTo>
                <a:lnTo>
                  <a:pt x="180989" y="123727"/>
                </a:lnTo>
                <a:lnTo>
                  <a:pt x="184978" y="124153"/>
                </a:lnTo>
                <a:lnTo>
                  <a:pt x="188629" y="124438"/>
                </a:lnTo>
                <a:lnTo>
                  <a:pt x="193048" y="122643"/>
                </a:lnTo>
                <a:lnTo>
                  <a:pt x="197978" y="119462"/>
                </a:lnTo>
                <a:lnTo>
                  <a:pt x="203249" y="115356"/>
                </a:lnTo>
                <a:lnTo>
                  <a:pt x="208747" y="110635"/>
                </a:lnTo>
                <a:lnTo>
                  <a:pt x="214397" y="105504"/>
                </a:lnTo>
                <a:lnTo>
                  <a:pt x="231650" y="8928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SMARTInkAnnotation213"/>
          <p:cNvSpPr/>
          <p:nvPr/>
        </p:nvSpPr>
        <p:spPr>
          <a:xfrm>
            <a:off x="5143500" y="5920383"/>
            <a:ext cx="98228" cy="366118"/>
          </a:xfrm>
          <a:custGeom>
            <a:avLst/>
            <a:gdLst/>
            <a:ahLst/>
            <a:cxnLst/>
            <a:rect l="0" t="0" r="0" b="0"/>
            <a:pathLst>
              <a:path w="98228" h="366118">
                <a:moveTo>
                  <a:pt x="0" y="0"/>
                </a:moveTo>
                <a:lnTo>
                  <a:pt x="0" y="167028"/>
                </a:lnTo>
                <a:lnTo>
                  <a:pt x="992" y="181798"/>
                </a:lnTo>
                <a:lnTo>
                  <a:pt x="2646" y="196604"/>
                </a:lnTo>
                <a:lnTo>
                  <a:pt x="4740" y="211437"/>
                </a:lnTo>
                <a:lnTo>
                  <a:pt x="6137" y="225294"/>
                </a:lnTo>
                <a:lnTo>
                  <a:pt x="7068" y="238500"/>
                </a:lnTo>
                <a:lnTo>
                  <a:pt x="7689" y="251274"/>
                </a:lnTo>
                <a:lnTo>
                  <a:pt x="10087" y="263758"/>
                </a:lnTo>
                <a:lnTo>
                  <a:pt x="13670" y="276049"/>
                </a:lnTo>
                <a:lnTo>
                  <a:pt x="25548" y="309665"/>
                </a:lnTo>
                <a:lnTo>
                  <a:pt x="28938" y="319552"/>
                </a:lnTo>
                <a:lnTo>
                  <a:pt x="33182" y="328129"/>
                </a:lnTo>
                <a:lnTo>
                  <a:pt x="37997" y="335830"/>
                </a:lnTo>
                <a:lnTo>
                  <a:pt x="43190" y="342949"/>
                </a:lnTo>
                <a:lnTo>
                  <a:pt x="48637" y="348687"/>
                </a:lnTo>
                <a:lnTo>
                  <a:pt x="54253" y="353505"/>
                </a:lnTo>
                <a:lnTo>
                  <a:pt x="59981" y="357709"/>
                </a:lnTo>
                <a:lnTo>
                  <a:pt x="66777" y="360512"/>
                </a:lnTo>
                <a:lnTo>
                  <a:pt x="74283" y="362380"/>
                </a:lnTo>
                <a:lnTo>
                  <a:pt x="98227" y="36611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SMARTInkAnnotation214"/>
          <p:cNvSpPr/>
          <p:nvPr/>
        </p:nvSpPr>
        <p:spPr>
          <a:xfrm>
            <a:off x="5422093" y="6027539"/>
            <a:ext cx="132174" cy="294065"/>
          </a:xfrm>
          <a:custGeom>
            <a:avLst/>
            <a:gdLst/>
            <a:ahLst/>
            <a:cxnLst/>
            <a:rect l="0" t="0" r="0" b="0"/>
            <a:pathLst>
              <a:path w="132174" h="294065">
                <a:moveTo>
                  <a:pt x="60735" y="0"/>
                </a:moveTo>
                <a:lnTo>
                  <a:pt x="55995" y="4740"/>
                </a:lnTo>
                <a:lnTo>
                  <a:pt x="52614" y="7129"/>
                </a:lnTo>
                <a:lnTo>
                  <a:pt x="48376" y="9713"/>
                </a:lnTo>
                <a:lnTo>
                  <a:pt x="43566" y="12429"/>
                </a:lnTo>
                <a:lnTo>
                  <a:pt x="39367" y="16223"/>
                </a:lnTo>
                <a:lnTo>
                  <a:pt x="35575" y="20737"/>
                </a:lnTo>
                <a:lnTo>
                  <a:pt x="32056" y="25731"/>
                </a:lnTo>
                <a:lnTo>
                  <a:pt x="28717" y="33029"/>
                </a:lnTo>
                <a:lnTo>
                  <a:pt x="25499" y="41863"/>
                </a:lnTo>
                <a:lnTo>
                  <a:pt x="13205" y="79817"/>
                </a:lnTo>
                <a:lnTo>
                  <a:pt x="10197" y="89922"/>
                </a:lnTo>
                <a:lnTo>
                  <a:pt x="4208" y="111734"/>
                </a:lnTo>
                <a:lnTo>
                  <a:pt x="2215" y="122114"/>
                </a:lnTo>
                <a:lnTo>
                  <a:pt x="885" y="132011"/>
                </a:lnTo>
                <a:lnTo>
                  <a:pt x="0" y="141585"/>
                </a:lnTo>
                <a:lnTo>
                  <a:pt x="401" y="151937"/>
                </a:lnTo>
                <a:lnTo>
                  <a:pt x="1661" y="162806"/>
                </a:lnTo>
                <a:lnTo>
                  <a:pt x="3493" y="174022"/>
                </a:lnTo>
                <a:lnTo>
                  <a:pt x="5706" y="184475"/>
                </a:lnTo>
                <a:lnTo>
                  <a:pt x="8175" y="194421"/>
                </a:lnTo>
                <a:lnTo>
                  <a:pt x="10812" y="204028"/>
                </a:lnTo>
                <a:lnTo>
                  <a:pt x="16388" y="222639"/>
                </a:lnTo>
                <a:lnTo>
                  <a:pt x="19264" y="231770"/>
                </a:lnTo>
                <a:lnTo>
                  <a:pt x="23166" y="240833"/>
                </a:lnTo>
                <a:lnTo>
                  <a:pt x="27752" y="249852"/>
                </a:lnTo>
                <a:lnTo>
                  <a:pt x="32793" y="258842"/>
                </a:lnTo>
                <a:lnTo>
                  <a:pt x="38138" y="265826"/>
                </a:lnTo>
                <a:lnTo>
                  <a:pt x="43686" y="271475"/>
                </a:lnTo>
                <a:lnTo>
                  <a:pt x="49369" y="276233"/>
                </a:lnTo>
                <a:lnTo>
                  <a:pt x="55142" y="280397"/>
                </a:lnTo>
                <a:lnTo>
                  <a:pt x="60975" y="284165"/>
                </a:lnTo>
                <a:lnTo>
                  <a:pt x="66848" y="287670"/>
                </a:lnTo>
                <a:lnTo>
                  <a:pt x="72748" y="290006"/>
                </a:lnTo>
                <a:lnTo>
                  <a:pt x="78666" y="291564"/>
                </a:lnTo>
                <a:lnTo>
                  <a:pt x="84595" y="292602"/>
                </a:lnTo>
                <a:lnTo>
                  <a:pt x="90532" y="293295"/>
                </a:lnTo>
                <a:lnTo>
                  <a:pt x="96475" y="293756"/>
                </a:lnTo>
                <a:lnTo>
                  <a:pt x="102421" y="294064"/>
                </a:lnTo>
                <a:lnTo>
                  <a:pt x="108370" y="293277"/>
                </a:lnTo>
                <a:lnTo>
                  <a:pt x="114319" y="291760"/>
                </a:lnTo>
                <a:lnTo>
                  <a:pt x="132173" y="28574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SMARTInkAnnotation215"/>
          <p:cNvSpPr/>
          <p:nvPr/>
        </p:nvSpPr>
        <p:spPr>
          <a:xfrm>
            <a:off x="5598914" y="6135222"/>
            <a:ext cx="205384" cy="132854"/>
          </a:xfrm>
          <a:custGeom>
            <a:avLst/>
            <a:gdLst/>
            <a:ahLst/>
            <a:cxnLst/>
            <a:rect l="0" t="0" r="0" b="0"/>
            <a:pathLst>
              <a:path w="205384" h="132854">
                <a:moveTo>
                  <a:pt x="0" y="115559"/>
                </a:moveTo>
                <a:lnTo>
                  <a:pt x="0" y="110819"/>
                </a:lnTo>
                <a:lnTo>
                  <a:pt x="992" y="108430"/>
                </a:lnTo>
                <a:lnTo>
                  <a:pt x="2646" y="105846"/>
                </a:lnTo>
                <a:lnTo>
                  <a:pt x="4740" y="103130"/>
                </a:lnTo>
                <a:lnTo>
                  <a:pt x="6137" y="100328"/>
                </a:lnTo>
                <a:lnTo>
                  <a:pt x="7068" y="97468"/>
                </a:lnTo>
                <a:lnTo>
                  <a:pt x="7689" y="94568"/>
                </a:lnTo>
                <a:lnTo>
                  <a:pt x="9094" y="90651"/>
                </a:lnTo>
                <a:lnTo>
                  <a:pt x="11024" y="86056"/>
                </a:lnTo>
                <a:lnTo>
                  <a:pt x="13302" y="81007"/>
                </a:lnTo>
                <a:lnTo>
                  <a:pt x="14822" y="75657"/>
                </a:lnTo>
                <a:lnTo>
                  <a:pt x="15834" y="70106"/>
                </a:lnTo>
                <a:lnTo>
                  <a:pt x="16509" y="64421"/>
                </a:lnTo>
                <a:lnTo>
                  <a:pt x="17952" y="58647"/>
                </a:lnTo>
                <a:lnTo>
                  <a:pt x="19905" y="52813"/>
                </a:lnTo>
                <a:lnTo>
                  <a:pt x="22200" y="46939"/>
                </a:lnTo>
                <a:lnTo>
                  <a:pt x="24722" y="42031"/>
                </a:lnTo>
                <a:lnTo>
                  <a:pt x="27395" y="37767"/>
                </a:lnTo>
                <a:lnTo>
                  <a:pt x="30170" y="33932"/>
                </a:lnTo>
                <a:lnTo>
                  <a:pt x="33012" y="30383"/>
                </a:lnTo>
                <a:lnTo>
                  <a:pt x="35898" y="27026"/>
                </a:lnTo>
                <a:lnTo>
                  <a:pt x="38815" y="23794"/>
                </a:lnTo>
                <a:lnTo>
                  <a:pt x="44702" y="17559"/>
                </a:lnTo>
                <a:lnTo>
                  <a:pt x="56565" y="5471"/>
                </a:lnTo>
                <a:lnTo>
                  <a:pt x="60530" y="3471"/>
                </a:lnTo>
                <a:lnTo>
                  <a:pt x="65158" y="2139"/>
                </a:lnTo>
                <a:lnTo>
                  <a:pt x="70228" y="1250"/>
                </a:lnTo>
                <a:lnTo>
                  <a:pt x="74600" y="658"/>
                </a:lnTo>
                <a:lnTo>
                  <a:pt x="78507" y="263"/>
                </a:lnTo>
                <a:lnTo>
                  <a:pt x="82104" y="0"/>
                </a:lnTo>
                <a:lnTo>
                  <a:pt x="86485" y="816"/>
                </a:lnTo>
                <a:lnTo>
                  <a:pt x="91392" y="2353"/>
                </a:lnTo>
                <a:lnTo>
                  <a:pt x="96646" y="4370"/>
                </a:lnTo>
                <a:lnTo>
                  <a:pt x="101142" y="7698"/>
                </a:lnTo>
                <a:lnTo>
                  <a:pt x="105131" y="11902"/>
                </a:lnTo>
                <a:lnTo>
                  <a:pt x="108783" y="16689"/>
                </a:lnTo>
                <a:lnTo>
                  <a:pt x="113201" y="20872"/>
                </a:lnTo>
                <a:lnTo>
                  <a:pt x="118132" y="24654"/>
                </a:lnTo>
                <a:lnTo>
                  <a:pt x="123403" y="28166"/>
                </a:lnTo>
                <a:lnTo>
                  <a:pt x="128902" y="32492"/>
                </a:lnTo>
                <a:lnTo>
                  <a:pt x="134552" y="37361"/>
                </a:lnTo>
                <a:lnTo>
                  <a:pt x="140303" y="42591"/>
                </a:lnTo>
                <a:lnTo>
                  <a:pt x="145128" y="48062"/>
                </a:lnTo>
                <a:lnTo>
                  <a:pt x="149339" y="53694"/>
                </a:lnTo>
                <a:lnTo>
                  <a:pt x="153136" y="59433"/>
                </a:lnTo>
                <a:lnTo>
                  <a:pt x="157654" y="64251"/>
                </a:lnTo>
                <a:lnTo>
                  <a:pt x="162649" y="68456"/>
                </a:lnTo>
                <a:lnTo>
                  <a:pt x="167964" y="72250"/>
                </a:lnTo>
                <a:lnTo>
                  <a:pt x="172500" y="76765"/>
                </a:lnTo>
                <a:lnTo>
                  <a:pt x="176515" y="81759"/>
                </a:lnTo>
                <a:lnTo>
                  <a:pt x="180184" y="87073"/>
                </a:lnTo>
                <a:lnTo>
                  <a:pt x="183623" y="92599"/>
                </a:lnTo>
                <a:lnTo>
                  <a:pt x="186908" y="98268"/>
                </a:lnTo>
                <a:lnTo>
                  <a:pt x="190089" y="104032"/>
                </a:lnTo>
                <a:lnTo>
                  <a:pt x="192210" y="108866"/>
                </a:lnTo>
                <a:lnTo>
                  <a:pt x="193625" y="113081"/>
                </a:lnTo>
                <a:lnTo>
                  <a:pt x="194567" y="116884"/>
                </a:lnTo>
                <a:lnTo>
                  <a:pt x="196188" y="120411"/>
                </a:lnTo>
                <a:lnTo>
                  <a:pt x="198261" y="123755"/>
                </a:lnTo>
                <a:lnTo>
                  <a:pt x="204966" y="132853"/>
                </a:lnTo>
                <a:lnTo>
                  <a:pt x="205198" y="130521"/>
                </a:lnTo>
                <a:lnTo>
                  <a:pt x="205383" y="12448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SMARTInkAnnotation216"/>
          <p:cNvSpPr/>
          <p:nvPr/>
        </p:nvSpPr>
        <p:spPr>
          <a:xfrm>
            <a:off x="5672528" y="6143625"/>
            <a:ext cx="104980" cy="172437"/>
          </a:xfrm>
          <a:custGeom>
            <a:avLst/>
            <a:gdLst/>
            <a:ahLst/>
            <a:cxnLst/>
            <a:rect l="0" t="0" r="0" b="0"/>
            <a:pathLst>
              <a:path w="104980" h="172437">
                <a:moveTo>
                  <a:pt x="104979" y="0"/>
                </a:moveTo>
                <a:lnTo>
                  <a:pt x="104979" y="4740"/>
                </a:lnTo>
                <a:lnTo>
                  <a:pt x="102994" y="7129"/>
                </a:lnTo>
                <a:lnTo>
                  <a:pt x="99687" y="9713"/>
                </a:lnTo>
                <a:lnTo>
                  <a:pt x="95498" y="12429"/>
                </a:lnTo>
                <a:lnTo>
                  <a:pt x="90720" y="17216"/>
                </a:lnTo>
                <a:lnTo>
                  <a:pt x="85552" y="23383"/>
                </a:lnTo>
                <a:lnTo>
                  <a:pt x="80121" y="30471"/>
                </a:lnTo>
                <a:lnTo>
                  <a:pt x="74517" y="38173"/>
                </a:lnTo>
                <a:lnTo>
                  <a:pt x="62997" y="54669"/>
                </a:lnTo>
                <a:lnTo>
                  <a:pt x="57147" y="64227"/>
                </a:lnTo>
                <a:lnTo>
                  <a:pt x="51264" y="74568"/>
                </a:lnTo>
                <a:lnTo>
                  <a:pt x="45356" y="85431"/>
                </a:lnTo>
                <a:lnTo>
                  <a:pt x="40426" y="95649"/>
                </a:lnTo>
                <a:lnTo>
                  <a:pt x="36147" y="105437"/>
                </a:lnTo>
                <a:lnTo>
                  <a:pt x="32302" y="114940"/>
                </a:lnTo>
                <a:lnTo>
                  <a:pt x="27754" y="123260"/>
                </a:lnTo>
                <a:lnTo>
                  <a:pt x="22738" y="130790"/>
                </a:lnTo>
                <a:lnTo>
                  <a:pt x="17409" y="137795"/>
                </a:lnTo>
                <a:lnTo>
                  <a:pt x="12865" y="144449"/>
                </a:lnTo>
                <a:lnTo>
                  <a:pt x="8843" y="150870"/>
                </a:lnTo>
                <a:lnTo>
                  <a:pt x="5170" y="157135"/>
                </a:lnTo>
                <a:lnTo>
                  <a:pt x="2721" y="162303"/>
                </a:lnTo>
                <a:lnTo>
                  <a:pt x="1088" y="166741"/>
                </a:lnTo>
                <a:lnTo>
                  <a:pt x="0" y="170692"/>
                </a:lnTo>
                <a:lnTo>
                  <a:pt x="266" y="172334"/>
                </a:lnTo>
                <a:lnTo>
                  <a:pt x="1436" y="172436"/>
                </a:lnTo>
                <a:lnTo>
                  <a:pt x="3209" y="171512"/>
                </a:lnTo>
                <a:lnTo>
                  <a:pt x="5382" y="169904"/>
                </a:lnTo>
                <a:lnTo>
                  <a:pt x="7823" y="167839"/>
                </a:lnTo>
                <a:lnTo>
                  <a:pt x="15682" y="16073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SMARTInkAnnotation217"/>
          <p:cNvSpPr/>
          <p:nvPr/>
        </p:nvSpPr>
        <p:spPr>
          <a:xfrm>
            <a:off x="5831086" y="5973961"/>
            <a:ext cx="155347" cy="377095"/>
          </a:xfrm>
          <a:custGeom>
            <a:avLst/>
            <a:gdLst/>
            <a:ahLst/>
            <a:cxnLst/>
            <a:rect l="0" t="0" r="0" b="0"/>
            <a:pathLst>
              <a:path w="155347" h="377095">
                <a:moveTo>
                  <a:pt x="0" y="0"/>
                </a:moveTo>
                <a:lnTo>
                  <a:pt x="4740" y="0"/>
                </a:lnTo>
                <a:lnTo>
                  <a:pt x="7128" y="992"/>
                </a:lnTo>
                <a:lnTo>
                  <a:pt x="9713" y="2645"/>
                </a:lnTo>
                <a:lnTo>
                  <a:pt x="12429" y="4740"/>
                </a:lnTo>
                <a:lnTo>
                  <a:pt x="16223" y="8121"/>
                </a:lnTo>
                <a:lnTo>
                  <a:pt x="25731" y="17169"/>
                </a:lnTo>
                <a:lnTo>
                  <a:pt x="42240" y="33419"/>
                </a:lnTo>
                <a:lnTo>
                  <a:pt x="48995" y="39147"/>
                </a:lnTo>
                <a:lnTo>
                  <a:pt x="56477" y="44949"/>
                </a:lnTo>
                <a:lnTo>
                  <a:pt x="64440" y="50802"/>
                </a:lnTo>
                <a:lnTo>
                  <a:pt x="71733" y="57681"/>
                </a:lnTo>
                <a:lnTo>
                  <a:pt x="78579" y="65243"/>
                </a:lnTo>
                <a:lnTo>
                  <a:pt x="85128" y="73261"/>
                </a:lnTo>
                <a:lnTo>
                  <a:pt x="92471" y="81583"/>
                </a:lnTo>
                <a:lnTo>
                  <a:pt x="108567" y="98767"/>
                </a:lnTo>
                <a:lnTo>
                  <a:pt x="116034" y="108508"/>
                </a:lnTo>
                <a:lnTo>
                  <a:pt x="122997" y="118972"/>
                </a:lnTo>
                <a:lnTo>
                  <a:pt x="129622" y="129916"/>
                </a:lnTo>
                <a:lnTo>
                  <a:pt x="135032" y="141181"/>
                </a:lnTo>
                <a:lnTo>
                  <a:pt x="139631" y="152660"/>
                </a:lnTo>
                <a:lnTo>
                  <a:pt x="154140" y="194858"/>
                </a:lnTo>
                <a:lnTo>
                  <a:pt x="155346" y="206304"/>
                </a:lnTo>
                <a:lnTo>
                  <a:pt x="155158" y="218895"/>
                </a:lnTo>
                <a:lnTo>
                  <a:pt x="154039" y="232251"/>
                </a:lnTo>
                <a:lnTo>
                  <a:pt x="152303" y="245123"/>
                </a:lnTo>
                <a:lnTo>
                  <a:pt x="150152" y="257673"/>
                </a:lnTo>
                <a:lnTo>
                  <a:pt x="147726" y="270009"/>
                </a:lnTo>
                <a:lnTo>
                  <a:pt x="145117" y="281209"/>
                </a:lnTo>
                <a:lnTo>
                  <a:pt x="142384" y="291652"/>
                </a:lnTo>
                <a:lnTo>
                  <a:pt x="139572" y="301591"/>
                </a:lnTo>
                <a:lnTo>
                  <a:pt x="133800" y="320571"/>
                </a:lnTo>
                <a:lnTo>
                  <a:pt x="122010" y="357010"/>
                </a:lnTo>
                <a:lnTo>
                  <a:pt x="119043" y="364015"/>
                </a:lnTo>
                <a:lnTo>
                  <a:pt x="116073" y="369677"/>
                </a:lnTo>
                <a:lnTo>
                  <a:pt x="113101" y="374443"/>
                </a:lnTo>
                <a:lnTo>
                  <a:pt x="111120" y="376629"/>
                </a:lnTo>
                <a:lnTo>
                  <a:pt x="109799" y="377094"/>
                </a:lnTo>
                <a:lnTo>
                  <a:pt x="107156" y="37504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SMARTInkAnnotation218"/>
          <p:cNvSpPr/>
          <p:nvPr/>
        </p:nvSpPr>
        <p:spPr>
          <a:xfrm>
            <a:off x="6143625" y="6107906"/>
            <a:ext cx="160735" cy="17861"/>
          </a:xfrm>
          <a:custGeom>
            <a:avLst/>
            <a:gdLst/>
            <a:ahLst/>
            <a:cxnLst/>
            <a:rect l="0" t="0" r="0" b="0"/>
            <a:pathLst>
              <a:path w="160735" h="17861">
                <a:moveTo>
                  <a:pt x="0" y="0"/>
                </a:moveTo>
                <a:lnTo>
                  <a:pt x="0" y="8562"/>
                </a:lnTo>
                <a:lnTo>
                  <a:pt x="4740" y="8821"/>
                </a:lnTo>
                <a:lnTo>
                  <a:pt x="7128" y="9849"/>
                </a:lnTo>
                <a:lnTo>
                  <a:pt x="9713" y="11527"/>
                </a:lnTo>
                <a:lnTo>
                  <a:pt x="12429" y="13638"/>
                </a:lnTo>
                <a:lnTo>
                  <a:pt x="15231" y="14053"/>
                </a:lnTo>
                <a:lnTo>
                  <a:pt x="18092" y="13337"/>
                </a:lnTo>
                <a:lnTo>
                  <a:pt x="20991" y="11868"/>
                </a:lnTo>
                <a:lnTo>
                  <a:pt x="24907" y="10889"/>
                </a:lnTo>
                <a:lnTo>
                  <a:pt x="29503" y="10236"/>
                </a:lnTo>
                <a:lnTo>
                  <a:pt x="34552" y="9801"/>
                </a:lnTo>
                <a:lnTo>
                  <a:pt x="39902" y="9510"/>
                </a:lnTo>
                <a:lnTo>
                  <a:pt x="51138" y="9188"/>
                </a:lnTo>
                <a:lnTo>
                  <a:pt x="98247" y="8940"/>
                </a:lnTo>
                <a:lnTo>
                  <a:pt x="159798" y="8930"/>
                </a:lnTo>
                <a:lnTo>
                  <a:pt x="160110" y="9922"/>
                </a:lnTo>
                <a:lnTo>
                  <a:pt x="160318" y="11575"/>
                </a:lnTo>
                <a:lnTo>
                  <a:pt x="160734" y="1786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SMARTInkAnnotation219"/>
          <p:cNvSpPr/>
          <p:nvPr/>
        </p:nvSpPr>
        <p:spPr>
          <a:xfrm>
            <a:off x="6170414" y="6134695"/>
            <a:ext cx="267892" cy="58724"/>
          </a:xfrm>
          <a:custGeom>
            <a:avLst/>
            <a:gdLst/>
            <a:ahLst/>
            <a:cxnLst/>
            <a:rect l="0" t="0" r="0" b="0"/>
            <a:pathLst>
              <a:path w="267892" h="58724">
                <a:moveTo>
                  <a:pt x="0" y="53578"/>
                </a:moveTo>
                <a:lnTo>
                  <a:pt x="25731" y="53578"/>
                </a:lnTo>
                <a:lnTo>
                  <a:pt x="31044" y="54570"/>
                </a:lnTo>
                <a:lnTo>
                  <a:pt x="36571" y="56224"/>
                </a:lnTo>
                <a:lnTo>
                  <a:pt x="42240" y="58318"/>
                </a:lnTo>
                <a:lnTo>
                  <a:pt x="48004" y="58723"/>
                </a:lnTo>
                <a:lnTo>
                  <a:pt x="53830" y="58000"/>
                </a:lnTo>
                <a:lnTo>
                  <a:pt x="59700" y="56527"/>
                </a:lnTo>
                <a:lnTo>
                  <a:pt x="66589" y="55543"/>
                </a:lnTo>
                <a:lnTo>
                  <a:pt x="74159" y="54888"/>
                </a:lnTo>
                <a:lnTo>
                  <a:pt x="82181" y="54451"/>
                </a:lnTo>
                <a:lnTo>
                  <a:pt x="101678" y="53966"/>
                </a:lnTo>
                <a:lnTo>
                  <a:pt x="112435" y="53837"/>
                </a:lnTo>
                <a:lnTo>
                  <a:pt x="123573" y="52758"/>
                </a:lnTo>
                <a:lnTo>
                  <a:pt x="134967" y="51047"/>
                </a:lnTo>
                <a:lnTo>
                  <a:pt x="146533" y="48914"/>
                </a:lnTo>
                <a:lnTo>
                  <a:pt x="157220" y="46501"/>
                </a:lnTo>
                <a:lnTo>
                  <a:pt x="167321" y="43898"/>
                </a:lnTo>
                <a:lnTo>
                  <a:pt x="177032" y="41172"/>
                </a:lnTo>
                <a:lnTo>
                  <a:pt x="187474" y="37370"/>
                </a:lnTo>
                <a:lnTo>
                  <a:pt x="198404" y="32851"/>
                </a:lnTo>
                <a:lnTo>
                  <a:pt x="209660" y="27854"/>
                </a:lnTo>
                <a:lnTo>
                  <a:pt x="232749" y="17010"/>
                </a:lnTo>
                <a:lnTo>
                  <a:pt x="26789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SMARTInkAnnotation220"/>
          <p:cNvSpPr/>
          <p:nvPr/>
        </p:nvSpPr>
        <p:spPr>
          <a:xfrm>
            <a:off x="6429375" y="5965031"/>
            <a:ext cx="330339" cy="8931"/>
          </a:xfrm>
          <a:custGeom>
            <a:avLst/>
            <a:gdLst/>
            <a:ahLst/>
            <a:cxnLst/>
            <a:rect l="0" t="0" r="0" b="0"/>
            <a:pathLst>
              <a:path w="330339" h="8931">
                <a:moveTo>
                  <a:pt x="0" y="8930"/>
                </a:moveTo>
                <a:lnTo>
                  <a:pt x="7688" y="1241"/>
                </a:lnTo>
                <a:lnTo>
                  <a:pt x="9094" y="828"/>
                </a:lnTo>
                <a:lnTo>
                  <a:pt x="11024" y="552"/>
                </a:lnTo>
                <a:lnTo>
                  <a:pt x="13302" y="368"/>
                </a:lnTo>
                <a:lnTo>
                  <a:pt x="21249" y="109"/>
                </a:lnTo>
                <a:lnTo>
                  <a:pt x="144394" y="0"/>
                </a:lnTo>
                <a:lnTo>
                  <a:pt x="153809" y="992"/>
                </a:lnTo>
                <a:lnTo>
                  <a:pt x="164055" y="2645"/>
                </a:lnTo>
                <a:lnTo>
                  <a:pt x="174854" y="4740"/>
                </a:lnTo>
                <a:lnTo>
                  <a:pt x="185031" y="6137"/>
                </a:lnTo>
                <a:lnTo>
                  <a:pt x="194791" y="7068"/>
                </a:lnTo>
                <a:lnTo>
                  <a:pt x="204275" y="7689"/>
                </a:lnTo>
                <a:lnTo>
                  <a:pt x="213574" y="8102"/>
                </a:lnTo>
                <a:lnTo>
                  <a:pt x="231844" y="8562"/>
                </a:lnTo>
                <a:lnTo>
                  <a:pt x="285504" y="8915"/>
                </a:lnTo>
                <a:lnTo>
                  <a:pt x="330338" y="8930"/>
                </a:lnTo>
                <a:lnTo>
                  <a:pt x="312539" y="893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SMARTInkAnnotation221"/>
          <p:cNvSpPr/>
          <p:nvPr/>
        </p:nvSpPr>
        <p:spPr>
          <a:xfrm>
            <a:off x="6643688" y="6072188"/>
            <a:ext cx="89297" cy="176806"/>
          </a:xfrm>
          <a:custGeom>
            <a:avLst/>
            <a:gdLst/>
            <a:ahLst/>
            <a:cxnLst/>
            <a:rect l="0" t="0" r="0" b="0"/>
            <a:pathLst>
              <a:path w="89297" h="176806">
                <a:moveTo>
                  <a:pt x="0" y="0"/>
                </a:moveTo>
                <a:lnTo>
                  <a:pt x="0" y="80949"/>
                </a:lnTo>
                <a:lnTo>
                  <a:pt x="991" y="88692"/>
                </a:lnTo>
                <a:lnTo>
                  <a:pt x="2645" y="95839"/>
                </a:lnTo>
                <a:lnTo>
                  <a:pt x="4739" y="102588"/>
                </a:lnTo>
                <a:lnTo>
                  <a:pt x="6136" y="110063"/>
                </a:lnTo>
                <a:lnTo>
                  <a:pt x="7067" y="118023"/>
                </a:lnTo>
                <a:lnTo>
                  <a:pt x="7687" y="126308"/>
                </a:lnTo>
                <a:lnTo>
                  <a:pt x="9094" y="132822"/>
                </a:lnTo>
                <a:lnTo>
                  <a:pt x="11024" y="138157"/>
                </a:lnTo>
                <a:lnTo>
                  <a:pt x="13302" y="142706"/>
                </a:lnTo>
                <a:lnTo>
                  <a:pt x="14820" y="146731"/>
                </a:lnTo>
                <a:lnTo>
                  <a:pt x="15833" y="150407"/>
                </a:lnTo>
                <a:lnTo>
                  <a:pt x="16509" y="153849"/>
                </a:lnTo>
                <a:lnTo>
                  <a:pt x="16959" y="157136"/>
                </a:lnTo>
                <a:lnTo>
                  <a:pt x="17258" y="160320"/>
                </a:lnTo>
                <a:lnTo>
                  <a:pt x="17459" y="163434"/>
                </a:lnTo>
                <a:lnTo>
                  <a:pt x="17592" y="166503"/>
                </a:lnTo>
                <a:lnTo>
                  <a:pt x="17740" y="172558"/>
                </a:lnTo>
                <a:lnTo>
                  <a:pt x="18772" y="174570"/>
                </a:lnTo>
                <a:lnTo>
                  <a:pt x="20453" y="175911"/>
                </a:lnTo>
                <a:lnTo>
                  <a:pt x="22564" y="176805"/>
                </a:lnTo>
                <a:lnTo>
                  <a:pt x="24965" y="176409"/>
                </a:lnTo>
                <a:lnTo>
                  <a:pt x="27557" y="175153"/>
                </a:lnTo>
                <a:lnTo>
                  <a:pt x="30277" y="173323"/>
                </a:lnTo>
                <a:lnTo>
                  <a:pt x="34075" y="171111"/>
                </a:lnTo>
                <a:lnTo>
                  <a:pt x="38592" y="168645"/>
                </a:lnTo>
                <a:lnTo>
                  <a:pt x="50886" y="162266"/>
                </a:lnTo>
                <a:lnTo>
                  <a:pt x="89296" y="14287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SMARTInkAnnotation222"/>
          <p:cNvSpPr/>
          <p:nvPr/>
        </p:nvSpPr>
        <p:spPr>
          <a:xfrm>
            <a:off x="6991945" y="5893795"/>
            <a:ext cx="302965" cy="383777"/>
          </a:xfrm>
          <a:custGeom>
            <a:avLst/>
            <a:gdLst/>
            <a:ahLst/>
            <a:cxnLst/>
            <a:rect l="0" t="0" r="0" b="0"/>
            <a:pathLst>
              <a:path w="302965" h="383777">
                <a:moveTo>
                  <a:pt x="0" y="383776"/>
                </a:moveTo>
                <a:lnTo>
                  <a:pt x="4740" y="379036"/>
                </a:lnTo>
                <a:lnTo>
                  <a:pt x="7129" y="377638"/>
                </a:lnTo>
                <a:lnTo>
                  <a:pt x="12429" y="376087"/>
                </a:lnTo>
                <a:lnTo>
                  <a:pt x="20738" y="370106"/>
                </a:lnTo>
                <a:lnTo>
                  <a:pt x="25731" y="365733"/>
                </a:lnTo>
                <a:lnTo>
                  <a:pt x="31045" y="360833"/>
                </a:lnTo>
                <a:lnTo>
                  <a:pt x="42240" y="350097"/>
                </a:lnTo>
                <a:lnTo>
                  <a:pt x="48004" y="343464"/>
                </a:lnTo>
                <a:lnTo>
                  <a:pt x="53830" y="336065"/>
                </a:lnTo>
                <a:lnTo>
                  <a:pt x="59700" y="328157"/>
                </a:lnTo>
                <a:lnTo>
                  <a:pt x="66589" y="317922"/>
                </a:lnTo>
                <a:lnTo>
                  <a:pt x="82181" y="293323"/>
                </a:lnTo>
                <a:lnTo>
                  <a:pt x="89514" y="280810"/>
                </a:lnTo>
                <a:lnTo>
                  <a:pt x="96387" y="268499"/>
                </a:lnTo>
                <a:lnTo>
                  <a:pt x="102954" y="256323"/>
                </a:lnTo>
                <a:lnTo>
                  <a:pt x="108323" y="244237"/>
                </a:lnTo>
                <a:lnTo>
                  <a:pt x="112896" y="232211"/>
                </a:lnTo>
                <a:lnTo>
                  <a:pt x="116936" y="220224"/>
                </a:lnTo>
                <a:lnTo>
                  <a:pt x="121613" y="209257"/>
                </a:lnTo>
                <a:lnTo>
                  <a:pt x="126717" y="198969"/>
                </a:lnTo>
                <a:lnTo>
                  <a:pt x="132103" y="189134"/>
                </a:lnTo>
                <a:lnTo>
                  <a:pt x="135694" y="180593"/>
                </a:lnTo>
                <a:lnTo>
                  <a:pt x="138087" y="172915"/>
                </a:lnTo>
                <a:lnTo>
                  <a:pt x="141930" y="155813"/>
                </a:lnTo>
                <a:lnTo>
                  <a:pt x="142244" y="155402"/>
                </a:lnTo>
                <a:lnTo>
                  <a:pt x="142454" y="156121"/>
                </a:lnTo>
                <a:lnTo>
                  <a:pt x="142751" y="164517"/>
                </a:lnTo>
                <a:lnTo>
                  <a:pt x="142868" y="219607"/>
                </a:lnTo>
                <a:lnTo>
                  <a:pt x="143862" y="229682"/>
                </a:lnTo>
                <a:lnTo>
                  <a:pt x="145518" y="239375"/>
                </a:lnTo>
                <a:lnTo>
                  <a:pt x="147614" y="248813"/>
                </a:lnTo>
                <a:lnTo>
                  <a:pt x="150003" y="257090"/>
                </a:lnTo>
                <a:lnTo>
                  <a:pt x="152588" y="264592"/>
                </a:lnTo>
                <a:lnTo>
                  <a:pt x="155303" y="271578"/>
                </a:lnTo>
                <a:lnTo>
                  <a:pt x="160967" y="281985"/>
                </a:lnTo>
                <a:lnTo>
                  <a:pt x="163866" y="286150"/>
                </a:lnTo>
                <a:lnTo>
                  <a:pt x="166791" y="288926"/>
                </a:lnTo>
                <a:lnTo>
                  <a:pt x="169733" y="290777"/>
                </a:lnTo>
                <a:lnTo>
                  <a:pt x="172687" y="292011"/>
                </a:lnTo>
                <a:lnTo>
                  <a:pt x="176640" y="291841"/>
                </a:lnTo>
                <a:lnTo>
                  <a:pt x="181260" y="290736"/>
                </a:lnTo>
                <a:lnTo>
                  <a:pt x="186325" y="289007"/>
                </a:lnTo>
                <a:lnTo>
                  <a:pt x="191685" y="284878"/>
                </a:lnTo>
                <a:lnTo>
                  <a:pt x="197244" y="279148"/>
                </a:lnTo>
                <a:lnTo>
                  <a:pt x="202933" y="272352"/>
                </a:lnTo>
                <a:lnTo>
                  <a:pt x="208712" y="263853"/>
                </a:lnTo>
                <a:lnTo>
                  <a:pt x="214547" y="254218"/>
                </a:lnTo>
                <a:lnTo>
                  <a:pt x="220423" y="243826"/>
                </a:lnTo>
                <a:lnTo>
                  <a:pt x="226323" y="231937"/>
                </a:lnTo>
                <a:lnTo>
                  <a:pt x="232241" y="219049"/>
                </a:lnTo>
                <a:lnTo>
                  <a:pt x="244109" y="191502"/>
                </a:lnTo>
                <a:lnTo>
                  <a:pt x="255998" y="162722"/>
                </a:lnTo>
                <a:lnTo>
                  <a:pt x="260954" y="147110"/>
                </a:lnTo>
                <a:lnTo>
                  <a:pt x="265251" y="130748"/>
                </a:lnTo>
                <a:lnTo>
                  <a:pt x="269108" y="113888"/>
                </a:lnTo>
                <a:lnTo>
                  <a:pt x="273663" y="97686"/>
                </a:lnTo>
                <a:lnTo>
                  <a:pt x="278684" y="81925"/>
                </a:lnTo>
                <a:lnTo>
                  <a:pt x="296261" y="30464"/>
                </a:lnTo>
                <a:lnTo>
                  <a:pt x="298710" y="21234"/>
                </a:lnTo>
                <a:lnTo>
                  <a:pt x="300343" y="13097"/>
                </a:lnTo>
                <a:lnTo>
                  <a:pt x="302158" y="1740"/>
                </a:lnTo>
                <a:lnTo>
                  <a:pt x="302642" y="101"/>
                </a:lnTo>
                <a:lnTo>
                  <a:pt x="302964" y="0"/>
                </a:lnTo>
                <a:lnTo>
                  <a:pt x="300678" y="10472"/>
                </a:lnTo>
                <a:lnTo>
                  <a:pt x="298678" y="18821"/>
                </a:lnTo>
                <a:lnTo>
                  <a:pt x="295361" y="29347"/>
                </a:lnTo>
                <a:lnTo>
                  <a:pt x="291165" y="41326"/>
                </a:lnTo>
                <a:lnTo>
                  <a:pt x="281211" y="68857"/>
                </a:lnTo>
                <a:lnTo>
                  <a:pt x="270173" y="100937"/>
                </a:lnTo>
                <a:lnTo>
                  <a:pt x="265444" y="117826"/>
                </a:lnTo>
                <a:lnTo>
                  <a:pt x="261298" y="135038"/>
                </a:lnTo>
                <a:lnTo>
                  <a:pt x="257542" y="152467"/>
                </a:lnTo>
                <a:lnTo>
                  <a:pt x="253055" y="170038"/>
                </a:lnTo>
                <a:lnTo>
                  <a:pt x="248078" y="187705"/>
                </a:lnTo>
                <a:lnTo>
                  <a:pt x="238249" y="221227"/>
                </a:lnTo>
                <a:lnTo>
                  <a:pt x="227138" y="261420"/>
                </a:lnTo>
                <a:lnTo>
                  <a:pt x="220674" y="282762"/>
                </a:lnTo>
                <a:lnTo>
                  <a:pt x="218554" y="291629"/>
                </a:lnTo>
                <a:lnTo>
                  <a:pt x="217141" y="299524"/>
                </a:lnTo>
                <a:lnTo>
                  <a:pt x="216197" y="306772"/>
                </a:lnTo>
                <a:lnTo>
                  <a:pt x="215151" y="317471"/>
                </a:lnTo>
                <a:lnTo>
                  <a:pt x="214478" y="327684"/>
                </a:lnTo>
                <a:lnTo>
                  <a:pt x="214362" y="319972"/>
                </a:lnTo>
                <a:lnTo>
                  <a:pt x="216980" y="310439"/>
                </a:lnTo>
                <a:lnTo>
                  <a:pt x="220459" y="299588"/>
                </a:lnTo>
                <a:lnTo>
                  <a:pt x="222005" y="288151"/>
                </a:lnTo>
                <a:lnTo>
                  <a:pt x="225338" y="276453"/>
                </a:lnTo>
                <a:lnTo>
                  <a:pt x="227616" y="270555"/>
                </a:lnTo>
                <a:lnTo>
                  <a:pt x="229135" y="263647"/>
                </a:lnTo>
                <a:lnTo>
                  <a:pt x="230148" y="256065"/>
                </a:lnTo>
                <a:lnTo>
                  <a:pt x="230823" y="248033"/>
                </a:lnTo>
                <a:lnTo>
                  <a:pt x="234219" y="236464"/>
                </a:lnTo>
                <a:lnTo>
                  <a:pt x="244482" y="216212"/>
                </a:lnTo>
                <a:lnTo>
                  <a:pt x="247566" y="207438"/>
                </a:lnTo>
                <a:lnTo>
                  <a:pt x="249707" y="196733"/>
                </a:lnTo>
                <a:lnTo>
                  <a:pt x="249887" y="192166"/>
                </a:lnTo>
                <a:lnTo>
                  <a:pt x="250928" y="190552"/>
                </a:lnTo>
                <a:lnTo>
                  <a:pt x="252613" y="189476"/>
                </a:lnTo>
                <a:lnTo>
                  <a:pt x="258851" y="187360"/>
                </a:lnTo>
                <a:lnTo>
                  <a:pt x="250032" y="19625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SMARTInkAnnotation223"/>
          <p:cNvSpPr/>
          <p:nvPr/>
        </p:nvSpPr>
        <p:spPr>
          <a:xfrm>
            <a:off x="6983016" y="5885712"/>
            <a:ext cx="884036" cy="353237"/>
          </a:xfrm>
          <a:custGeom>
            <a:avLst/>
            <a:gdLst/>
            <a:ahLst/>
            <a:cxnLst/>
            <a:rect l="0" t="0" r="0" b="0"/>
            <a:pathLst>
              <a:path w="884036" h="353237">
                <a:moveTo>
                  <a:pt x="0" y="338280"/>
                </a:moveTo>
                <a:lnTo>
                  <a:pt x="12428" y="325851"/>
                </a:lnTo>
                <a:lnTo>
                  <a:pt x="18092" y="317542"/>
                </a:lnTo>
                <a:lnTo>
                  <a:pt x="23915" y="307236"/>
                </a:lnTo>
                <a:lnTo>
                  <a:pt x="29811" y="296039"/>
                </a:lnTo>
                <a:lnTo>
                  <a:pt x="38708" y="278580"/>
                </a:lnTo>
                <a:lnTo>
                  <a:pt x="41681" y="271691"/>
                </a:lnTo>
                <a:lnTo>
                  <a:pt x="44653" y="264122"/>
                </a:lnTo>
                <a:lnTo>
                  <a:pt x="47628" y="256099"/>
                </a:lnTo>
                <a:lnTo>
                  <a:pt x="50604" y="248766"/>
                </a:lnTo>
                <a:lnTo>
                  <a:pt x="53580" y="241893"/>
                </a:lnTo>
                <a:lnTo>
                  <a:pt x="56556" y="235326"/>
                </a:lnTo>
                <a:lnTo>
                  <a:pt x="58539" y="228965"/>
                </a:lnTo>
                <a:lnTo>
                  <a:pt x="59862" y="222739"/>
                </a:lnTo>
                <a:lnTo>
                  <a:pt x="60743" y="216604"/>
                </a:lnTo>
                <a:lnTo>
                  <a:pt x="64369" y="207142"/>
                </a:lnTo>
                <a:lnTo>
                  <a:pt x="68296" y="199629"/>
                </a:lnTo>
                <a:lnTo>
                  <a:pt x="70816" y="189368"/>
                </a:lnTo>
                <a:lnTo>
                  <a:pt x="71023" y="188404"/>
                </a:lnTo>
                <a:lnTo>
                  <a:pt x="71161" y="188753"/>
                </a:lnTo>
                <a:lnTo>
                  <a:pt x="71401" y="199074"/>
                </a:lnTo>
                <a:lnTo>
                  <a:pt x="68775" y="207288"/>
                </a:lnTo>
                <a:lnTo>
                  <a:pt x="65293" y="217554"/>
                </a:lnTo>
                <a:lnTo>
                  <a:pt x="64364" y="223069"/>
                </a:lnTo>
                <a:lnTo>
                  <a:pt x="63745" y="228731"/>
                </a:lnTo>
                <a:lnTo>
                  <a:pt x="62341" y="235481"/>
                </a:lnTo>
                <a:lnTo>
                  <a:pt x="60412" y="242958"/>
                </a:lnTo>
                <a:lnTo>
                  <a:pt x="58134" y="250920"/>
                </a:lnTo>
                <a:lnTo>
                  <a:pt x="56615" y="258211"/>
                </a:lnTo>
                <a:lnTo>
                  <a:pt x="55603" y="265057"/>
                </a:lnTo>
                <a:lnTo>
                  <a:pt x="54927" y="271606"/>
                </a:lnTo>
                <a:lnTo>
                  <a:pt x="54478" y="277956"/>
                </a:lnTo>
                <a:lnTo>
                  <a:pt x="54178" y="284173"/>
                </a:lnTo>
                <a:lnTo>
                  <a:pt x="53755" y="299759"/>
                </a:lnTo>
                <a:lnTo>
                  <a:pt x="53613" y="313914"/>
                </a:lnTo>
                <a:lnTo>
                  <a:pt x="54593" y="317075"/>
                </a:lnTo>
                <a:lnTo>
                  <a:pt x="61270" y="327537"/>
                </a:lnTo>
                <a:lnTo>
                  <a:pt x="62674" y="328142"/>
                </a:lnTo>
                <a:lnTo>
                  <a:pt x="70087" y="329191"/>
                </a:lnTo>
                <a:lnTo>
                  <a:pt x="87652" y="329346"/>
                </a:lnTo>
                <a:lnTo>
                  <a:pt x="91212" y="326703"/>
                </a:lnTo>
                <a:lnTo>
                  <a:pt x="102555" y="316048"/>
                </a:lnTo>
                <a:lnTo>
                  <a:pt x="104089" y="313536"/>
                </a:lnTo>
                <a:lnTo>
                  <a:pt x="105792" y="308101"/>
                </a:lnTo>
                <a:lnTo>
                  <a:pt x="107240" y="306254"/>
                </a:lnTo>
                <a:lnTo>
                  <a:pt x="109195" y="305023"/>
                </a:lnTo>
                <a:lnTo>
                  <a:pt x="111493" y="304203"/>
                </a:lnTo>
                <a:lnTo>
                  <a:pt x="113024" y="302663"/>
                </a:lnTo>
                <a:lnTo>
                  <a:pt x="114044" y="300645"/>
                </a:lnTo>
                <a:lnTo>
                  <a:pt x="115178" y="295756"/>
                </a:lnTo>
                <a:lnTo>
                  <a:pt x="115682" y="290276"/>
                </a:lnTo>
                <a:lnTo>
                  <a:pt x="116809" y="288419"/>
                </a:lnTo>
                <a:lnTo>
                  <a:pt x="118551" y="287179"/>
                </a:lnTo>
                <a:lnTo>
                  <a:pt x="120706" y="286354"/>
                </a:lnTo>
                <a:lnTo>
                  <a:pt x="122143" y="284811"/>
                </a:lnTo>
                <a:lnTo>
                  <a:pt x="123100" y="282790"/>
                </a:lnTo>
                <a:lnTo>
                  <a:pt x="123739" y="280451"/>
                </a:lnTo>
                <a:lnTo>
                  <a:pt x="125156" y="278891"/>
                </a:lnTo>
                <a:lnTo>
                  <a:pt x="127093" y="277852"/>
                </a:lnTo>
                <a:lnTo>
                  <a:pt x="129378" y="277158"/>
                </a:lnTo>
                <a:lnTo>
                  <a:pt x="130899" y="275704"/>
                </a:lnTo>
                <a:lnTo>
                  <a:pt x="131916" y="273742"/>
                </a:lnTo>
                <a:lnTo>
                  <a:pt x="133043" y="268917"/>
                </a:lnTo>
                <a:lnTo>
                  <a:pt x="133678" y="260622"/>
                </a:lnTo>
                <a:lnTo>
                  <a:pt x="133826" y="254817"/>
                </a:lnTo>
                <a:lnTo>
                  <a:pt x="134858" y="252873"/>
                </a:lnTo>
                <a:lnTo>
                  <a:pt x="136538" y="251576"/>
                </a:lnTo>
                <a:lnTo>
                  <a:pt x="138650" y="250712"/>
                </a:lnTo>
                <a:lnTo>
                  <a:pt x="140059" y="249143"/>
                </a:lnTo>
                <a:lnTo>
                  <a:pt x="140997" y="247106"/>
                </a:lnTo>
                <a:lnTo>
                  <a:pt x="142040" y="242195"/>
                </a:lnTo>
                <a:lnTo>
                  <a:pt x="142627" y="233853"/>
                </a:lnTo>
                <a:lnTo>
                  <a:pt x="142802" y="225098"/>
                </a:lnTo>
                <a:lnTo>
                  <a:pt x="142865" y="215018"/>
                </a:lnTo>
                <a:lnTo>
                  <a:pt x="141875" y="214434"/>
                </a:lnTo>
                <a:lnTo>
                  <a:pt x="133977" y="213268"/>
                </a:lnTo>
                <a:lnTo>
                  <a:pt x="141637" y="213265"/>
                </a:lnTo>
                <a:lnTo>
                  <a:pt x="142049" y="214257"/>
                </a:lnTo>
                <a:lnTo>
                  <a:pt x="142507" y="218005"/>
                </a:lnTo>
                <a:lnTo>
                  <a:pt x="141638" y="220393"/>
                </a:lnTo>
                <a:lnTo>
                  <a:pt x="135154" y="229515"/>
                </a:lnTo>
                <a:lnTo>
                  <a:pt x="134482" y="233054"/>
                </a:lnTo>
                <a:lnTo>
                  <a:pt x="134051" y="243412"/>
                </a:lnTo>
                <a:lnTo>
                  <a:pt x="133976" y="256813"/>
                </a:lnTo>
                <a:lnTo>
                  <a:pt x="134958" y="261148"/>
                </a:lnTo>
                <a:lnTo>
                  <a:pt x="140087" y="271990"/>
                </a:lnTo>
                <a:lnTo>
                  <a:pt x="142049" y="281487"/>
                </a:lnTo>
                <a:lnTo>
                  <a:pt x="142507" y="287572"/>
                </a:lnTo>
                <a:lnTo>
                  <a:pt x="143622" y="290584"/>
                </a:lnTo>
                <a:lnTo>
                  <a:pt x="150531" y="300788"/>
                </a:lnTo>
                <a:lnTo>
                  <a:pt x="151947" y="301379"/>
                </a:lnTo>
                <a:lnTo>
                  <a:pt x="156167" y="302036"/>
                </a:lnTo>
                <a:lnTo>
                  <a:pt x="157690" y="303203"/>
                </a:lnTo>
                <a:lnTo>
                  <a:pt x="158705" y="304973"/>
                </a:lnTo>
                <a:lnTo>
                  <a:pt x="159381" y="307146"/>
                </a:lnTo>
                <a:lnTo>
                  <a:pt x="160825" y="308594"/>
                </a:lnTo>
                <a:lnTo>
                  <a:pt x="162779" y="309560"/>
                </a:lnTo>
                <a:lnTo>
                  <a:pt x="168304" y="311110"/>
                </a:lnTo>
                <a:lnTo>
                  <a:pt x="177233" y="311457"/>
                </a:lnTo>
                <a:lnTo>
                  <a:pt x="185453" y="305348"/>
                </a:lnTo>
                <a:lnTo>
                  <a:pt x="190903" y="303800"/>
                </a:lnTo>
                <a:lnTo>
                  <a:pt x="192752" y="302394"/>
                </a:lnTo>
                <a:lnTo>
                  <a:pt x="193986" y="300466"/>
                </a:lnTo>
                <a:lnTo>
                  <a:pt x="194808" y="298188"/>
                </a:lnTo>
                <a:lnTo>
                  <a:pt x="196349" y="296669"/>
                </a:lnTo>
                <a:lnTo>
                  <a:pt x="198368" y="295657"/>
                </a:lnTo>
                <a:lnTo>
                  <a:pt x="200706" y="294982"/>
                </a:lnTo>
                <a:lnTo>
                  <a:pt x="205950" y="291586"/>
                </a:lnTo>
                <a:lnTo>
                  <a:pt x="208736" y="289291"/>
                </a:lnTo>
                <a:lnTo>
                  <a:pt x="210595" y="286769"/>
                </a:lnTo>
                <a:lnTo>
                  <a:pt x="212660" y="281321"/>
                </a:lnTo>
                <a:lnTo>
                  <a:pt x="214203" y="279472"/>
                </a:lnTo>
                <a:lnTo>
                  <a:pt x="216224" y="278239"/>
                </a:lnTo>
                <a:lnTo>
                  <a:pt x="218563" y="277416"/>
                </a:lnTo>
                <a:lnTo>
                  <a:pt x="223808" y="273857"/>
                </a:lnTo>
                <a:lnTo>
                  <a:pt x="226595" y="271519"/>
                </a:lnTo>
                <a:lnTo>
                  <a:pt x="228454" y="268968"/>
                </a:lnTo>
                <a:lnTo>
                  <a:pt x="232062" y="260637"/>
                </a:lnTo>
                <a:lnTo>
                  <a:pt x="237981" y="251885"/>
                </a:lnTo>
                <a:lnTo>
                  <a:pt x="241169" y="243008"/>
                </a:lnTo>
                <a:lnTo>
                  <a:pt x="246964" y="234094"/>
                </a:lnTo>
                <a:lnTo>
                  <a:pt x="248667" y="228144"/>
                </a:lnTo>
                <a:lnTo>
                  <a:pt x="249626" y="219217"/>
                </a:lnTo>
                <a:lnTo>
                  <a:pt x="250754" y="216240"/>
                </a:lnTo>
                <a:lnTo>
                  <a:pt x="257684" y="206098"/>
                </a:lnTo>
                <a:lnTo>
                  <a:pt x="258393" y="202473"/>
                </a:lnTo>
                <a:lnTo>
                  <a:pt x="258956" y="192813"/>
                </a:lnTo>
                <a:lnTo>
                  <a:pt x="258961" y="186478"/>
                </a:lnTo>
                <a:lnTo>
                  <a:pt x="258961" y="194164"/>
                </a:lnTo>
                <a:lnTo>
                  <a:pt x="258961" y="186484"/>
                </a:lnTo>
                <a:lnTo>
                  <a:pt x="267522" y="195038"/>
                </a:lnTo>
                <a:lnTo>
                  <a:pt x="272522" y="195296"/>
                </a:lnTo>
                <a:lnTo>
                  <a:pt x="274946" y="194340"/>
                </a:lnTo>
                <a:lnTo>
                  <a:pt x="283099" y="189247"/>
                </a:lnTo>
                <a:lnTo>
                  <a:pt x="302439" y="182100"/>
                </a:lnTo>
                <a:lnTo>
                  <a:pt x="314287" y="174154"/>
                </a:lnTo>
                <a:lnTo>
                  <a:pt x="320922" y="165786"/>
                </a:lnTo>
                <a:lnTo>
                  <a:pt x="324081" y="160776"/>
                </a:lnTo>
                <a:lnTo>
                  <a:pt x="332882" y="152564"/>
                </a:lnTo>
                <a:lnTo>
                  <a:pt x="338007" y="148985"/>
                </a:lnTo>
                <a:lnTo>
                  <a:pt x="342416" y="143622"/>
                </a:lnTo>
                <a:lnTo>
                  <a:pt x="346348" y="137071"/>
                </a:lnTo>
                <a:lnTo>
                  <a:pt x="359786" y="109909"/>
                </a:lnTo>
                <a:lnTo>
                  <a:pt x="362888" y="102690"/>
                </a:lnTo>
                <a:lnTo>
                  <a:pt x="365949" y="94899"/>
                </a:lnTo>
                <a:lnTo>
                  <a:pt x="368982" y="86729"/>
                </a:lnTo>
                <a:lnTo>
                  <a:pt x="371996" y="79298"/>
                </a:lnTo>
                <a:lnTo>
                  <a:pt x="374996" y="72360"/>
                </a:lnTo>
                <a:lnTo>
                  <a:pt x="377989" y="65750"/>
                </a:lnTo>
                <a:lnTo>
                  <a:pt x="379986" y="59358"/>
                </a:lnTo>
                <a:lnTo>
                  <a:pt x="381315" y="53113"/>
                </a:lnTo>
                <a:lnTo>
                  <a:pt x="382202" y="46966"/>
                </a:lnTo>
                <a:lnTo>
                  <a:pt x="382793" y="40883"/>
                </a:lnTo>
                <a:lnTo>
                  <a:pt x="383188" y="34843"/>
                </a:lnTo>
                <a:lnTo>
                  <a:pt x="383451" y="28833"/>
                </a:lnTo>
                <a:lnTo>
                  <a:pt x="383743" y="16863"/>
                </a:lnTo>
                <a:lnTo>
                  <a:pt x="383962" y="0"/>
                </a:lnTo>
                <a:lnTo>
                  <a:pt x="383972" y="4003"/>
                </a:lnTo>
                <a:lnTo>
                  <a:pt x="381328" y="11449"/>
                </a:lnTo>
                <a:lnTo>
                  <a:pt x="379235" y="16213"/>
                </a:lnTo>
                <a:lnTo>
                  <a:pt x="376846" y="23358"/>
                </a:lnTo>
                <a:lnTo>
                  <a:pt x="374261" y="32090"/>
                </a:lnTo>
                <a:lnTo>
                  <a:pt x="371547" y="41880"/>
                </a:lnTo>
                <a:lnTo>
                  <a:pt x="369737" y="53367"/>
                </a:lnTo>
                <a:lnTo>
                  <a:pt x="368530" y="65987"/>
                </a:lnTo>
                <a:lnTo>
                  <a:pt x="367726" y="79361"/>
                </a:lnTo>
                <a:lnTo>
                  <a:pt x="366197" y="93237"/>
                </a:lnTo>
                <a:lnTo>
                  <a:pt x="364186" y="107449"/>
                </a:lnTo>
                <a:lnTo>
                  <a:pt x="353829" y="170645"/>
                </a:lnTo>
                <a:lnTo>
                  <a:pt x="351971" y="186836"/>
                </a:lnTo>
                <a:lnTo>
                  <a:pt x="350733" y="202591"/>
                </a:lnTo>
                <a:lnTo>
                  <a:pt x="349908" y="218055"/>
                </a:lnTo>
                <a:lnTo>
                  <a:pt x="348992" y="248467"/>
                </a:lnTo>
                <a:lnTo>
                  <a:pt x="348300" y="328275"/>
                </a:lnTo>
                <a:lnTo>
                  <a:pt x="348261" y="353236"/>
                </a:lnTo>
                <a:lnTo>
                  <a:pt x="349252" y="353211"/>
                </a:lnTo>
                <a:lnTo>
                  <a:pt x="352999" y="350538"/>
                </a:lnTo>
                <a:lnTo>
                  <a:pt x="354395" y="348437"/>
                </a:lnTo>
                <a:lnTo>
                  <a:pt x="357352" y="338754"/>
                </a:lnTo>
                <a:lnTo>
                  <a:pt x="361560" y="325593"/>
                </a:lnTo>
                <a:lnTo>
                  <a:pt x="364071" y="318907"/>
                </a:lnTo>
                <a:lnTo>
                  <a:pt x="366738" y="312466"/>
                </a:lnTo>
                <a:lnTo>
                  <a:pt x="369507" y="306189"/>
                </a:lnTo>
                <a:lnTo>
                  <a:pt x="372345" y="299026"/>
                </a:lnTo>
                <a:lnTo>
                  <a:pt x="378146" y="283131"/>
                </a:lnTo>
                <a:lnTo>
                  <a:pt x="381082" y="275717"/>
                </a:lnTo>
                <a:lnTo>
                  <a:pt x="384030" y="268790"/>
                </a:lnTo>
                <a:lnTo>
                  <a:pt x="386989" y="262188"/>
                </a:lnTo>
                <a:lnTo>
                  <a:pt x="388961" y="255802"/>
                </a:lnTo>
                <a:lnTo>
                  <a:pt x="390276" y="249560"/>
                </a:lnTo>
                <a:lnTo>
                  <a:pt x="391152" y="243415"/>
                </a:lnTo>
                <a:lnTo>
                  <a:pt x="394772" y="233940"/>
                </a:lnTo>
                <a:lnTo>
                  <a:pt x="401422" y="222882"/>
                </a:lnTo>
                <a:lnTo>
                  <a:pt x="404297" y="225145"/>
                </a:lnTo>
                <a:lnTo>
                  <a:pt x="406453" y="227138"/>
                </a:lnTo>
                <a:lnTo>
                  <a:pt x="411495" y="234644"/>
                </a:lnTo>
                <a:lnTo>
                  <a:pt x="417043" y="243602"/>
                </a:lnTo>
                <a:lnTo>
                  <a:pt x="422816" y="250891"/>
                </a:lnTo>
                <a:lnTo>
                  <a:pt x="428688" y="260083"/>
                </a:lnTo>
                <a:lnTo>
                  <a:pt x="435599" y="270784"/>
                </a:lnTo>
                <a:lnTo>
                  <a:pt x="440218" y="276415"/>
                </a:lnTo>
                <a:lnTo>
                  <a:pt x="445284" y="282155"/>
                </a:lnTo>
                <a:lnTo>
                  <a:pt x="456204" y="293822"/>
                </a:lnTo>
                <a:lnTo>
                  <a:pt x="461893" y="299712"/>
                </a:lnTo>
                <a:lnTo>
                  <a:pt x="476153" y="308902"/>
                </a:lnTo>
                <a:lnTo>
                  <a:pt x="484122" y="312741"/>
                </a:lnTo>
                <a:lnTo>
                  <a:pt x="500916" y="317008"/>
                </a:lnTo>
                <a:lnTo>
                  <a:pt x="524458" y="319410"/>
                </a:lnTo>
                <a:lnTo>
                  <a:pt x="546648" y="320121"/>
                </a:lnTo>
                <a:lnTo>
                  <a:pt x="576071" y="320362"/>
                </a:lnTo>
                <a:lnTo>
                  <a:pt x="588745" y="317748"/>
                </a:lnTo>
                <a:lnTo>
                  <a:pt x="613050" y="307986"/>
                </a:lnTo>
                <a:lnTo>
                  <a:pt x="626254" y="299428"/>
                </a:lnTo>
                <a:lnTo>
                  <a:pt x="633207" y="290916"/>
                </a:lnTo>
                <a:lnTo>
                  <a:pt x="639605" y="280518"/>
                </a:lnTo>
                <a:lnTo>
                  <a:pt x="642700" y="274968"/>
                </a:lnTo>
                <a:lnTo>
                  <a:pt x="645756" y="269282"/>
                </a:lnTo>
                <a:lnTo>
                  <a:pt x="647793" y="263508"/>
                </a:lnTo>
                <a:lnTo>
                  <a:pt x="649151" y="257674"/>
                </a:lnTo>
                <a:lnTo>
                  <a:pt x="650659" y="246893"/>
                </a:lnTo>
                <a:lnTo>
                  <a:pt x="651330" y="238794"/>
                </a:lnTo>
                <a:lnTo>
                  <a:pt x="651628" y="229241"/>
                </a:lnTo>
                <a:lnTo>
                  <a:pt x="651708" y="223916"/>
                </a:lnTo>
                <a:lnTo>
                  <a:pt x="652753" y="219373"/>
                </a:lnTo>
                <a:lnTo>
                  <a:pt x="657972" y="208239"/>
                </a:lnTo>
                <a:lnTo>
                  <a:pt x="660424" y="197291"/>
                </a:lnTo>
                <a:lnTo>
                  <a:pt x="660686" y="195964"/>
                </a:lnTo>
                <a:lnTo>
                  <a:pt x="660794" y="185738"/>
                </a:lnTo>
                <a:lnTo>
                  <a:pt x="660797" y="161046"/>
                </a:lnTo>
                <a:lnTo>
                  <a:pt x="659804" y="160593"/>
                </a:lnTo>
                <a:lnTo>
                  <a:pt x="656056" y="160090"/>
                </a:lnTo>
                <a:lnTo>
                  <a:pt x="653667" y="158963"/>
                </a:lnTo>
                <a:lnTo>
                  <a:pt x="645565" y="153629"/>
                </a:lnTo>
                <a:lnTo>
                  <a:pt x="639806" y="152033"/>
                </a:lnTo>
                <a:lnTo>
                  <a:pt x="636881" y="152600"/>
                </a:lnTo>
                <a:lnTo>
                  <a:pt x="630985" y="155875"/>
                </a:lnTo>
                <a:lnTo>
                  <a:pt x="619115" y="166063"/>
                </a:lnTo>
                <a:lnTo>
                  <a:pt x="613168" y="171780"/>
                </a:lnTo>
                <a:lnTo>
                  <a:pt x="607216" y="180275"/>
                </a:lnTo>
                <a:lnTo>
                  <a:pt x="604240" y="185318"/>
                </a:lnTo>
                <a:lnTo>
                  <a:pt x="602256" y="191657"/>
                </a:lnTo>
                <a:lnTo>
                  <a:pt x="600933" y="198860"/>
                </a:lnTo>
                <a:lnTo>
                  <a:pt x="600052" y="206638"/>
                </a:lnTo>
                <a:lnTo>
                  <a:pt x="598472" y="213808"/>
                </a:lnTo>
                <a:lnTo>
                  <a:pt x="596427" y="220572"/>
                </a:lnTo>
                <a:lnTo>
                  <a:pt x="594070" y="227066"/>
                </a:lnTo>
                <a:lnTo>
                  <a:pt x="592499" y="233380"/>
                </a:lnTo>
                <a:lnTo>
                  <a:pt x="591453" y="239573"/>
                </a:lnTo>
                <a:lnTo>
                  <a:pt x="590755" y="245686"/>
                </a:lnTo>
                <a:lnTo>
                  <a:pt x="591282" y="251746"/>
                </a:lnTo>
                <a:lnTo>
                  <a:pt x="592625" y="257770"/>
                </a:lnTo>
                <a:lnTo>
                  <a:pt x="596763" y="268764"/>
                </a:lnTo>
                <a:lnTo>
                  <a:pt x="601910" y="276957"/>
                </a:lnTo>
                <a:lnTo>
                  <a:pt x="610386" y="287147"/>
                </a:lnTo>
                <a:lnTo>
                  <a:pt x="614291" y="289309"/>
                </a:lnTo>
                <a:lnTo>
                  <a:pt x="623922" y="291711"/>
                </a:lnTo>
                <a:lnTo>
                  <a:pt x="640500" y="293062"/>
                </a:lnTo>
                <a:lnTo>
                  <a:pt x="652107" y="290733"/>
                </a:lnTo>
                <a:lnTo>
                  <a:pt x="662887" y="286390"/>
                </a:lnTo>
                <a:lnTo>
                  <a:pt x="670986" y="281152"/>
                </a:lnTo>
                <a:lnTo>
                  <a:pt x="680539" y="272871"/>
                </a:lnTo>
                <a:lnTo>
                  <a:pt x="691399" y="263569"/>
                </a:lnTo>
                <a:lnTo>
                  <a:pt x="702840" y="256127"/>
                </a:lnTo>
                <a:lnTo>
                  <a:pt x="711894" y="246866"/>
                </a:lnTo>
                <a:lnTo>
                  <a:pt x="719225" y="236136"/>
                </a:lnTo>
                <a:lnTo>
                  <a:pt x="722569" y="230496"/>
                </a:lnTo>
                <a:lnTo>
                  <a:pt x="725790" y="224753"/>
                </a:lnTo>
                <a:lnTo>
                  <a:pt x="734662" y="215725"/>
                </a:lnTo>
                <a:lnTo>
                  <a:pt x="739806" y="211928"/>
                </a:lnTo>
                <a:lnTo>
                  <a:pt x="748167" y="202418"/>
                </a:lnTo>
                <a:lnTo>
                  <a:pt x="755191" y="192569"/>
                </a:lnTo>
                <a:lnTo>
                  <a:pt x="763731" y="182437"/>
                </a:lnTo>
                <a:lnTo>
                  <a:pt x="773719" y="171838"/>
                </a:lnTo>
                <a:lnTo>
                  <a:pt x="775476" y="170049"/>
                </a:lnTo>
                <a:lnTo>
                  <a:pt x="776937" y="169571"/>
                </a:lnTo>
                <a:lnTo>
                  <a:pt x="781207" y="169041"/>
                </a:lnTo>
                <a:lnTo>
                  <a:pt x="782742" y="169891"/>
                </a:lnTo>
                <a:lnTo>
                  <a:pt x="783765" y="171450"/>
                </a:lnTo>
                <a:lnTo>
                  <a:pt x="784902" y="175828"/>
                </a:lnTo>
                <a:lnTo>
                  <a:pt x="785542" y="184864"/>
                </a:lnTo>
                <a:lnTo>
                  <a:pt x="785692" y="194358"/>
                </a:lnTo>
                <a:lnTo>
                  <a:pt x="783113" y="205192"/>
                </a:lnTo>
                <a:lnTo>
                  <a:pt x="781036" y="210860"/>
                </a:lnTo>
                <a:lnTo>
                  <a:pt x="779652" y="216622"/>
                </a:lnTo>
                <a:lnTo>
                  <a:pt x="778729" y="222448"/>
                </a:lnTo>
                <a:lnTo>
                  <a:pt x="778113" y="228316"/>
                </a:lnTo>
                <a:lnTo>
                  <a:pt x="777703" y="234213"/>
                </a:lnTo>
                <a:lnTo>
                  <a:pt x="777430" y="240129"/>
                </a:lnTo>
                <a:lnTo>
                  <a:pt x="777125" y="251993"/>
                </a:lnTo>
                <a:lnTo>
                  <a:pt x="776914" y="276989"/>
                </a:lnTo>
                <a:lnTo>
                  <a:pt x="779543" y="286566"/>
                </a:lnTo>
                <a:lnTo>
                  <a:pt x="784574" y="299402"/>
                </a:lnTo>
                <a:lnTo>
                  <a:pt x="785703" y="309972"/>
                </a:lnTo>
                <a:lnTo>
                  <a:pt x="785780" y="311041"/>
                </a:lnTo>
                <a:lnTo>
                  <a:pt x="785812" y="237412"/>
                </a:lnTo>
                <a:lnTo>
                  <a:pt x="786804" y="234324"/>
                </a:lnTo>
                <a:lnTo>
                  <a:pt x="793500" y="223987"/>
                </a:lnTo>
                <a:lnTo>
                  <a:pt x="801626" y="215419"/>
                </a:lnTo>
                <a:lnTo>
                  <a:pt x="807061" y="209922"/>
                </a:lnTo>
                <a:lnTo>
                  <a:pt x="809900" y="208060"/>
                </a:lnTo>
                <a:lnTo>
                  <a:pt x="819803" y="204825"/>
                </a:lnTo>
                <a:lnTo>
                  <a:pt x="834787" y="204347"/>
                </a:lnTo>
                <a:lnTo>
                  <a:pt x="836322" y="205336"/>
                </a:lnTo>
                <a:lnTo>
                  <a:pt x="837345" y="206986"/>
                </a:lnTo>
                <a:lnTo>
                  <a:pt x="838481" y="211466"/>
                </a:lnTo>
                <a:lnTo>
                  <a:pt x="839210" y="222428"/>
                </a:lnTo>
                <a:lnTo>
                  <a:pt x="839310" y="229243"/>
                </a:lnTo>
                <a:lnTo>
                  <a:pt x="839390" y="274108"/>
                </a:lnTo>
                <a:lnTo>
                  <a:pt x="842035" y="277679"/>
                </a:lnTo>
                <a:lnTo>
                  <a:pt x="847952" y="284291"/>
                </a:lnTo>
                <a:lnTo>
                  <a:pt x="848304" y="273662"/>
                </a:lnTo>
                <a:lnTo>
                  <a:pt x="848310" y="271389"/>
                </a:lnTo>
                <a:lnTo>
                  <a:pt x="849306" y="268881"/>
                </a:lnTo>
                <a:lnTo>
                  <a:pt x="854454" y="260611"/>
                </a:lnTo>
                <a:lnTo>
                  <a:pt x="856007" y="254813"/>
                </a:lnTo>
                <a:lnTo>
                  <a:pt x="856881" y="245970"/>
                </a:lnTo>
                <a:lnTo>
                  <a:pt x="859732" y="237391"/>
                </a:lnTo>
                <a:lnTo>
                  <a:pt x="864906" y="225196"/>
                </a:lnTo>
                <a:lnTo>
                  <a:pt x="872065" y="215658"/>
                </a:lnTo>
                <a:lnTo>
                  <a:pt x="873756" y="210029"/>
                </a:lnTo>
                <a:lnTo>
                  <a:pt x="875200" y="208131"/>
                </a:lnTo>
                <a:lnTo>
                  <a:pt x="877154" y="206866"/>
                </a:lnTo>
                <a:lnTo>
                  <a:pt x="882679" y="204834"/>
                </a:lnTo>
                <a:lnTo>
                  <a:pt x="883131" y="203676"/>
                </a:lnTo>
                <a:lnTo>
                  <a:pt x="884035" y="195438"/>
                </a:lnTo>
                <a:lnTo>
                  <a:pt x="879297" y="195415"/>
                </a:lnTo>
                <a:lnTo>
                  <a:pt x="877901" y="194420"/>
                </a:lnTo>
                <a:lnTo>
                  <a:pt x="876970" y="192764"/>
                </a:lnTo>
                <a:lnTo>
                  <a:pt x="875109" y="18647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SMARTInkAnnotation224"/>
          <p:cNvSpPr/>
          <p:nvPr/>
        </p:nvSpPr>
        <p:spPr>
          <a:xfrm>
            <a:off x="8072438" y="5814086"/>
            <a:ext cx="267891" cy="329360"/>
          </a:xfrm>
          <a:custGeom>
            <a:avLst/>
            <a:gdLst/>
            <a:ahLst/>
            <a:cxnLst/>
            <a:rect l="0" t="0" r="0" b="0"/>
            <a:pathLst>
              <a:path w="267891" h="329360">
                <a:moveTo>
                  <a:pt x="0" y="52719"/>
                </a:moveTo>
                <a:lnTo>
                  <a:pt x="0" y="73710"/>
                </a:lnTo>
                <a:lnTo>
                  <a:pt x="2645" y="82222"/>
                </a:lnTo>
                <a:lnTo>
                  <a:pt x="4739" y="87271"/>
                </a:lnTo>
                <a:lnTo>
                  <a:pt x="6136" y="93613"/>
                </a:lnTo>
                <a:lnTo>
                  <a:pt x="7067" y="100818"/>
                </a:lnTo>
                <a:lnTo>
                  <a:pt x="7687" y="108597"/>
                </a:lnTo>
                <a:lnTo>
                  <a:pt x="7109" y="117753"/>
                </a:lnTo>
                <a:lnTo>
                  <a:pt x="5732" y="127825"/>
                </a:lnTo>
                <a:lnTo>
                  <a:pt x="3821" y="138508"/>
                </a:lnTo>
                <a:lnTo>
                  <a:pt x="2547" y="149600"/>
                </a:lnTo>
                <a:lnTo>
                  <a:pt x="1697" y="160962"/>
                </a:lnTo>
                <a:lnTo>
                  <a:pt x="1132" y="172507"/>
                </a:lnTo>
                <a:lnTo>
                  <a:pt x="503" y="195916"/>
                </a:lnTo>
                <a:lnTo>
                  <a:pt x="0" y="322605"/>
                </a:lnTo>
                <a:lnTo>
                  <a:pt x="0" y="329359"/>
                </a:lnTo>
                <a:lnTo>
                  <a:pt x="0" y="299925"/>
                </a:lnTo>
                <a:lnTo>
                  <a:pt x="991" y="290946"/>
                </a:lnTo>
                <a:lnTo>
                  <a:pt x="2645" y="280990"/>
                </a:lnTo>
                <a:lnTo>
                  <a:pt x="4739" y="270384"/>
                </a:lnTo>
                <a:lnTo>
                  <a:pt x="6136" y="259345"/>
                </a:lnTo>
                <a:lnTo>
                  <a:pt x="7067" y="248016"/>
                </a:lnTo>
                <a:lnTo>
                  <a:pt x="7687" y="236495"/>
                </a:lnTo>
                <a:lnTo>
                  <a:pt x="9094" y="223854"/>
                </a:lnTo>
                <a:lnTo>
                  <a:pt x="11024" y="210465"/>
                </a:lnTo>
                <a:lnTo>
                  <a:pt x="13302" y="196579"/>
                </a:lnTo>
                <a:lnTo>
                  <a:pt x="14820" y="182360"/>
                </a:lnTo>
                <a:lnTo>
                  <a:pt x="15833" y="167919"/>
                </a:lnTo>
                <a:lnTo>
                  <a:pt x="16959" y="139638"/>
                </a:lnTo>
                <a:lnTo>
                  <a:pt x="17592" y="102396"/>
                </a:lnTo>
                <a:lnTo>
                  <a:pt x="17740" y="81743"/>
                </a:lnTo>
                <a:lnTo>
                  <a:pt x="18772" y="72068"/>
                </a:lnTo>
                <a:lnTo>
                  <a:pt x="20453" y="62642"/>
                </a:lnTo>
                <a:lnTo>
                  <a:pt x="22564" y="53381"/>
                </a:lnTo>
                <a:lnTo>
                  <a:pt x="23972" y="46215"/>
                </a:lnTo>
                <a:lnTo>
                  <a:pt x="24911" y="40446"/>
                </a:lnTo>
                <a:lnTo>
                  <a:pt x="25954" y="31389"/>
                </a:lnTo>
                <a:lnTo>
                  <a:pt x="26418" y="24057"/>
                </a:lnTo>
                <a:lnTo>
                  <a:pt x="27533" y="21704"/>
                </a:lnTo>
                <a:lnTo>
                  <a:pt x="29270" y="20137"/>
                </a:lnTo>
                <a:lnTo>
                  <a:pt x="31419" y="19091"/>
                </a:lnTo>
                <a:lnTo>
                  <a:pt x="32852" y="19387"/>
                </a:lnTo>
                <a:lnTo>
                  <a:pt x="33807" y="20575"/>
                </a:lnTo>
                <a:lnTo>
                  <a:pt x="34445" y="22360"/>
                </a:lnTo>
                <a:lnTo>
                  <a:pt x="35340" y="29613"/>
                </a:lnTo>
                <a:lnTo>
                  <a:pt x="36459" y="34338"/>
                </a:lnTo>
                <a:lnTo>
                  <a:pt x="38196" y="40465"/>
                </a:lnTo>
                <a:lnTo>
                  <a:pt x="40346" y="47526"/>
                </a:lnTo>
                <a:lnTo>
                  <a:pt x="45383" y="65955"/>
                </a:lnTo>
                <a:lnTo>
                  <a:pt x="56698" y="110124"/>
                </a:lnTo>
                <a:lnTo>
                  <a:pt x="62572" y="136110"/>
                </a:lnTo>
                <a:lnTo>
                  <a:pt x="68489" y="163204"/>
                </a:lnTo>
                <a:lnTo>
                  <a:pt x="74426" y="188475"/>
                </a:lnTo>
                <a:lnTo>
                  <a:pt x="77399" y="199777"/>
                </a:lnTo>
                <a:lnTo>
                  <a:pt x="83346" y="220274"/>
                </a:lnTo>
                <a:lnTo>
                  <a:pt x="92274" y="248547"/>
                </a:lnTo>
                <a:lnTo>
                  <a:pt x="95250" y="256693"/>
                </a:lnTo>
                <a:lnTo>
                  <a:pt x="98227" y="264108"/>
                </a:lnTo>
                <a:lnTo>
                  <a:pt x="101203" y="271036"/>
                </a:lnTo>
                <a:lnTo>
                  <a:pt x="103187" y="276646"/>
                </a:lnTo>
                <a:lnTo>
                  <a:pt x="105392" y="285527"/>
                </a:lnTo>
                <a:lnTo>
                  <a:pt x="106972" y="288291"/>
                </a:lnTo>
                <a:lnTo>
                  <a:pt x="109018" y="290134"/>
                </a:lnTo>
                <a:lnTo>
                  <a:pt x="111373" y="291363"/>
                </a:lnTo>
                <a:lnTo>
                  <a:pt x="113937" y="291191"/>
                </a:lnTo>
                <a:lnTo>
                  <a:pt x="116637" y="290082"/>
                </a:lnTo>
                <a:lnTo>
                  <a:pt x="119429" y="288352"/>
                </a:lnTo>
                <a:lnTo>
                  <a:pt x="125178" y="281138"/>
                </a:lnTo>
                <a:lnTo>
                  <a:pt x="128100" y="276436"/>
                </a:lnTo>
                <a:lnTo>
                  <a:pt x="130049" y="269332"/>
                </a:lnTo>
                <a:lnTo>
                  <a:pt x="131347" y="260628"/>
                </a:lnTo>
                <a:lnTo>
                  <a:pt x="132213" y="250857"/>
                </a:lnTo>
                <a:lnTo>
                  <a:pt x="134775" y="240373"/>
                </a:lnTo>
                <a:lnTo>
                  <a:pt x="138467" y="229416"/>
                </a:lnTo>
                <a:lnTo>
                  <a:pt x="142912" y="218142"/>
                </a:lnTo>
                <a:lnTo>
                  <a:pt x="146868" y="205665"/>
                </a:lnTo>
                <a:lnTo>
                  <a:pt x="150498" y="192386"/>
                </a:lnTo>
                <a:lnTo>
                  <a:pt x="153909" y="178573"/>
                </a:lnTo>
                <a:lnTo>
                  <a:pt x="158169" y="164403"/>
                </a:lnTo>
                <a:lnTo>
                  <a:pt x="162993" y="149995"/>
                </a:lnTo>
                <a:lnTo>
                  <a:pt x="168192" y="135430"/>
                </a:lnTo>
                <a:lnTo>
                  <a:pt x="172652" y="120758"/>
                </a:lnTo>
                <a:lnTo>
                  <a:pt x="176616" y="106016"/>
                </a:lnTo>
                <a:lnTo>
                  <a:pt x="180252" y="91227"/>
                </a:lnTo>
                <a:lnTo>
                  <a:pt x="183667" y="78391"/>
                </a:lnTo>
                <a:lnTo>
                  <a:pt x="190109" y="56191"/>
                </a:lnTo>
                <a:lnTo>
                  <a:pt x="199313" y="26959"/>
                </a:lnTo>
                <a:lnTo>
                  <a:pt x="201337" y="19671"/>
                </a:lnTo>
                <a:lnTo>
                  <a:pt x="202685" y="13820"/>
                </a:lnTo>
                <a:lnTo>
                  <a:pt x="203583" y="8926"/>
                </a:lnTo>
                <a:lnTo>
                  <a:pt x="205176" y="5665"/>
                </a:lnTo>
                <a:lnTo>
                  <a:pt x="207229" y="3490"/>
                </a:lnTo>
                <a:lnTo>
                  <a:pt x="212912" y="0"/>
                </a:lnTo>
                <a:lnTo>
                  <a:pt x="213379" y="1699"/>
                </a:lnTo>
                <a:lnTo>
                  <a:pt x="213897" y="8877"/>
                </a:lnTo>
                <a:lnTo>
                  <a:pt x="214128" y="18681"/>
                </a:lnTo>
                <a:lnTo>
                  <a:pt x="214190" y="24074"/>
                </a:lnTo>
                <a:lnTo>
                  <a:pt x="215222" y="30646"/>
                </a:lnTo>
                <a:lnTo>
                  <a:pt x="216903" y="38004"/>
                </a:lnTo>
                <a:lnTo>
                  <a:pt x="219016" y="45885"/>
                </a:lnTo>
                <a:lnTo>
                  <a:pt x="220424" y="55109"/>
                </a:lnTo>
                <a:lnTo>
                  <a:pt x="221364" y="65226"/>
                </a:lnTo>
                <a:lnTo>
                  <a:pt x="221990" y="75940"/>
                </a:lnTo>
                <a:lnTo>
                  <a:pt x="223399" y="87051"/>
                </a:lnTo>
                <a:lnTo>
                  <a:pt x="225330" y="98428"/>
                </a:lnTo>
                <a:lnTo>
                  <a:pt x="227610" y="109981"/>
                </a:lnTo>
                <a:lnTo>
                  <a:pt x="229131" y="120660"/>
                </a:lnTo>
                <a:lnTo>
                  <a:pt x="230144" y="130755"/>
                </a:lnTo>
                <a:lnTo>
                  <a:pt x="230820" y="140462"/>
                </a:lnTo>
                <a:lnTo>
                  <a:pt x="231271" y="149910"/>
                </a:lnTo>
                <a:lnTo>
                  <a:pt x="231771" y="168345"/>
                </a:lnTo>
                <a:lnTo>
                  <a:pt x="232897" y="177428"/>
                </a:lnTo>
                <a:lnTo>
                  <a:pt x="234639" y="186460"/>
                </a:lnTo>
                <a:lnTo>
                  <a:pt x="236794" y="195457"/>
                </a:lnTo>
                <a:lnTo>
                  <a:pt x="238229" y="202449"/>
                </a:lnTo>
                <a:lnTo>
                  <a:pt x="239186" y="208101"/>
                </a:lnTo>
                <a:lnTo>
                  <a:pt x="239824" y="212862"/>
                </a:lnTo>
                <a:lnTo>
                  <a:pt x="243179" y="220798"/>
                </a:lnTo>
                <a:lnTo>
                  <a:pt x="245464" y="224303"/>
                </a:lnTo>
                <a:lnTo>
                  <a:pt x="248970" y="225648"/>
                </a:lnTo>
                <a:lnTo>
                  <a:pt x="253292" y="225552"/>
                </a:lnTo>
                <a:lnTo>
                  <a:pt x="267890" y="22238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SMARTInkAnnotation225"/>
          <p:cNvSpPr/>
          <p:nvPr/>
        </p:nvSpPr>
        <p:spPr>
          <a:xfrm>
            <a:off x="8439231" y="5795367"/>
            <a:ext cx="97551" cy="303611"/>
          </a:xfrm>
          <a:custGeom>
            <a:avLst/>
            <a:gdLst/>
            <a:ahLst/>
            <a:cxnLst/>
            <a:rect l="0" t="0" r="0" b="0"/>
            <a:pathLst>
              <a:path w="97551" h="303611">
                <a:moveTo>
                  <a:pt x="97550" y="0"/>
                </a:moveTo>
                <a:lnTo>
                  <a:pt x="92809" y="4740"/>
                </a:lnTo>
                <a:lnTo>
                  <a:pt x="90421" y="8121"/>
                </a:lnTo>
                <a:lnTo>
                  <a:pt x="87836" y="12359"/>
                </a:lnTo>
                <a:lnTo>
                  <a:pt x="85122" y="17169"/>
                </a:lnTo>
                <a:lnTo>
                  <a:pt x="81327" y="23352"/>
                </a:lnTo>
                <a:lnTo>
                  <a:pt x="71818" y="38160"/>
                </a:lnTo>
                <a:lnTo>
                  <a:pt x="66506" y="47269"/>
                </a:lnTo>
                <a:lnTo>
                  <a:pt x="60979" y="57309"/>
                </a:lnTo>
                <a:lnTo>
                  <a:pt x="49546" y="79049"/>
                </a:lnTo>
                <a:lnTo>
                  <a:pt x="20109" y="137140"/>
                </a:lnTo>
                <a:lnTo>
                  <a:pt x="15165" y="149966"/>
                </a:lnTo>
                <a:lnTo>
                  <a:pt x="10877" y="163477"/>
                </a:lnTo>
                <a:lnTo>
                  <a:pt x="7026" y="177446"/>
                </a:lnTo>
                <a:lnTo>
                  <a:pt x="4458" y="189735"/>
                </a:lnTo>
                <a:lnTo>
                  <a:pt x="2747" y="200904"/>
                </a:lnTo>
                <a:lnTo>
                  <a:pt x="1606" y="211326"/>
                </a:lnTo>
                <a:lnTo>
                  <a:pt x="845" y="222244"/>
                </a:lnTo>
                <a:lnTo>
                  <a:pt x="338" y="233491"/>
                </a:lnTo>
                <a:lnTo>
                  <a:pt x="0" y="244957"/>
                </a:lnTo>
                <a:lnTo>
                  <a:pt x="767" y="254586"/>
                </a:lnTo>
                <a:lnTo>
                  <a:pt x="2269" y="262990"/>
                </a:lnTo>
                <a:lnTo>
                  <a:pt x="4264" y="270576"/>
                </a:lnTo>
                <a:lnTo>
                  <a:pt x="7578" y="277619"/>
                </a:lnTo>
                <a:lnTo>
                  <a:pt x="11773" y="284298"/>
                </a:lnTo>
                <a:lnTo>
                  <a:pt x="16552" y="290736"/>
                </a:lnTo>
                <a:lnTo>
                  <a:pt x="20732" y="295026"/>
                </a:lnTo>
                <a:lnTo>
                  <a:pt x="24509" y="297887"/>
                </a:lnTo>
                <a:lnTo>
                  <a:pt x="28020" y="299795"/>
                </a:lnTo>
                <a:lnTo>
                  <a:pt x="33337" y="301066"/>
                </a:lnTo>
                <a:lnTo>
                  <a:pt x="39859" y="301914"/>
                </a:lnTo>
                <a:lnTo>
                  <a:pt x="61832" y="30361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SMARTInkAnnotation226"/>
          <p:cNvSpPr/>
          <p:nvPr/>
        </p:nvSpPr>
        <p:spPr>
          <a:xfrm>
            <a:off x="8474273" y="5938401"/>
            <a:ext cx="187525" cy="176255"/>
          </a:xfrm>
          <a:custGeom>
            <a:avLst/>
            <a:gdLst/>
            <a:ahLst/>
            <a:cxnLst/>
            <a:rect l="0" t="0" r="0" b="0"/>
            <a:pathLst>
              <a:path w="187525" h="176255">
                <a:moveTo>
                  <a:pt x="0" y="89138"/>
                </a:moveTo>
                <a:lnTo>
                  <a:pt x="4740" y="84398"/>
                </a:lnTo>
                <a:lnTo>
                  <a:pt x="6136" y="82009"/>
                </a:lnTo>
                <a:lnTo>
                  <a:pt x="7688" y="76709"/>
                </a:lnTo>
                <a:lnTo>
                  <a:pt x="10087" y="73907"/>
                </a:lnTo>
                <a:lnTo>
                  <a:pt x="13669" y="71047"/>
                </a:lnTo>
                <a:lnTo>
                  <a:pt x="18043" y="68147"/>
                </a:lnTo>
                <a:lnTo>
                  <a:pt x="21951" y="64230"/>
                </a:lnTo>
                <a:lnTo>
                  <a:pt x="25548" y="59634"/>
                </a:lnTo>
                <a:lnTo>
                  <a:pt x="28938" y="54586"/>
                </a:lnTo>
                <a:lnTo>
                  <a:pt x="32191" y="49236"/>
                </a:lnTo>
                <a:lnTo>
                  <a:pt x="35350" y="43685"/>
                </a:lnTo>
                <a:lnTo>
                  <a:pt x="38450" y="38000"/>
                </a:lnTo>
                <a:lnTo>
                  <a:pt x="41508" y="33218"/>
                </a:lnTo>
                <a:lnTo>
                  <a:pt x="44539" y="29037"/>
                </a:lnTo>
                <a:lnTo>
                  <a:pt x="47552" y="25258"/>
                </a:lnTo>
                <a:lnTo>
                  <a:pt x="50552" y="21747"/>
                </a:lnTo>
                <a:lnTo>
                  <a:pt x="53546" y="18413"/>
                </a:lnTo>
                <a:lnTo>
                  <a:pt x="59517" y="12064"/>
                </a:lnTo>
                <a:lnTo>
                  <a:pt x="65478" y="5935"/>
                </a:lnTo>
                <a:lnTo>
                  <a:pt x="68457" y="3904"/>
                </a:lnTo>
                <a:lnTo>
                  <a:pt x="71435" y="2550"/>
                </a:lnTo>
                <a:lnTo>
                  <a:pt x="74413" y="1647"/>
                </a:lnTo>
                <a:lnTo>
                  <a:pt x="77390" y="1045"/>
                </a:lnTo>
                <a:lnTo>
                  <a:pt x="80367" y="644"/>
                </a:lnTo>
                <a:lnTo>
                  <a:pt x="83343" y="376"/>
                </a:lnTo>
                <a:lnTo>
                  <a:pt x="86321" y="198"/>
                </a:lnTo>
                <a:lnTo>
                  <a:pt x="92274" y="0"/>
                </a:lnTo>
                <a:lnTo>
                  <a:pt x="94258" y="1931"/>
                </a:lnTo>
                <a:lnTo>
                  <a:pt x="95581" y="5203"/>
                </a:lnTo>
                <a:lnTo>
                  <a:pt x="96463" y="9369"/>
                </a:lnTo>
                <a:lnTo>
                  <a:pt x="98043" y="14131"/>
                </a:lnTo>
                <a:lnTo>
                  <a:pt x="100088" y="19289"/>
                </a:lnTo>
                <a:lnTo>
                  <a:pt x="102444" y="24713"/>
                </a:lnTo>
                <a:lnTo>
                  <a:pt x="107708" y="36031"/>
                </a:lnTo>
                <a:lnTo>
                  <a:pt x="110501" y="41827"/>
                </a:lnTo>
                <a:lnTo>
                  <a:pt x="113355" y="48668"/>
                </a:lnTo>
                <a:lnTo>
                  <a:pt x="116249" y="56204"/>
                </a:lnTo>
                <a:lnTo>
                  <a:pt x="119171" y="64206"/>
                </a:lnTo>
                <a:lnTo>
                  <a:pt x="121120" y="72516"/>
                </a:lnTo>
                <a:lnTo>
                  <a:pt x="122418" y="81034"/>
                </a:lnTo>
                <a:lnTo>
                  <a:pt x="123284" y="89688"/>
                </a:lnTo>
                <a:lnTo>
                  <a:pt x="124853" y="97442"/>
                </a:lnTo>
                <a:lnTo>
                  <a:pt x="126891" y="104596"/>
                </a:lnTo>
                <a:lnTo>
                  <a:pt x="129243" y="111349"/>
                </a:lnTo>
                <a:lnTo>
                  <a:pt x="131802" y="117836"/>
                </a:lnTo>
                <a:lnTo>
                  <a:pt x="134501" y="124145"/>
                </a:lnTo>
                <a:lnTo>
                  <a:pt x="137294" y="130336"/>
                </a:lnTo>
                <a:lnTo>
                  <a:pt x="139154" y="135455"/>
                </a:lnTo>
                <a:lnTo>
                  <a:pt x="140393" y="139859"/>
                </a:lnTo>
                <a:lnTo>
                  <a:pt x="141221" y="143788"/>
                </a:lnTo>
                <a:lnTo>
                  <a:pt x="142765" y="148391"/>
                </a:lnTo>
                <a:lnTo>
                  <a:pt x="144786" y="153445"/>
                </a:lnTo>
                <a:lnTo>
                  <a:pt x="147126" y="158799"/>
                </a:lnTo>
                <a:lnTo>
                  <a:pt x="148685" y="163359"/>
                </a:lnTo>
                <a:lnTo>
                  <a:pt x="149725" y="167392"/>
                </a:lnTo>
                <a:lnTo>
                  <a:pt x="150419" y="171073"/>
                </a:lnTo>
                <a:lnTo>
                  <a:pt x="151873" y="173527"/>
                </a:lnTo>
                <a:lnTo>
                  <a:pt x="153834" y="175163"/>
                </a:lnTo>
                <a:lnTo>
                  <a:pt x="156134" y="176254"/>
                </a:lnTo>
                <a:lnTo>
                  <a:pt x="157668" y="175989"/>
                </a:lnTo>
                <a:lnTo>
                  <a:pt x="158690" y="174819"/>
                </a:lnTo>
                <a:lnTo>
                  <a:pt x="159371" y="173048"/>
                </a:lnTo>
                <a:lnTo>
                  <a:pt x="162774" y="168434"/>
                </a:lnTo>
                <a:lnTo>
                  <a:pt x="165071" y="165814"/>
                </a:lnTo>
                <a:lnTo>
                  <a:pt x="166601" y="162084"/>
                </a:lnTo>
                <a:lnTo>
                  <a:pt x="167623" y="157613"/>
                </a:lnTo>
                <a:lnTo>
                  <a:pt x="168303" y="152647"/>
                </a:lnTo>
                <a:lnTo>
                  <a:pt x="170742" y="146360"/>
                </a:lnTo>
                <a:lnTo>
                  <a:pt x="174351" y="139192"/>
                </a:lnTo>
                <a:lnTo>
                  <a:pt x="187524" y="11592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SMARTInkAnnotation227"/>
          <p:cNvSpPr/>
          <p:nvPr/>
        </p:nvSpPr>
        <p:spPr>
          <a:xfrm>
            <a:off x="8567785" y="5920383"/>
            <a:ext cx="94013" cy="210986"/>
          </a:xfrm>
          <a:custGeom>
            <a:avLst/>
            <a:gdLst/>
            <a:ahLst/>
            <a:cxnLst/>
            <a:rect l="0" t="0" r="0" b="0"/>
            <a:pathLst>
              <a:path w="94013" h="210986">
                <a:moveTo>
                  <a:pt x="94012" y="0"/>
                </a:moveTo>
                <a:lnTo>
                  <a:pt x="81583" y="24857"/>
                </a:lnTo>
                <a:lnTo>
                  <a:pt x="77789" y="31454"/>
                </a:lnTo>
                <a:lnTo>
                  <a:pt x="73274" y="38829"/>
                </a:lnTo>
                <a:lnTo>
                  <a:pt x="68280" y="46721"/>
                </a:lnTo>
                <a:lnTo>
                  <a:pt x="62967" y="55953"/>
                </a:lnTo>
                <a:lnTo>
                  <a:pt x="51772" y="76792"/>
                </a:lnTo>
                <a:lnTo>
                  <a:pt x="47001" y="87906"/>
                </a:lnTo>
                <a:lnTo>
                  <a:pt x="42827" y="99284"/>
                </a:lnTo>
                <a:lnTo>
                  <a:pt x="39052" y="110837"/>
                </a:lnTo>
                <a:lnTo>
                  <a:pt x="34552" y="121516"/>
                </a:lnTo>
                <a:lnTo>
                  <a:pt x="29568" y="131612"/>
                </a:lnTo>
                <a:lnTo>
                  <a:pt x="24260" y="141320"/>
                </a:lnTo>
                <a:lnTo>
                  <a:pt x="19730" y="150768"/>
                </a:lnTo>
                <a:lnTo>
                  <a:pt x="15716" y="160043"/>
                </a:lnTo>
                <a:lnTo>
                  <a:pt x="12049" y="169203"/>
                </a:lnTo>
                <a:lnTo>
                  <a:pt x="9605" y="176302"/>
                </a:lnTo>
                <a:lnTo>
                  <a:pt x="7974" y="182027"/>
                </a:lnTo>
                <a:lnTo>
                  <a:pt x="6888" y="186836"/>
                </a:lnTo>
                <a:lnTo>
                  <a:pt x="5172" y="192026"/>
                </a:lnTo>
                <a:lnTo>
                  <a:pt x="3034" y="197470"/>
                </a:lnTo>
                <a:lnTo>
                  <a:pt x="618" y="203084"/>
                </a:lnTo>
                <a:lnTo>
                  <a:pt x="0" y="206827"/>
                </a:lnTo>
                <a:lnTo>
                  <a:pt x="580" y="209322"/>
                </a:lnTo>
                <a:lnTo>
                  <a:pt x="1958" y="210985"/>
                </a:lnTo>
                <a:lnTo>
                  <a:pt x="2877" y="210110"/>
                </a:lnTo>
                <a:lnTo>
                  <a:pt x="3489" y="207542"/>
                </a:lnTo>
                <a:lnTo>
                  <a:pt x="4715" y="19645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SMARTInkAnnotation228"/>
          <p:cNvSpPr/>
          <p:nvPr/>
        </p:nvSpPr>
        <p:spPr>
          <a:xfrm>
            <a:off x="8670727" y="5777508"/>
            <a:ext cx="124448" cy="372714"/>
          </a:xfrm>
          <a:custGeom>
            <a:avLst/>
            <a:gdLst/>
            <a:ahLst/>
            <a:cxnLst/>
            <a:rect l="0" t="0" r="0" b="0"/>
            <a:pathLst>
              <a:path w="124448" h="372714">
                <a:moveTo>
                  <a:pt x="0" y="0"/>
                </a:moveTo>
                <a:lnTo>
                  <a:pt x="0" y="4740"/>
                </a:lnTo>
                <a:lnTo>
                  <a:pt x="2645" y="12359"/>
                </a:lnTo>
                <a:lnTo>
                  <a:pt x="4740" y="17169"/>
                </a:lnTo>
                <a:lnTo>
                  <a:pt x="8121" y="22360"/>
                </a:lnTo>
                <a:lnTo>
                  <a:pt x="12358" y="27805"/>
                </a:lnTo>
                <a:lnTo>
                  <a:pt x="17169" y="33419"/>
                </a:lnTo>
                <a:lnTo>
                  <a:pt x="22359" y="39147"/>
                </a:lnTo>
                <a:lnTo>
                  <a:pt x="33419" y="50802"/>
                </a:lnTo>
                <a:lnTo>
                  <a:pt x="38155" y="57680"/>
                </a:lnTo>
                <a:lnTo>
                  <a:pt x="42303" y="65243"/>
                </a:lnTo>
                <a:lnTo>
                  <a:pt x="46061" y="73260"/>
                </a:lnTo>
                <a:lnTo>
                  <a:pt x="50551" y="81582"/>
                </a:lnTo>
                <a:lnTo>
                  <a:pt x="55528" y="90107"/>
                </a:lnTo>
                <a:lnTo>
                  <a:pt x="60832" y="98767"/>
                </a:lnTo>
                <a:lnTo>
                  <a:pt x="66351" y="108508"/>
                </a:lnTo>
                <a:lnTo>
                  <a:pt x="77775" y="129916"/>
                </a:lnTo>
                <a:lnTo>
                  <a:pt x="83600" y="140189"/>
                </a:lnTo>
                <a:lnTo>
                  <a:pt x="89468" y="150014"/>
                </a:lnTo>
                <a:lnTo>
                  <a:pt x="95364" y="159540"/>
                </a:lnTo>
                <a:lnTo>
                  <a:pt x="100286" y="169860"/>
                </a:lnTo>
                <a:lnTo>
                  <a:pt x="104561" y="180709"/>
                </a:lnTo>
                <a:lnTo>
                  <a:pt x="108402" y="191910"/>
                </a:lnTo>
                <a:lnTo>
                  <a:pt x="111956" y="203346"/>
                </a:lnTo>
                <a:lnTo>
                  <a:pt x="118550" y="226637"/>
                </a:lnTo>
                <a:lnTo>
                  <a:pt x="120705" y="237411"/>
                </a:lnTo>
                <a:lnTo>
                  <a:pt x="122141" y="247571"/>
                </a:lnTo>
                <a:lnTo>
                  <a:pt x="123099" y="257321"/>
                </a:lnTo>
                <a:lnTo>
                  <a:pt x="123737" y="266797"/>
                </a:lnTo>
                <a:lnTo>
                  <a:pt x="124163" y="276091"/>
                </a:lnTo>
                <a:lnTo>
                  <a:pt x="124447" y="285263"/>
                </a:lnTo>
                <a:lnTo>
                  <a:pt x="123644" y="294355"/>
                </a:lnTo>
                <a:lnTo>
                  <a:pt x="122117" y="303393"/>
                </a:lnTo>
                <a:lnTo>
                  <a:pt x="120106" y="312395"/>
                </a:lnTo>
                <a:lnTo>
                  <a:pt x="117773" y="320380"/>
                </a:lnTo>
                <a:lnTo>
                  <a:pt x="115226" y="327688"/>
                </a:lnTo>
                <a:lnTo>
                  <a:pt x="112536" y="334545"/>
                </a:lnTo>
                <a:lnTo>
                  <a:pt x="108758" y="341100"/>
                </a:lnTo>
                <a:lnTo>
                  <a:pt x="104255" y="347455"/>
                </a:lnTo>
                <a:lnTo>
                  <a:pt x="99269" y="353676"/>
                </a:lnTo>
                <a:lnTo>
                  <a:pt x="94953" y="358815"/>
                </a:lnTo>
                <a:lnTo>
                  <a:pt x="91082" y="363233"/>
                </a:lnTo>
                <a:lnTo>
                  <a:pt x="87511" y="367171"/>
                </a:lnTo>
                <a:lnTo>
                  <a:pt x="84137" y="369797"/>
                </a:lnTo>
                <a:lnTo>
                  <a:pt x="80896" y="371547"/>
                </a:lnTo>
                <a:lnTo>
                  <a:pt x="77743" y="372713"/>
                </a:lnTo>
                <a:lnTo>
                  <a:pt x="76633" y="372499"/>
                </a:lnTo>
                <a:lnTo>
                  <a:pt x="76884" y="371364"/>
                </a:lnTo>
                <a:lnTo>
                  <a:pt x="80367" y="366117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SMARTInkAnnotation229"/>
          <p:cNvSpPr/>
          <p:nvPr/>
        </p:nvSpPr>
        <p:spPr>
          <a:xfrm>
            <a:off x="8867180" y="5911485"/>
            <a:ext cx="26790" cy="17829"/>
          </a:xfrm>
          <a:custGeom>
            <a:avLst/>
            <a:gdLst/>
            <a:ahLst/>
            <a:cxnLst/>
            <a:rect l="0" t="0" r="0" b="0"/>
            <a:pathLst>
              <a:path w="26790" h="17829">
                <a:moveTo>
                  <a:pt x="0" y="8898"/>
                </a:moveTo>
                <a:lnTo>
                  <a:pt x="0" y="4157"/>
                </a:lnTo>
                <a:lnTo>
                  <a:pt x="991" y="2761"/>
                </a:lnTo>
                <a:lnTo>
                  <a:pt x="2645" y="1830"/>
                </a:lnTo>
                <a:lnTo>
                  <a:pt x="8820" y="0"/>
                </a:lnTo>
                <a:lnTo>
                  <a:pt x="8857" y="982"/>
                </a:lnTo>
                <a:lnTo>
                  <a:pt x="8897" y="4718"/>
                </a:lnTo>
                <a:lnTo>
                  <a:pt x="9900" y="6112"/>
                </a:lnTo>
                <a:lnTo>
                  <a:pt x="11561" y="7040"/>
                </a:lnTo>
                <a:lnTo>
                  <a:pt x="16615" y="8531"/>
                </a:lnTo>
                <a:lnTo>
                  <a:pt x="18022" y="8653"/>
                </a:lnTo>
                <a:lnTo>
                  <a:pt x="19952" y="8734"/>
                </a:lnTo>
                <a:lnTo>
                  <a:pt x="25438" y="8866"/>
                </a:lnTo>
                <a:lnTo>
                  <a:pt x="25888" y="9868"/>
                </a:lnTo>
                <a:lnTo>
                  <a:pt x="26188" y="11529"/>
                </a:lnTo>
                <a:lnTo>
                  <a:pt x="26789" y="1782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SMARTInkAnnotation230"/>
          <p:cNvSpPr/>
          <p:nvPr/>
        </p:nvSpPr>
        <p:spPr>
          <a:xfrm>
            <a:off x="8831461" y="5982891"/>
            <a:ext cx="80368" cy="17857"/>
          </a:xfrm>
          <a:custGeom>
            <a:avLst/>
            <a:gdLst/>
            <a:ahLst/>
            <a:cxnLst/>
            <a:rect l="0" t="0" r="0" b="0"/>
            <a:pathLst>
              <a:path w="80368" h="17857">
                <a:moveTo>
                  <a:pt x="0" y="0"/>
                </a:moveTo>
                <a:lnTo>
                  <a:pt x="7688" y="7688"/>
                </a:lnTo>
                <a:lnTo>
                  <a:pt x="9094" y="8102"/>
                </a:lnTo>
                <a:lnTo>
                  <a:pt x="11023" y="8378"/>
                </a:lnTo>
                <a:lnTo>
                  <a:pt x="16509" y="8820"/>
                </a:lnTo>
                <a:lnTo>
                  <a:pt x="17952" y="9849"/>
                </a:lnTo>
                <a:lnTo>
                  <a:pt x="19905" y="11526"/>
                </a:lnTo>
                <a:lnTo>
                  <a:pt x="25429" y="16608"/>
                </a:lnTo>
                <a:lnTo>
                  <a:pt x="26874" y="17025"/>
                </a:lnTo>
                <a:lnTo>
                  <a:pt x="28830" y="17303"/>
                </a:lnTo>
                <a:lnTo>
                  <a:pt x="34358" y="17749"/>
                </a:lnTo>
                <a:lnTo>
                  <a:pt x="37760" y="17810"/>
                </a:lnTo>
                <a:lnTo>
                  <a:pt x="56675" y="17856"/>
                </a:lnTo>
                <a:lnTo>
                  <a:pt x="59610" y="16865"/>
                </a:lnTo>
                <a:lnTo>
                  <a:pt x="62560" y="15211"/>
                </a:lnTo>
                <a:lnTo>
                  <a:pt x="65520" y="13118"/>
                </a:lnTo>
                <a:lnTo>
                  <a:pt x="68484" y="11721"/>
                </a:lnTo>
                <a:lnTo>
                  <a:pt x="71452" y="10790"/>
                </a:lnTo>
                <a:lnTo>
                  <a:pt x="80367" y="892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SMARTInkAnnotation231"/>
          <p:cNvSpPr/>
          <p:nvPr/>
        </p:nvSpPr>
        <p:spPr>
          <a:xfrm>
            <a:off x="8974336" y="5760998"/>
            <a:ext cx="35720" cy="400487"/>
          </a:xfrm>
          <a:custGeom>
            <a:avLst/>
            <a:gdLst/>
            <a:ahLst/>
            <a:cxnLst/>
            <a:rect l="0" t="0" r="0" b="0"/>
            <a:pathLst>
              <a:path w="35720" h="400487">
                <a:moveTo>
                  <a:pt x="0" y="16510"/>
                </a:moveTo>
                <a:lnTo>
                  <a:pt x="7688" y="8821"/>
                </a:lnTo>
                <a:lnTo>
                  <a:pt x="8378" y="5485"/>
                </a:lnTo>
                <a:lnTo>
                  <a:pt x="8820" y="0"/>
                </a:lnTo>
                <a:lnTo>
                  <a:pt x="8897" y="3791"/>
                </a:lnTo>
                <a:lnTo>
                  <a:pt x="9900" y="6046"/>
                </a:lnTo>
                <a:lnTo>
                  <a:pt x="11561" y="8541"/>
                </a:lnTo>
                <a:lnTo>
                  <a:pt x="13660" y="11198"/>
                </a:lnTo>
                <a:lnTo>
                  <a:pt x="15060" y="13961"/>
                </a:lnTo>
                <a:lnTo>
                  <a:pt x="15993" y="16795"/>
                </a:lnTo>
                <a:lnTo>
                  <a:pt x="16615" y="19676"/>
                </a:lnTo>
                <a:lnTo>
                  <a:pt x="18022" y="22589"/>
                </a:lnTo>
                <a:lnTo>
                  <a:pt x="19952" y="25524"/>
                </a:lnTo>
                <a:lnTo>
                  <a:pt x="22231" y="28472"/>
                </a:lnTo>
                <a:lnTo>
                  <a:pt x="23750" y="31430"/>
                </a:lnTo>
                <a:lnTo>
                  <a:pt x="24763" y="34394"/>
                </a:lnTo>
                <a:lnTo>
                  <a:pt x="25439" y="37362"/>
                </a:lnTo>
                <a:lnTo>
                  <a:pt x="26188" y="45952"/>
                </a:lnTo>
                <a:lnTo>
                  <a:pt x="26388" y="51020"/>
                </a:lnTo>
                <a:lnTo>
                  <a:pt x="27515" y="57377"/>
                </a:lnTo>
                <a:lnTo>
                  <a:pt x="29256" y="64590"/>
                </a:lnTo>
                <a:lnTo>
                  <a:pt x="31411" y="72376"/>
                </a:lnTo>
                <a:lnTo>
                  <a:pt x="32847" y="79551"/>
                </a:lnTo>
                <a:lnTo>
                  <a:pt x="33804" y="86318"/>
                </a:lnTo>
                <a:lnTo>
                  <a:pt x="34443" y="92814"/>
                </a:lnTo>
                <a:lnTo>
                  <a:pt x="34868" y="100122"/>
                </a:lnTo>
                <a:lnTo>
                  <a:pt x="35340" y="116179"/>
                </a:lnTo>
                <a:lnTo>
                  <a:pt x="35668" y="152507"/>
                </a:lnTo>
                <a:lnTo>
                  <a:pt x="35719" y="298794"/>
                </a:lnTo>
                <a:lnTo>
                  <a:pt x="34727" y="304910"/>
                </a:lnTo>
                <a:lnTo>
                  <a:pt x="33072" y="310972"/>
                </a:lnTo>
                <a:lnTo>
                  <a:pt x="30978" y="316998"/>
                </a:lnTo>
                <a:lnTo>
                  <a:pt x="29582" y="322999"/>
                </a:lnTo>
                <a:lnTo>
                  <a:pt x="28650" y="328985"/>
                </a:lnTo>
                <a:lnTo>
                  <a:pt x="27616" y="340927"/>
                </a:lnTo>
                <a:lnTo>
                  <a:pt x="27156" y="352849"/>
                </a:lnTo>
                <a:lnTo>
                  <a:pt x="26898" y="365976"/>
                </a:lnTo>
                <a:lnTo>
                  <a:pt x="26789" y="40048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SMARTInkAnnotation232"/>
          <p:cNvSpPr/>
          <p:nvPr/>
        </p:nvSpPr>
        <p:spPr>
          <a:xfrm>
            <a:off x="8911941" y="6143625"/>
            <a:ext cx="196222" cy="35720"/>
          </a:xfrm>
          <a:custGeom>
            <a:avLst/>
            <a:gdLst/>
            <a:ahLst/>
            <a:cxnLst/>
            <a:rect l="0" t="0" r="0" b="0"/>
            <a:pathLst>
              <a:path w="196222" h="35720">
                <a:moveTo>
                  <a:pt x="26676" y="26789"/>
                </a:moveTo>
                <a:lnTo>
                  <a:pt x="9294" y="26789"/>
                </a:lnTo>
                <a:lnTo>
                  <a:pt x="8142" y="27781"/>
                </a:lnTo>
                <a:lnTo>
                  <a:pt x="6383" y="29434"/>
                </a:lnTo>
                <a:lnTo>
                  <a:pt x="0" y="35609"/>
                </a:lnTo>
                <a:lnTo>
                  <a:pt x="6046" y="35697"/>
                </a:lnTo>
                <a:lnTo>
                  <a:pt x="38626" y="35719"/>
                </a:lnTo>
                <a:lnTo>
                  <a:pt x="41588" y="34727"/>
                </a:lnTo>
                <a:lnTo>
                  <a:pt x="44555" y="33073"/>
                </a:lnTo>
                <a:lnTo>
                  <a:pt x="47525" y="30978"/>
                </a:lnTo>
                <a:lnTo>
                  <a:pt x="51489" y="29582"/>
                </a:lnTo>
                <a:lnTo>
                  <a:pt x="56117" y="28651"/>
                </a:lnTo>
                <a:lnTo>
                  <a:pt x="61186" y="28030"/>
                </a:lnTo>
                <a:lnTo>
                  <a:pt x="66550" y="27617"/>
                </a:lnTo>
                <a:lnTo>
                  <a:pt x="72111" y="27341"/>
                </a:lnTo>
                <a:lnTo>
                  <a:pt x="83580" y="27034"/>
                </a:lnTo>
                <a:lnTo>
                  <a:pt x="123181" y="26799"/>
                </a:lnTo>
                <a:lnTo>
                  <a:pt x="127724" y="25803"/>
                </a:lnTo>
                <a:lnTo>
                  <a:pt x="131744" y="24148"/>
                </a:lnTo>
                <a:lnTo>
                  <a:pt x="135417" y="22051"/>
                </a:lnTo>
                <a:lnTo>
                  <a:pt x="139850" y="20654"/>
                </a:lnTo>
                <a:lnTo>
                  <a:pt x="144789" y="19722"/>
                </a:lnTo>
                <a:lnTo>
                  <a:pt x="150066" y="19102"/>
                </a:lnTo>
                <a:lnTo>
                  <a:pt x="154577" y="18687"/>
                </a:lnTo>
                <a:lnTo>
                  <a:pt x="158576" y="18411"/>
                </a:lnTo>
                <a:lnTo>
                  <a:pt x="162234" y="18228"/>
                </a:lnTo>
                <a:lnTo>
                  <a:pt x="168946" y="18023"/>
                </a:lnTo>
                <a:lnTo>
                  <a:pt x="180289" y="17874"/>
                </a:lnTo>
                <a:lnTo>
                  <a:pt x="195936" y="17859"/>
                </a:lnTo>
                <a:lnTo>
                  <a:pt x="196070" y="16867"/>
                </a:lnTo>
                <a:lnTo>
                  <a:pt x="196160" y="15214"/>
                </a:lnTo>
                <a:lnTo>
                  <a:pt x="196221" y="13119"/>
                </a:lnTo>
                <a:lnTo>
                  <a:pt x="195267" y="10730"/>
                </a:lnTo>
                <a:lnTo>
                  <a:pt x="193642" y="8146"/>
                </a:lnTo>
                <a:lnTo>
                  <a:pt x="187411" y="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38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Classroom Eng Logon</dc:creator>
  <cp:lastModifiedBy>Classroom Eng Logon</cp:lastModifiedBy>
  <cp:revision>2</cp:revision>
  <dcterms:created xsi:type="dcterms:W3CDTF">2013-04-24T14:27:42Z</dcterms:created>
  <dcterms:modified xsi:type="dcterms:W3CDTF">2013-04-24T15:51:32Z</dcterms:modified>
</cp:coreProperties>
</file>