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7" r:id="rId2"/>
    <p:sldId id="271" r:id="rId3"/>
    <p:sldId id="272" r:id="rId4"/>
    <p:sldId id="269" r:id="rId5"/>
    <p:sldId id="273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84608-483B-4BBC-8C45-B6440D357AEC}" type="datetimeFigureOut">
              <a:rPr lang="en-US" smtClean="0"/>
              <a:t>9/15/15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227B8-A60B-43D6-9DC6-9A7BED25A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73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227B8-A60B-43D6-9DC6-9A7BED25A9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36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227B8-A60B-43D6-9DC6-9A7BED25A9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36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227B8-A60B-43D6-9DC6-9A7BED25A91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36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227B8-A60B-43D6-9DC6-9A7BED25A91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36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227B8-A60B-43D6-9DC6-9A7BED25A91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36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9227B8-A60B-43D6-9DC6-9A7BED25A9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36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715107" y="1933547"/>
            <a:ext cx="7285893" cy="2550931"/>
            <a:chOff x="715107" y="1933547"/>
            <a:chExt cx="7285893" cy="2550931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371600" y="2133600"/>
              <a:ext cx="66294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1371600" y="2819400"/>
              <a:ext cx="66294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371600" y="3505200"/>
              <a:ext cx="66294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371600" y="4267200"/>
              <a:ext cx="66294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2362200" y="2209800"/>
              <a:ext cx="190500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715108" y="1933547"/>
              <a:ext cx="4988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P0</a:t>
              </a:r>
              <a:endParaRPr lang="en-US" sz="2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15108" y="2578310"/>
              <a:ext cx="4988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P1</a:t>
              </a:r>
              <a:endParaRPr lang="en-US" sz="2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15108" y="3274367"/>
              <a:ext cx="4988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P2</a:t>
              </a:r>
              <a:endParaRPr lang="en-US" sz="2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15107" y="4022813"/>
              <a:ext cx="4988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P3</a:t>
              </a:r>
              <a:endParaRPr lang="en-US" sz="2400" dirty="0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2362200" y="2819400"/>
              <a:ext cx="106680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2362200" y="2819400"/>
              <a:ext cx="1143000" cy="1447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3124200" y="2133600"/>
              <a:ext cx="533400" cy="69605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3164890" y="2814890"/>
              <a:ext cx="1873188" cy="7305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3141956" y="2791564"/>
              <a:ext cx="1125244" cy="146208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1600200" y="2819400"/>
              <a:ext cx="2129161" cy="6724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1600200" y="2133600"/>
              <a:ext cx="825253" cy="135840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1600200" y="3505200"/>
              <a:ext cx="1224009" cy="762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5791200" y="2819400"/>
              <a:ext cx="121920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5791200" y="2819400"/>
              <a:ext cx="914400" cy="1447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flipV="1">
              <a:off x="5822919" y="2164381"/>
              <a:ext cx="1111281" cy="6550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1219200" y="533400"/>
            <a:ext cx="54681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I. FIFO</a:t>
            </a:r>
            <a:r>
              <a:rPr lang="en-US" dirty="0" smtClean="0"/>
              <a:t> </a:t>
            </a:r>
            <a:r>
              <a:rPr lang="en-US" b="1" dirty="0" smtClean="0"/>
              <a:t>ordered </a:t>
            </a:r>
            <a:r>
              <a:rPr lang="en-US" dirty="0" smtClean="0"/>
              <a:t>Multicast Algorithm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Mark all timestamps at all events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Mention all buffered messages at appropriate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867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715107" y="1933547"/>
            <a:ext cx="7285893" cy="2550931"/>
            <a:chOff x="715107" y="1933547"/>
            <a:chExt cx="7285893" cy="2550931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371600" y="2133600"/>
              <a:ext cx="66294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1371600" y="2819400"/>
              <a:ext cx="66294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371600" y="3505200"/>
              <a:ext cx="66294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371600" y="4267200"/>
              <a:ext cx="66294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2362200" y="2209800"/>
              <a:ext cx="190500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715108" y="1933547"/>
              <a:ext cx="4988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P0</a:t>
              </a:r>
              <a:endParaRPr lang="en-US" sz="2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15108" y="2578310"/>
              <a:ext cx="4988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P1</a:t>
              </a:r>
              <a:endParaRPr lang="en-US" sz="2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15108" y="3274367"/>
              <a:ext cx="4988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P2</a:t>
              </a:r>
              <a:endParaRPr lang="en-US" sz="2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15107" y="4022813"/>
              <a:ext cx="4988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P3</a:t>
              </a:r>
              <a:endParaRPr lang="en-US" sz="2400" dirty="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2362200" y="2819400"/>
              <a:ext cx="1143000" cy="1447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3124200" y="2133600"/>
              <a:ext cx="533400" cy="69605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3164890" y="2814890"/>
              <a:ext cx="1873188" cy="7305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3141956" y="2791564"/>
              <a:ext cx="1125244" cy="146208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1600200" y="2819400"/>
              <a:ext cx="2129161" cy="6724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1600200" y="2133600"/>
              <a:ext cx="825253" cy="135840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1600200" y="3505200"/>
              <a:ext cx="1224009" cy="762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5791200" y="2819400"/>
              <a:ext cx="121920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5791200" y="2819400"/>
              <a:ext cx="914400" cy="1447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flipV="1">
              <a:off x="5822919" y="2164381"/>
              <a:ext cx="1111281" cy="6550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1219200" y="533400"/>
            <a:ext cx="54681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II. Causally ordered</a:t>
            </a:r>
            <a:r>
              <a:rPr lang="en-US" dirty="0" smtClean="0"/>
              <a:t> Multicast Algorithm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Mark all timestamps at all events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Mention all buffered messages at appropriate points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362200" y="2819400"/>
            <a:ext cx="1066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01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715107" y="1933547"/>
            <a:ext cx="7285893" cy="2550931"/>
            <a:chOff x="715107" y="1933547"/>
            <a:chExt cx="7285893" cy="2550931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371600" y="2133600"/>
              <a:ext cx="66294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1371600" y="2819400"/>
              <a:ext cx="66294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371600" y="3505200"/>
              <a:ext cx="66294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371600" y="4267200"/>
              <a:ext cx="66294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2362200" y="2209800"/>
              <a:ext cx="190500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715108" y="1933547"/>
              <a:ext cx="4988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P0</a:t>
              </a:r>
              <a:endParaRPr lang="en-US" sz="2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15108" y="2578310"/>
              <a:ext cx="4988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P1</a:t>
              </a:r>
              <a:endParaRPr lang="en-US" sz="2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15108" y="3274367"/>
              <a:ext cx="4988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P2</a:t>
              </a:r>
              <a:endParaRPr lang="en-US" sz="2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15107" y="4022813"/>
              <a:ext cx="4988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P3</a:t>
              </a:r>
              <a:endParaRPr lang="en-US" sz="2400" dirty="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2362200" y="2819400"/>
              <a:ext cx="1143000" cy="1447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3124200" y="2133600"/>
              <a:ext cx="533400" cy="69605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3164890" y="2814890"/>
              <a:ext cx="1873188" cy="7305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3141956" y="2791564"/>
              <a:ext cx="1125244" cy="146208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1600200" y="2819400"/>
              <a:ext cx="2129161" cy="6724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1600200" y="2133600"/>
              <a:ext cx="825253" cy="135840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1600200" y="3505200"/>
              <a:ext cx="1224009" cy="762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5791200" y="2819400"/>
              <a:ext cx="121920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5791200" y="2819400"/>
              <a:ext cx="914400" cy="1447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flipV="1">
              <a:off x="5822919" y="2164381"/>
              <a:ext cx="1111281" cy="6550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1219200" y="533400"/>
            <a:ext cx="80457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III. Totally ordered </a:t>
            </a:r>
            <a:r>
              <a:rPr lang="en-US" dirty="0" smtClean="0"/>
              <a:t>Multicast Algorithm using a sequencer. You can assume </a:t>
            </a:r>
          </a:p>
          <a:p>
            <a:r>
              <a:rPr lang="en-US" dirty="0"/>
              <a:t>t</a:t>
            </a:r>
            <a:r>
              <a:rPr lang="en-US" dirty="0" smtClean="0"/>
              <a:t>hat the sequencer receives the multicast instantaneously after the multicast is sent.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Mark all timestamps at all events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Mention all buffered messages at appropriate points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362200" y="2819400"/>
            <a:ext cx="1066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4779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715107" y="1933547"/>
            <a:ext cx="7285893" cy="2550931"/>
            <a:chOff x="715107" y="1933547"/>
            <a:chExt cx="7285893" cy="2550931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371600" y="2133600"/>
              <a:ext cx="66294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1371600" y="2819400"/>
              <a:ext cx="66294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371600" y="3505200"/>
              <a:ext cx="66294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371600" y="4267200"/>
              <a:ext cx="66294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1600200" y="2109954"/>
              <a:ext cx="304800" cy="69605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715108" y="1933547"/>
              <a:ext cx="4988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P0</a:t>
              </a:r>
              <a:endParaRPr lang="en-US" sz="2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15108" y="2578310"/>
              <a:ext cx="4988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P1</a:t>
              </a:r>
              <a:endParaRPr lang="en-US" sz="2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15108" y="3274367"/>
              <a:ext cx="4988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P2</a:t>
              </a:r>
              <a:endParaRPr lang="en-US" sz="2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15107" y="4022813"/>
              <a:ext cx="4988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P3</a:t>
              </a:r>
              <a:endParaRPr lang="en-US" sz="2400" dirty="0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1600200" y="2809142"/>
              <a:ext cx="457200" cy="69605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1600200" y="2806012"/>
              <a:ext cx="6019800" cy="14611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5562600" y="2133600"/>
              <a:ext cx="533400" cy="69605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5562600" y="2784447"/>
              <a:ext cx="1873188" cy="7305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5580356" y="2791564"/>
              <a:ext cx="1125244" cy="146208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4163629" y="2819400"/>
              <a:ext cx="2999171" cy="68267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4186191" y="2136588"/>
              <a:ext cx="825253" cy="135840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4186191" y="3505200"/>
              <a:ext cx="1224009" cy="762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flipV="1">
              <a:off x="3056878" y="2890152"/>
              <a:ext cx="1282637" cy="13584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V="1">
              <a:off x="3048000" y="3545484"/>
              <a:ext cx="1892237" cy="7217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flipV="1">
              <a:off x="3048000" y="2164380"/>
              <a:ext cx="946118" cy="2089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V="1">
              <a:off x="2667000" y="2809142"/>
              <a:ext cx="304800" cy="69605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2667000" y="3505200"/>
              <a:ext cx="1066800" cy="762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2667000" y="2133600"/>
              <a:ext cx="1905000" cy="1371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5181600" y="2133600"/>
              <a:ext cx="137160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5181600" y="2133600"/>
              <a:ext cx="1828800" cy="138144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5181600" y="2133600"/>
              <a:ext cx="1098612" cy="212004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1219200" y="533400"/>
            <a:ext cx="54681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IV. FIFO</a:t>
            </a:r>
            <a:r>
              <a:rPr lang="en-US" dirty="0" smtClean="0"/>
              <a:t> </a:t>
            </a:r>
            <a:r>
              <a:rPr lang="en-US" b="1" dirty="0" smtClean="0"/>
              <a:t>ordered </a:t>
            </a:r>
            <a:r>
              <a:rPr lang="en-US" dirty="0" smtClean="0"/>
              <a:t>Multicast Algorithm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Mark all timestamps at all events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Mention all buffered messages at appropriate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239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715107" y="1933547"/>
            <a:ext cx="7285893" cy="2550931"/>
            <a:chOff x="715107" y="1933547"/>
            <a:chExt cx="7285893" cy="2550931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371600" y="2133600"/>
              <a:ext cx="66294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1371600" y="2819400"/>
              <a:ext cx="66294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371600" y="3505200"/>
              <a:ext cx="66294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371600" y="4267200"/>
              <a:ext cx="66294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1600200" y="2109954"/>
              <a:ext cx="304800" cy="69605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715108" y="1933547"/>
              <a:ext cx="4988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P0</a:t>
              </a:r>
              <a:endParaRPr lang="en-US" sz="2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15108" y="2578310"/>
              <a:ext cx="4988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P1</a:t>
              </a:r>
              <a:endParaRPr lang="en-US" sz="2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15108" y="3274367"/>
              <a:ext cx="4988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P2</a:t>
              </a:r>
              <a:endParaRPr lang="en-US" sz="2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15107" y="4022813"/>
              <a:ext cx="4988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P3</a:t>
              </a:r>
              <a:endParaRPr lang="en-US" sz="2400" dirty="0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1600200" y="2809142"/>
              <a:ext cx="457200" cy="69605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1600200" y="2806012"/>
              <a:ext cx="6019800" cy="14611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5562600" y="2133600"/>
              <a:ext cx="533400" cy="69605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5562600" y="2784447"/>
              <a:ext cx="1873188" cy="7305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5580356" y="2791564"/>
              <a:ext cx="1125244" cy="146208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4163629" y="2819400"/>
              <a:ext cx="2999171" cy="68267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4186191" y="2136588"/>
              <a:ext cx="825253" cy="135840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4186191" y="3505200"/>
              <a:ext cx="1224009" cy="762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flipV="1">
              <a:off x="3056878" y="2890152"/>
              <a:ext cx="1282637" cy="13584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V="1">
              <a:off x="3048000" y="3545484"/>
              <a:ext cx="1892237" cy="7217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flipV="1">
              <a:off x="3048000" y="2164380"/>
              <a:ext cx="946118" cy="2089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V="1">
              <a:off x="2667000" y="2809142"/>
              <a:ext cx="304800" cy="69605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2667000" y="3505200"/>
              <a:ext cx="1066800" cy="762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2667000" y="2133600"/>
              <a:ext cx="1905000" cy="1371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5181600" y="2133600"/>
              <a:ext cx="137160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5181600" y="2133600"/>
              <a:ext cx="1828800" cy="138144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5181600" y="2133600"/>
              <a:ext cx="1098612" cy="212004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1219200" y="533400"/>
            <a:ext cx="54681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V. Causally ordered</a:t>
            </a:r>
            <a:r>
              <a:rPr lang="en-US" dirty="0" smtClean="0"/>
              <a:t> Multicast Algorithm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Mark all timestamps at all events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Mention all buffered messages at appropriate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400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715107" y="1933547"/>
            <a:ext cx="7285893" cy="2550931"/>
            <a:chOff x="715107" y="1933547"/>
            <a:chExt cx="7285893" cy="2550931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1371600" y="2133600"/>
              <a:ext cx="66294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>
              <a:off x="1371600" y="2819400"/>
              <a:ext cx="66294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1371600" y="3505200"/>
              <a:ext cx="66294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1371600" y="4267200"/>
              <a:ext cx="66294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1600200" y="2109954"/>
              <a:ext cx="304800" cy="69605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715108" y="1933547"/>
              <a:ext cx="4988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P0</a:t>
              </a:r>
              <a:endParaRPr lang="en-US" sz="2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15108" y="2578310"/>
              <a:ext cx="4988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P1</a:t>
              </a:r>
              <a:endParaRPr lang="en-US" sz="2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15108" y="3274367"/>
              <a:ext cx="4988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P2</a:t>
              </a:r>
              <a:endParaRPr lang="en-US" sz="24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15107" y="4022813"/>
              <a:ext cx="4988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P3</a:t>
              </a:r>
              <a:endParaRPr lang="en-US" sz="2400" dirty="0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1600200" y="2809142"/>
              <a:ext cx="457200" cy="69605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1600200" y="2806012"/>
              <a:ext cx="6019800" cy="14611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5562600" y="2133600"/>
              <a:ext cx="533400" cy="69605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5562600" y="2784447"/>
              <a:ext cx="1873188" cy="7305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5580356" y="2791564"/>
              <a:ext cx="1125244" cy="146208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4163629" y="2819400"/>
              <a:ext cx="2999171" cy="68267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4186191" y="2136588"/>
              <a:ext cx="825253" cy="135840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4186191" y="3505200"/>
              <a:ext cx="1224009" cy="762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flipV="1">
              <a:off x="3056878" y="2890152"/>
              <a:ext cx="1282637" cy="13584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V="1">
              <a:off x="3048000" y="3545484"/>
              <a:ext cx="1892237" cy="7217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flipV="1">
              <a:off x="3048000" y="2164380"/>
              <a:ext cx="946118" cy="2089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V="1">
              <a:off x="2667000" y="2809142"/>
              <a:ext cx="304800" cy="69605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2667000" y="3505200"/>
              <a:ext cx="1066800" cy="762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2667000" y="2133600"/>
              <a:ext cx="1905000" cy="1371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5181600" y="2133600"/>
              <a:ext cx="137160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>
              <a:off x="5181600" y="2133600"/>
              <a:ext cx="1828800" cy="138144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5181600" y="2133600"/>
              <a:ext cx="1098612" cy="212004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1219200" y="533400"/>
            <a:ext cx="80457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VI. Totally ordered </a:t>
            </a:r>
            <a:r>
              <a:rPr lang="en-US" dirty="0" smtClean="0"/>
              <a:t>Multicast Algorithm using a sequencer. You can assume </a:t>
            </a:r>
          </a:p>
          <a:p>
            <a:r>
              <a:rPr lang="en-US" dirty="0"/>
              <a:t>t</a:t>
            </a:r>
            <a:r>
              <a:rPr lang="en-US" dirty="0" smtClean="0"/>
              <a:t>hat the sequencer receives the multicast instantaneously after the multicast is sent.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Mark all timestamps at all events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Mention all buffered messages at appropriate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400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</TotalTime>
  <Words>184</Words>
  <Application>Microsoft Macintosh PowerPoint</Application>
  <PresentationFormat>On-screen Show (4:3)</PresentationFormat>
  <Paragraphs>50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Indranil Gupta</cp:lastModifiedBy>
  <cp:revision>59</cp:revision>
  <dcterms:created xsi:type="dcterms:W3CDTF">2006-08-16T00:00:00Z</dcterms:created>
  <dcterms:modified xsi:type="dcterms:W3CDTF">2015-09-15T21:23:35Z</dcterms:modified>
</cp:coreProperties>
</file>