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58" y="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CA73-12AC-4AF7-B22A-113081D5D87A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C7B2-6A4E-4AF6-B44F-19D12EB1E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682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CA73-12AC-4AF7-B22A-113081D5D87A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C7B2-6A4E-4AF6-B44F-19D12EB1E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40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CA73-12AC-4AF7-B22A-113081D5D87A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C7B2-6A4E-4AF6-B44F-19D12EB1E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558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CA73-12AC-4AF7-B22A-113081D5D87A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C7B2-6A4E-4AF6-B44F-19D12EB1E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45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CA73-12AC-4AF7-B22A-113081D5D87A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C7B2-6A4E-4AF6-B44F-19D12EB1E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53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CA73-12AC-4AF7-B22A-113081D5D87A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C7B2-6A4E-4AF6-B44F-19D12EB1E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01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CA73-12AC-4AF7-B22A-113081D5D87A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C7B2-6A4E-4AF6-B44F-19D12EB1E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55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CA73-12AC-4AF7-B22A-113081D5D87A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C7B2-6A4E-4AF6-B44F-19D12EB1E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1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CA73-12AC-4AF7-B22A-113081D5D87A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C7B2-6A4E-4AF6-B44F-19D12EB1E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18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CA73-12AC-4AF7-B22A-113081D5D87A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C7B2-6A4E-4AF6-B44F-19D12EB1E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245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CA73-12AC-4AF7-B22A-113081D5D87A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C7B2-6A4E-4AF6-B44F-19D12EB1E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61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BCA73-12AC-4AF7-B22A-113081D5D87A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5C7B2-6A4E-4AF6-B44F-19D12EB1E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986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Diamond Square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Apollo Ellis</a:t>
            </a:r>
          </a:p>
        </p:txBody>
      </p:sp>
    </p:spTree>
    <p:extLst>
      <p:ext uri="{BB962C8B-B14F-4D97-AF65-F5344CB8AC3E}">
        <p14:creationId xmlns:p14="http://schemas.microsoft.com/office/powerpoint/2010/main" val="3921265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 height field by subdividing quads while assigning random values to the quad corners.</a:t>
            </a:r>
          </a:p>
          <a:p>
            <a:r>
              <a:rPr lang="en-US" dirty="0" smtClean="0"/>
              <a:t>Output is a 2D noise function</a:t>
            </a:r>
          </a:p>
          <a:p>
            <a:r>
              <a:rPr lang="en-US" dirty="0" smtClean="0"/>
              <a:t>Values vary largely at first</a:t>
            </a:r>
          </a:p>
          <a:p>
            <a:r>
              <a:rPr lang="en-US" dirty="0" smtClean="0"/>
              <a:t>Generating “Features”</a:t>
            </a:r>
          </a:p>
          <a:p>
            <a:r>
              <a:rPr lang="en-US" dirty="0" smtClean="0"/>
              <a:t>Values vary less when closer together</a:t>
            </a:r>
          </a:p>
          <a:p>
            <a:r>
              <a:rPr lang="en-US" dirty="0" smtClean="0"/>
              <a:t>Features are defined by smaller features</a:t>
            </a:r>
          </a:p>
          <a:p>
            <a:r>
              <a:rPr lang="en-US" dirty="0" smtClean="0"/>
              <a:t>Can be thought of as recursion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479" y="3185722"/>
            <a:ext cx="3988321" cy="299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329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Depth first recursive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Initialize corners to random values</a:t>
            </a:r>
          </a:p>
          <a:p>
            <a:r>
              <a:rPr lang="en-US" dirty="0" smtClean="0"/>
              <a:t>Two steps to each recursive layer</a:t>
            </a:r>
          </a:p>
          <a:p>
            <a:r>
              <a:rPr lang="en-US" dirty="0" smtClean="0"/>
              <a:t>First, Diamond step</a:t>
            </a:r>
          </a:p>
          <a:p>
            <a:r>
              <a:rPr lang="en-US" dirty="0" smtClean="0"/>
              <a:t>Propagate values diagonally</a:t>
            </a:r>
          </a:p>
          <a:p>
            <a:r>
              <a:rPr lang="en-US" dirty="0" smtClean="0"/>
              <a:t>Average corners into the center</a:t>
            </a:r>
          </a:p>
          <a:p>
            <a:r>
              <a:rPr lang="en-US" dirty="0" smtClean="0"/>
              <a:t>Add a perturbation discussed next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871" y="1825625"/>
            <a:ext cx="4932129" cy="503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267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Depth first recursive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steps to each recursive layer</a:t>
            </a:r>
          </a:p>
          <a:p>
            <a:r>
              <a:rPr lang="en-US" dirty="0" smtClean="0"/>
              <a:t>Second, Square Step</a:t>
            </a:r>
          </a:p>
          <a:p>
            <a:r>
              <a:rPr lang="en-US" dirty="0" smtClean="0"/>
              <a:t>Propagate values horizontal and vertically</a:t>
            </a:r>
          </a:p>
          <a:p>
            <a:r>
              <a:rPr lang="en-US" dirty="0" smtClean="0"/>
              <a:t>Fill in the midpoint of the quad edges</a:t>
            </a:r>
          </a:p>
          <a:p>
            <a:r>
              <a:rPr lang="en-US" dirty="0" smtClean="0"/>
              <a:t>Use the 4 adjacent values</a:t>
            </a:r>
          </a:p>
          <a:p>
            <a:r>
              <a:rPr lang="en-US" dirty="0" smtClean="0"/>
              <a:t>Note with </a:t>
            </a:r>
            <a:r>
              <a:rPr lang="en-US" dirty="0" smtClean="0"/>
              <a:t>depth first </a:t>
            </a:r>
            <a:r>
              <a:rPr lang="en-US" dirty="0" smtClean="0"/>
              <a:t>it will be 3 values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9333" y="1825625"/>
            <a:ext cx="5052667" cy="503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49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Perturbation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each recursive step we must add a random perturbation to the computed averages. This gives us some variance</a:t>
            </a:r>
          </a:p>
          <a:p>
            <a:r>
              <a:rPr lang="en-US" dirty="0" smtClean="0"/>
              <a:t>Perturbation is random within some “range” </a:t>
            </a:r>
          </a:p>
          <a:p>
            <a:r>
              <a:rPr lang="en-US" dirty="0" smtClean="0"/>
              <a:t>Range gets smaller with each recursive step</a:t>
            </a:r>
          </a:p>
          <a:p>
            <a:r>
              <a:rPr lang="en-US" dirty="0" smtClean="0"/>
              <a:t>I.E. </a:t>
            </a:r>
            <a:r>
              <a:rPr lang="en-US" dirty="0"/>
              <a:t>T</a:t>
            </a:r>
            <a:r>
              <a:rPr lang="en-US" dirty="0" smtClean="0"/>
              <a:t>hings vary less as they get closer together</a:t>
            </a:r>
          </a:p>
          <a:p>
            <a:r>
              <a:rPr lang="en-US" dirty="0" smtClean="0"/>
              <a:t>Example using a smoothness value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RangeNext</a:t>
            </a:r>
            <a:r>
              <a:rPr lang="en-US" dirty="0" smtClean="0"/>
              <a:t> = </a:t>
            </a:r>
            <a:r>
              <a:rPr lang="en-US" dirty="0" err="1" smtClean="0"/>
              <a:t>RangeCurrent</a:t>
            </a:r>
            <a:r>
              <a:rPr lang="en-US" dirty="0" smtClean="0"/>
              <a:t> * 2^(-smoothness);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5441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Depth first </a:t>
            </a:r>
            <a:r>
              <a:rPr lang="en-US" dirty="0" smtClean="0"/>
              <a:t>recursion</a:t>
            </a:r>
            <a:r>
              <a:rPr lang="en-US" dirty="0" smtClean="0"/>
              <a:t> </a:t>
            </a:r>
            <a:r>
              <a:rPr lang="en-US" dirty="0" smtClean="0"/>
              <a:t>caveats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mentioned every point generated in square step uses only 3 surrounding values</a:t>
            </a:r>
          </a:p>
          <a:p>
            <a:r>
              <a:rPr lang="en-US" dirty="0" smtClean="0"/>
              <a:t>Other values aren’t available yet</a:t>
            </a:r>
          </a:p>
          <a:p>
            <a:r>
              <a:rPr lang="en-US" dirty="0" smtClean="0"/>
              <a:t>If we </a:t>
            </a:r>
            <a:r>
              <a:rPr lang="en-US" dirty="0" err="1" smtClean="0"/>
              <a:t>recurse</a:t>
            </a:r>
            <a:r>
              <a:rPr lang="en-US" dirty="0" smtClean="0"/>
              <a:t> depth first on the upper left</a:t>
            </a:r>
          </a:p>
          <a:p>
            <a:r>
              <a:rPr lang="en-US" dirty="0" smtClean="0"/>
              <a:t>These points don’t exist yet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052" y="2398006"/>
            <a:ext cx="4407107" cy="4459993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5153891" y="3980873"/>
            <a:ext cx="3352800" cy="14962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306291" y="3657600"/>
            <a:ext cx="5176982" cy="475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458691" y="4285674"/>
            <a:ext cx="5024582" cy="1191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3765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Depth first recursion caveats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when we </a:t>
            </a:r>
            <a:r>
              <a:rPr lang="en-US" dirty="0" err="1" smtClean="0"/>
              <a:t>recurse</a:t>
            </a:r>
            <a:r>
              <a:rPr lang="en-US" dirty="0" smtClean="0"/>
              <a:t> upper right?</a:t>
            </a:r>
          </a:p>
          <a:p>
            <a:r>
              <a:rPr lang="en-US" dirty="0" smtClean="0"/>
              <a:t>This point already has a value</a:t>
            </a:r>
          </a:p>
          <a:p>
            <a:r>
              <a:rPr lang="en-US" dirty="0" smtClean="0"/>
              <a:t>It was already used by upper left recursively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052" y="2398007"/>
            <a:ext cx="4407107" cy="4459993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5578764" y="2604655"/>
            <a:ext cx="3906981" cy="9051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8480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Breadth first recursive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Loop over all quads at each level setting diamond values</a:t>
            </a:r>
          </a:p>
          <a:p>
            <a:r>
              <a:rPr lang="en-US" dirty="0" smtClean="0"/>
              <a:t>Loop over all quads at each level setting square values</a:t>
            </a:r>
          </a:p>
          <a:p>
            <a:r>
              <a:rPr lang="en-US" dirty="0" err="1" smtClean="0"/>
              <a:t>Recurse</a:t>
            </a:r>
            <a:r>
              <a:rPr lang="en-US" dirty="0" smtClean="0"/>
              <a:t> on the next level</a:t>
            </a:r>
          </a:p>
          <a:p>
            <a:r>
              <a:rPr lang="en-US" dirty="0" smtClean="0"/>
              <a:t>Caveat, a little trickier to implement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096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for diamond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diamondSquare</a:t>
            </a:r>
            <a:r>
              <a:rPr lang="en-US" dirty="0" smtClean="0"/>
              <a:t>(</a:t>
            </a:r>
            <a:r>
              <a:rPr lang="en-US" dirty="0" err="1" smtClean="0"/>
              <a:t>min,max,length</a:t>
            </a:r>
            <a:r>
              <a:rPr lang="en-US" dirty="0" smtClean="0"/>
              <a:t>){</a:t>
            </a:r>
          </a:p>
          <a:p>
            <a:pPr marL="0" indent="0">
              <a:buNone/>
            </a:pPr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min; </a:t>
            </a:r>
            <a:r>
              <a:rPr lang="en-US" dirty="0" err="1" smtClean="0"/>
              <a:t>i</a:t>
            </a:r>
            <a:r>
              <a:rPr lang="en-US" dirty="0" smtClean="0"/>
              <a:t> &lt; max ; </a:t>
            </a:r>
            <a:r>
              <a:rPr lang="en-US" dirty="0" err="1" smtClean="0"/>
              <a:t>i</a:t>
            </a:r>
            <a:r>
              <a:rPr lang="en-US" dirty="0" smtClean="0"/>
              <a:t>+= length)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for(</a:t>
            </a:r>
            <a:r>
              <a:rPr lang="en-US" dirty="0" err="1" smtClean="0"/>
              <a:t>int</a:t>
            </a:r>
            <a:r>
              <a:rPr lang="en-US" dirty="0" smtClean="0"/>
              <a:t> j = min; j &lt; max ; j+=length){ </a:t>
            </a:r>
          </a:p>
          <a:p>
            <a:pPr marL="0" indent="0">
              <a:buNone/>
            </a:pPr>
            <a:r>
              <a:rPr lang="en-US" dirty="0" smtClean="0"/>
              <a:t>        float </a:t>
            </a:r>
            <a:r>
              <a:rPr lang="en-US" dirty="0" err="1" smtClean="0"/>
              <a:t>ll</a:t>
            </a:r>
            <a:r>
              <a:rPr lang="en-US" dirty="0" smtClean="0"/>
              <a:t> = height[</a:t>
            </a:r>
            <a:r>
              <a:rPr lang="en-US" dirty="0" err="1" smtClean="0"/>
              <a:t>i</a:t>
            </a:r>
            <a:r>
              <a:rPr lang="en-US" dirty="0" smtClean="0"/>
              <a:t>][j] //lower left</a:t>
            </a:r>
          </a:p>
          <a:p>
            <a:pPr marL="0" indent="0">
              <a:buNone/>
            </a:pPr>
            <a:r>
              <a:rPr lang="en-US" dirty="0" smtClean="0"/>
              <a:t>        float </a:t>
            </a:r>
            <a:r>
              <a:rPr lang="en-US" dirty="0" err="1" smtClean="0"/>
              <a:t>lr</a:t>
            </a:r>
            <a:r>
              <a:rPr lang="en-US" dirty="0" smtClean="0"/>
              <a:t> = height[</a:t>
            </a:r>
            <a:r>
              <a:rPr lang="en-US" dirty="0" err="1" smtClean="0"/>
              <a:t>i</a:t>
            </a:r>
            <a:r>
              <a:rPr lang="en-US" dirty="0" smtClean="0"/>
              <a:t>][</a:t>
            </a:r>
            <a:r>
              <a:rPr lang="en-US" dirty="0" err="1" smtClean="0"/>
              <a:t>j+length</a:t>
            </a:r>
            <a:r>
              <a:rPr lang="en-US" dirty="0" smtClean="0"/>
              <a:t>] //lower right</a:t>
            </a:r>
          </a:p>
          <a:p>
            <a:pPr marL="0" indent="0">
              <a:buNone/>
            </a:pPr>
            <a:r>
              <a:rPr lang="en-US" dirty="0" smtClean="0"/>
              <a:t>        float </a:t>
            </a:r>
            <a:r>
              <a:rPr lang="en-US" dirty="0" err="1" smtClean="0"/>
              <a:t>ur</a:t>
            </a:r>
            <a:r>
              <a:rPr lang="en-US" dirty="0" smtClean="0"/>
              <a:t> = height[</a:t>
            </a:r>
            <a:r>
              <a:rPr lang="en-US" dirty="0" err="1" smtClean="0"/>
              <a:t>i+length</a:t>
            </a:r>
            <a:r>
              <a:rPr lang="en-US" dirty="0" smtClean="0"/>
              <a:t>][</a:t>
            </a:r>
            <a:r>
              <a:rPr lang="en-US" dirty="0" err="1" smtClean="0"/>
              <a:t>j+length</a:t>
            </a:r>
            <a:r>
              <a:rPr lang="en-US" dirty="0" smtClean="0"/>
              <a:t>] //upper right</a:t>
            </a:r>
          </a:p>
          <a:p>
            <a:pPr marL="0" indent="0">
              <a:buNone/>
            </a:pPr>
            <a:r>
              <a:rPr lang="en-US" dirty="0" smtClean="0"/>
              <a:t>        float </a:t>
            </a:r>
            <a:r>
              <a:rPr lang="en-US" err="1" smtClean="0"/>
              <a:t>ul</a:t>
            </a:r>
            <a:r>
              <a:rPr lang="en-US" smtClean="0"/>
              <a:t> </a:t>
            </a:r>
            <a:r>
              <a:rPr lang="en-US" smtClean="0"/>
              <a:t>= </a:t>
            </a:r>
            <a:r>
              <a:rPr lang="en-US" dirty="0" smtClean="0"/>
              <a:t>height[[</a:t>
            </a:r>
            <a:r>
              <a:rPr lang="en-US" dirty="0" err="1" smtClean="0"/>
              <a:t>i+length</a:t>
            </a:r>
            <a:r>
              <a:rPr lang="en-US" dirty="0" smtClean="0"/>
              <a:t>][j] //upper left</a:t>
            </a:r>
          </a:p>
          <a:p>
            <a:pPr marL="0" indent="0">
              <a:buNone/>
            </a:pPr>
            <a:r>
              <a:rPr lang="en-US" dirty="0" smtClean="0"/>
              <a:t>        height[</a:t>
            </a:r>
            <a:r>
              <a:rPr lang="en-US" dirty="0" err="1" smtClean="0"/>
              <a:t>i</a:t>
            </a:r>
            <a:r>
              <a:rPr lang="en-US" dirty="0" err="1"/>
              <a:t>+</a:t>
            </a:r>
            <a:r>
              <a:rPr lang="en-US" dirty="0" err="1" smtClean="0"/>
              <a:t>length</a:t>
            </a:r>
            <a:r>
              <a:rPr lang="en-US" dirty="0" smtClean="0"/>
              <a:t>/2][</a:t>
            </a:r>
            <a:r>
              <a:rPr lang="en-US" dirty="0" err="1" smtClean="0"/>
              <a:t>j+length</a:t>
            </a:r>
            <a:r>
              <a:rPr lang="en-US" dirty="0" smtClean="0"/>
              <a:t>/2] = (</a:t>
            </a:r>
            <a:r>
              <a:rPr lang="en-US" dirty="0" err="1" smtClean="0"/>
              <a:t>ll</a:t>
            </a:r>
            <a:r>
              <a:rPr lang="en-US" dirty="0" smtClean="0"/>
              <a:t> +</a:t>
            </a:r>
            <a:r>
              <a:rPr lang="en-US" dirty="0" err="1" smtClean="0"/>
              <a:t>lr</a:t>
            </a:r>
            <a:r>
              <a:rPr lang="en-US" dirty="0" smtClean="0"/>
              <a:t> +</a:t>
            </a:r>
            <a:r>
              <a:rPr lang="en-US" dirty="0" err="1" smtClean="0"/>
              <a:t>ur</a:t>
            </a:r>
            <a:r>
              <a:rPr lang="en-US" dirty="0" smtClean="0"/>
              <a:t> + </a:t>
            </a:r>
            <a:r>
              <a:rPr lang="en-US" dirty="0" err="1" smtClean="0"/>
              <a:t>ul</a:t>
            </a:r>
            <a:r>
              <a:rPr lang="en-US" dirty="0" smtClean="0"/>
              <a:t>) /  4 + perturb</a:t>
            </a:r>
          </a:p>
          <a:p>
            <a:pPr marL="0" indent="0">
              <a:buNone/>
            </a:pPr>
            <a:r>
              <a:rPr lang="en-US" dirty="0" smtClean="0"/>
              <a:t>//Square step </a:t>
            </a:r>
            <a:r>
              <a:rPr lang="en-US" smtClean="0"/>
              <a:t>is trickier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//</a:t>
            </a:r>
            <a:r>
              <a:rPr lang="en-US" dirty="0" err="1"/>
              <a:t>R</a:t>
            </a:r>
            <a:r>
              <a:rPr lang="en-US" dirty="0" err="1" smtClean="0"/>
              <a:t>ecurse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310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389</Words>
  <Application>Microsoft Office PowerPoint</Application>
  <PresentationFormat>Widescreen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Diamond Square</vt:lpstr>
      <vt:lpstr>Idea</vt:lpstr>
      <vt:lpstr>Depth first recursive approach</vt:lpstr>
      <vt:lpstr>Depth first recursive approach</vt:lpstr>
      <vt:lpstr>Perturbation</vt:lpstr>
      <vt:lpstr>Depth first recursion caveats</vt:lpstr>
      <vt:lpstr>Depth first recursion caveats</vt:lpstr>
      <vt:lpstr>Breadth first recursive approach</vt:lpstr>
      <vt:lpstr>Code for diamond step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Diamond Square</dc:title>
  <dc:creator>Apollo Ellis</dc:creator>
  <cp:lastModifiedBy>Apollo Ellis</cp:lastModifiedBy>
  <cp:revision>15</cp:revision>
  <dcterms:created xsi:type="dcterms:W3CDTF">2018-10-02T01:40:06Z</dcterms:created>
  <dcterms:modified xsi:type="dcterms:W3CDTF">2018-10-02T15:58:58Z</dcterms:modified>
</cp:coreProperties>
</file>