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86" r:id="rId3"/>
    <p:sldId id="261" r:id="rId4"/>
    <p:sldId id="267" r:id="rId5"/>
    <p:sldId id="265" r:id="rId6"/>
    <p:sldId id="276" r:id="rId7"/>
    <p:sldId id="277" r:id="rId8"/>
    <p:sldId id="278" r:id="rId9"/>
    <p:sldId id="268" r:id="rId10"/>
    <p:sldId id="279" r:id="rId11"/>
    <p:sldId id="280" r:id="rId12"/>
    <p:sldId id="283" r:id="rId13"/>
    <p:sldId id="281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90DA54-E282-4686-B5E3-A48422BC57D1}">
          <p14:sldIdLst>
            <p14:sldId id="260"/>
            <p14:sldId id="286"/>
            <p14:sldId id="261"/>
            <p14:sldId id="267"/>
            <p14:sldId id="265"/>
            <p14:sldId id="276"/>
            <p14:sldId id="277"/>
            <p14:sldId id="278"/>
            <p14:sldId id="268"/>
            <p14:sldId id="279"/>
            <p14:sldId id="280"/>
            <p14:sldId id="283"/>
            <p14:sldId id="281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42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Lab 9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418: Interactive Computer Graphics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F4F1E6-4B3C-4A93-BD07-3B6963CED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8" y="1337970"/>
            <a:ext cx="7544853" cy="41820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A819A-1633-416D-AF4C-1A1540A90960}"/>
              </a:ext>
            </a:extLst>
          </p:cNvPr>
          <p:cNvSpPr txBox="1"/>
          <p:nvPr/>
        </p:nvSpPr>
        <p:spPr>
          <a:xfrm>
            <a:off x="7609021" y="1337970"/>
            <a:ext cx="4189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Bind the Vertex Array to the Vertex Position Attribute.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Bind the Normal Array to the Normal Position Attribute.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 the Texture to be used.</a:t>
            </a:r>
          </a:p>
        </p:txBody>
      </p:sp>
    </p:spTree>
    <p:extLst>
      <p:ext uri="{BB962C8B-B14F-4D97-AF65-F5344CB8AC3E}">
        <p14:creationId xmlns:p14="http://schemas.microsoft.com/office/powerpoint/2010/main" val="313249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1E67-10FB-48DE-85B1-BE9B170F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Shader Time.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C87A-5C4C-47E6-915C-DE6821A4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 we have to do in the Vertex Shader?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286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5E1378-6CC6-4771-9355-D7E44F3E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3" y="1414181"/>
            <a:ext cx="5153744" cy="4029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782321-C873-49DD-B9B8-DFD155236B98}"/>
              </a:ext>
            </a:extLst>
          </p:cNvPr>
          <p:cNvSpPr txBox="1"/>
          <p:nvPr/>
        </p:nvSpPr>
        <p:spPr>
          <a:xfrm>
            <a:off x="6238875" y="1414180"/>
            <a:ext cx="5153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the </a:t>
            </a:r>
            <a:r>
              <a:rPr lang="en-US" dirty="0" err="1"/>
              <a:t>gl_Position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Also, send the </a:t>
            </a:r>
            <a:r>
              <a:rPr lang="en-US" dirty="0" err="1"/>
              <a:t>vertexPosition</a:t>
            </a:r>
            <a:r>
              <a:rPr lang="en-US" dirty="0"/>
              <a:t> and </a:t>
            </a:r>
            <a:r>
              <a:rPr lang="en-US" dirty="0" err="1"/>
              <a:t>vertexNormal</a:t>
            </a:r>
            <a:r>
              <a:rPr lang="en-US" dirty="0"/>
              <a:t> to the fragment shader.</a:t>
            </a:r>
          </a:p>
        </p:txBody>
      </p:sp>
    </p:spTree>
    <p:extLst>
      <p:ext uri="{BB962C8B-B14F-4D97-AF65-F5344CB8AC3E}">
        <p14:creationId xmlns:p14="http://schemas.microsoft.com/office/powerpoint/2010/main" val="98788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A1D7-0717-4394-B11E-7A9BDCEA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Shader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7A913-BB50-4910-BD67-6E874047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How do you sample a Texture Cube?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Any ideas?</a:t>
            </a:r>
          </a:p>
        </p:txBody>
      </p:sp>
    </p:spTree>
    <p:extLst>
      <p:ext uri="{BB962C8B-B14F-4D97-AF65-F5344CB8AC3E}">
        <p14:creationId xmlns:p14="http://schemas.microsoft.com/office/powerpoint/2010/main" val="101828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EDE284-0434-4F4E-A114-C9B0BAA57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43" y="2028629"/>
            <a:ext cx="6011114" cy="280074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CB005-9604-44D4-ACD2-73B04DB24C4B}"/>
              </a:ext>
            </a:extLst>
          </p:cNvPr>
          <p:cNvSpPr txBox="1"/>
          <p:nvPr/>
        </p:nvSpPr>
        <p:spPr>
          <a:xfrm>
            <a:off x="7540915" y="2028628"/>
            <a:ext cx="4146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the Cube using the normalized vertex position to map the Cube to the Sphere!</a:t>
            </a:r>
          </a:p>
        </p:txBody>
      </p:sp>
    </p:spTree>
    <p:extLst>
      <p:ext uri="{BB962C8B-B14F-4D97-AF65-F5344CB8AC3E}">
        <p14:creationId xmlns:p14="http://schemas.microsoft.com/office/powerpoint/2010/main" val="162554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6FBC8-579F-44CF-BDF6-CB6BD85E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052" y="640958"/>
            <a:ext cx="5561895" cy="55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3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6FBC8-579F-44CF-BDF6-CB6BD85E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052" y="640976"/>
            <a:ext cx="5561895" cy="55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9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41BD-2736-4843-9BB9-2ABE4A57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FFDAC-FD4A-4248-A02C-9CFF9A9E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477282"/>
            <a:ext cx="10515600" cy="473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Things you will need to do include:</a:t>
            </a:r>
          </a:p>
          <a:p>
            <a:r>
              <a:rPr lang="en-US" dirty="0"/>
              <a:t>Learn how to asynchronously fetch an image.</a:t>
            </a:r>
          </a:p>
          <a:p>
            <a:r>
              <a:rPr lang="en-US" dirty="0"/>
              <a:t>Learn how to create a Texture Cube.</a:t>
            </a:r>
          </a:p>
          <a:p>
            <a:r>
              <a:rPr lang="en-US" dirty="0"/>
              <a:t>Learn how to easily apply the Texture to a Sphere.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All of this code will be useful for MP3.</a:t>
            </a:r>
          </a:p>
        </p:txBody>
      </p:sp>
    </p:spTree>
    <p:extLst>
      <p:ext uri="{BB962C8B-B14F-4D97-AF65-F5344CB8AC3E}">
        <p14:creationId xmlns:p14="http://schemas.microsoft.com/office/powerpoint/2010/main" val="167296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BFFA-39E2-4745-9985-51D6AABA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 Image File Loading.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4F6B-87F5-45DD-A54A-D6B66D95E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7" y="1798636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No Different from getting a Text File</a:t>
            </a:r>
          </a:p>
          <a:p>
            <a:pPr lvl="1"/>
            <a:r>
              <a:rPr lang="en-US" sz="4000" dirty="0"/>
              <a:t>No need for parsing too!</a:t>
            </a:r>
            <a:br>
              <a:rPr lang="en-US" sz="4000" dirty="0"/>
            </a:br>
            <a:endParaRPr lang="en-US" sz="4000" dirty="0"/>
          </a:p>
          <a:p>
            <a:r>
              <a:rPr lang="en-US" sz="3600" dirty="0"/>
              <a:t>We need to get a Texture for each face of the Cube.</a:t>
            </a:r>
          </a:p>
          <a:p>
            <a:pPr lvl="1"/>
            <a:r>
              <a:rPr lang="en-US" sz="3200" dirty="0"/>
              <a:t>How? What is the order of the requests?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03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3BDF-A390-4D6E-B557-36678080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function </a:t>
            </a:r>
            <a:r>
              <a:rPr lang="en-US" sz="3600" dirty="0" err="1"/>
              <a:t>handleTextureLoaded</a:t>
            </a:r>
            <a:r>
              <a:rPr lang="en-US" sz="3600" dirty="0"/>
              <a:t>(image, face)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5B7F-6E54-4979-B05E-0895CD44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293014"/>
          </a:xfrm>
        </p:spPr>
        <p:txBody>
          <a:bodyPr>
            <a:normAutofit/>
          </a:bodyPr>
          <a:lstStyle/>
          <a:p>
            <a:r>
              <a:rPr lang="en-US" dirty="0"/>
              <a:t>Called each time a texture has loaded.</a:t>
            </a:r>
          </a:p>
          <a:p>
            <a:r>
              <a:rPr lang="en-US" dirty="0"/>
              <a:t>Have to assign each texture to the appropriate face.</a:t>
            </a:r>
          </a:p>
          <a:p>
            <a:r>
              <a:rPr lang="en-US" dirty="0"/>
              <a:t>Start by binding the Texture Cube.</a:t>
            </a:r>
          </a:p>
          <a:p>
            <a:r>
              <a:rPr lang="en-US" dirty="0"/>
              <a:t>Then, bind each face.</a:t>
            </a:r>
          </a:p>
        </p:txBody>
      </p:sp>
    </p:spTree>
    <p:extLst>
      <p:ext uri="{BB962C8B-B14F-4D97-AF65-F5344CB8AC3E}">
        <p14:creationId xmlns:p14="http://schemas.microsoft.com/office/powerpoint/2010/main" val="164317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88960E-9F25-4557-88F3-1EC6D668E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7" y="118600"/>
            <a:ext cx="7554379" cy="6620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4EEEF3-4E01-4F6B-B2B0-65E8846ECDE5}"/>
              </a:ext>
            </a:extLst>
          </p:cNvPr>
          <p:cNvSpPr txBox="1"/>
          <p:nvPr/>
        </p:nvSpPr>
        <p:spPr>
          <a:xfrm>
            <a:off x="7860632" y="118599"/>
            <a:ext cx="40185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Every time a texture is loaded, increment the textures count.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Bind the </a:t>
            </a:r>
            <a:r>
              <a:rPr lang="en-US" dirty="0" err="1"/>
              <a:t>CubeMap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Check which face we have to fill.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 up the clamping and filtering.</a:t>
            </a:r>
          </a:p>
        </p:txBody>
      </p:sp>
    </p:spTree>
    <p:extLst>
      <p:ext uri="{BB962C8B-B14F-4D97-AF65-F5344CB8AC3E}">
        <p14:creationId xmlns:p14="http://schemas.microsoft.com/office/powerpoint/2010/main" val="314947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FE8C-D141-4AAE-A2B3-6E7D01F1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err="1"/>
              <a:t>setupSphereBuffers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D06C-1DF4-4443-8964-3DBF1C9F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 we have to setup to render a sphere?</a:t>
            </a:r>
          </a:p>
          <a:p>
            <a:r>
              <a:rPr lang="en-US" sz="3600" dirty="0"/>
              <a:t>Look in simpleModelling.js – which function gives you a sphere?</a:t>
            </a:r>
          </a:p>
          <a:p>
            <a:r>
              <a:rPr lang="en-US" sz="3600" dirty="0"/>
              <a:t>What arrays do you need for just the sphere? </a:t>
            </a:r>
          </a:p>
          <a:p>
            <a:pPr lvl="1"/>
            <a:r>
              <a:rPr lang="en-US" sz="3200" dirty="0"/>
              <a:t>For lighting?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673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C8E40-E7BC-41AA-8004-FB68A57F1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1" y="569885"/>
            <a:ext cx="6420746" cy="5172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CB64E-7D2D-4F6F-B6A4-EDE3FF7A7A76}"/>
              </a:ext>
            </a:extLst>
          </p:cNvPr>
          <p:cNvSpPr txBox="1"/>
          <p:nvPr/>
        </p:nvSpPr>
        <p:spPr>
          <a:xfrm>
            <a:off x="7403185" y="569884"/>
            <a:ext cx="45160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Get the Sphere from Subdivision.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Create a buffer for vertices.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Populate the buffer.</a:t>
            </a:r>
          </a:p>
          <a:p>
            <a:pPr marL="285750" indent="-285750">
              <a:buFontTx/>
              <a:buChar char="-"/>
            </a:pPr>
            <a:r>
              <a:rPr lang="en-US" dirty="0"/>
              <a:t>Set the </a:t>
            </a:r>
            <a:r>
              <a:rPr lang="en-US" dirty="0" err="1"/>
              <a:t>itemSize</a:t>
            </a:r>
            <a:r>
              <a:rPr lang="en-US" dirty="0"/>
              <a:t> and </a:t>
            </a:r>
            <a:r>
              <a:rPr lang="en-US" dirty="0" err="1"/>
              <a:t>numItems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Create a buffer for the </a:t>
            </a:r>
            <a:r>
              <a:rPr lang="en-US" dirty="0" err="1"/>
              <a:t>normals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Populate the buffer.</a:t>
            </a:r>
          </a:p>
          <a:p>
            <a:pPr marL="285750" indent="-285750">
              <a:buFontTx/>
              <a:buChar char="-"/>
            </a:pPr>
            <a:r>
              <a:rPr lang="en-US" dirty="0"/>
              <a:t>Set the </a:t>
            </a:r>
            <a:r>
              <a:rPr lang="en-US" dirty="0" err="1"/>
              <a:t>itemSize</a:t>
            </a:r>
            <a:r>
              <a:rPr lang="en-US" dirty="0"/>
              <a:t> and </a:t>
            </a:r>
            <a:r>
              <a:rPr lang="en-US" dirty="0" err="1"/>
              <a:t>numItems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9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04A6-C4F1-44F7-8119-48AB206C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</a:t>
            </a:r>
            <a:r>
              <a:rPr lang="en-US" dirty="0" err="1"/>
              <a:t>drawSphere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A4E9-15A7-40A3-8317-174A9380C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5" y="2001564"/>
            <a:ext cx="11294828" cy="4351338"/>
          </a:xfrm>
        </p:spPr>
        <p:txBody>
          <a:bodyPr>
            <a:normAutofit/>
          </a:bodyPr>
          <a:lstStyle/>
          <a:p>
            <a:r>
              <a:rPr lang="en-US" sz="4400" dirty="0"/>
              <a:t>We have the vertices and </a:t>
            </a:r>
            <a:r>
              <a:rPr lang="en-US" sz="4400" dirty="0" err="1"/>
              <a:t>normals</a:t>
            </a:r>
            <a:r>
              <a:rPr lang="en-US" sz="4400" dirty="0"/>
              <a:t>.</a:t>
            </a:r>
          </a:p>
          <a:p>
            <a:r>
              <a:rPr lang="en-US" sz="4400" dirty="0"/>
              <a:t>What do we have to do to render a sphere?</a:t>
            </a:r>
          </a:p>
          <a:p>
            <a:r>
              <a:rPr lang="en-US" sz="4400" dirty="0"/>
              <a:t>How do we apply a texture?</a:t>
            </a:r>
          </a:p>
        </p:txBody>
      </p:sp>
    </p:spTree>
    <p:extLst>
      <p:ext uri="{BB962C8B-B14F-4D97-AF65-F5344CB8AC3E}">
        <p14:creationId xmlns:p14="http://schemas.microsoft.com/office/powerpoint/2010/main" val="2934868917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14310</TotalTime>
  <Words>330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Lato</vt:lpstr>
      <vt:lpstr>Lato Medium</vt:lpstr>
      <vt:lpstr>SampleSlides</vt:lpstr>
      <vt:lpstr>PowerPoint Presentation</vt:lpstr>
      <vt:lpstr>PowerPoint Presentation</vt:lpstr>
      <vt:lpstr>Goals</vt:lpstr>
      <vt:lpstr>Async Image File Loading.</vt:lpstr>
      <vt:lpstr>function handleTextureLoaded(image, face) </vt:lpstr>
      <vt:lpstr>PowerPoint Presentation</vt:lpstr>
      <vt:lpstr>function setupSphereBuffers</vt:lpstr>
      <vt:lpstr>PowerPoint Presentation</vt:lpstr>
      <vt:lpstr>function drawSphere</vt:lpstr>
      <vt:lpstr>PowerPoint Presentation</vt:lpstr>
      <vt:lpstr>Vertex Shader Time.</vt:lpstr>
      <vt:lpstr>PowerPoint Presentation</vt:lpstr>
      <vt:lpstr>Fragment Shader Time</vt:lpstr>
      <vt:lpstr>PowerPoint Presentation</vt:lpstr>
      <vt:lpstr>PowerPoint Presentation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Sid Oderberg</cp:lastModifiedBy>
  <cp:revision>120</cp:revision>
  <dcterms:created xsi:type="dcterms:W3CDTF">2017-05-11T14:02:37Z</dcterms:created>
  <dcterms:modified xsi:type="dcterms:W3CDTF">2018-11-06T16:13:01Z</dcterms:modified>
</cp:coreProperties>
</file>