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270" r:id="rId3"/>
    <p:sldId id="272" r:id="rId4"/>
    <p:sldId id="266" r:id="rId5"/>
    <p:sldId id="273" r:id="rId6"/>
    <p:sldId id="274" r:id="rId7"/>
    <p:sldId id="275" r:id="rId8"/>
    <p:sldId id="276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42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DAAA6-4117-4992-859F-BAA0EB4FC72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EC46-0A82-4490-B060-7233CBE14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6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253DD6-58FC-BC4E-B3EE-88070AA9A9A6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2878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0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3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3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9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9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1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Lato" panose="020F0502020204030203" pitchFamily="34" charset="0"/>
              </a:defRPr>
            </a:lvl1pPr>
            <a:lvl2pPr>
              <a:defRPr sz="2800">
                <a:latin typeface="Lato" panose="020F0502020204030203" pitchFamily="34" charset="0"/>
              </a:defRPr>
            </a:lvl2pPr>
            <a:lvl3pPr>
              <a:defRPr sz="2400">
                <a:latin typeface="Lato" panose="020F0502020204030203" pitchFamily="34" charset="0"/>
              </a:defRPr>
            </a:lvl3pPr>
            <a:lvl4pPr>
              <a:defRPr sz="2000">
                <a:latin typeface="Lato" panose="020F0502020204030203" pitchFamily="34" charset="0"/>
              </a:defRPr>
            </a:lvl4pPr>
            <a:lvl5pPr>
              <a:defRPr sz="2000">
                <a:latin typeface="Lat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1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Lat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A208-0694-964E-93B1-EAF2C4DF2B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1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2479431"/>
            <a:ext cx="9144000" cy="8440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592"/>
                </a:solidFill>
                <a:latin typeface="Lato" charset="0"/>
                <a:ea typeface="Lato" charset="0"/>
                <a:cs typeface="Lato" charset="0"/>
              </a:rPr>
              <a:t>Lab 7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4000" y="3323491"/>
            <a:ext cx="9144000" cy="49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Lato Medium" charset="0"/>
                <a:ea typeface="Lato Medium" charset="0"/>
                <a:cs typeface="Lato Medium" charset="0"/>
              </a:rPr>
              <a:t>CS 418: Interactive Computer Graphics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784275"/>
            <a:ext cx="9144000" cy="49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Lato Medium" charset="0"/>
                <a:ea typeface="Lato Medium" charset="0"/>
                <a:cs typeface="Lato Medium" charset="0"/>
              </a:rPr>
              <a:t>UNIVERSITY OF ILLINOIS AT URBANA-CHAMPAIGN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  <a:latin typeface="Lato Medium" charset="0"/>
              <a:ea typeface="Lato Medium" charset="0"/>
              <a:cs typeface="Lato Medium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F8BAB2-8017-4A69-9401-14F88601F81E}"/>
              </a:ext>
            </a:extLst>
          </p:cNvPr>
          <p:cNvSpPr txBox="1"/>
          <p:nvPr/>
        </p:nvSpPr>
        <p:spPr>
          <a:xfrm>
            <a:off x="2107096" y="5797952"/>
            <a:ext cx="5262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Eric Shaffer</a:t>
            </a:r>
          </a:p>
        </p:txBody>
      </p:sp>
    </p:spTree>
    <p:extLst>
      <p:ext uri="{BB962C8B-B14F-4D97-AF65-F5344CB8AC3E}">
        <p14:creationId xmlns:p14="http://schemas.microsoft.com/office/powerpoint/2010/main" val="9321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BBFF3-159A-48FA-AF16-2526E085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Phong</a:t>
            </a:r>
            <a:r>
              <a:rPr lang="en-US" dirty="0"/>
              <a:t> Shading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81D6F-02CF-423C-AD0C-BDF3800B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825625"/>
            <a:ext cx="11226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Welcome to Lab 7!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Today you will implement </a:t>
            </a:r>
            <a:r>
              <a:rPr lang="en-US" dirty="0" err="1"/>
              <a:t>Phong</a:t>
            </a:r>
            <a:r>
              <a:rPr lang="en-US" dirty="0"/>
              <a:t> shading</a:t>
            </a:r>
          </a:p>
          <a:p>
            <a:r>
              <a:rPr lang="en-US" dirty="0"/>
              <a:t>This means the shading calculation is done in the fragment shader</a:t>
            </a:r>
          </a:p>
          <a:p>
            <a:r>
              <a:rPr lang="en-US" dirty="0"/>
              <a:t>For this lab, we will use the </a:t>
            </a:r>
            <a:r>
              <a:rPr lang="en-US" dirty="0" err="1"/>
              <a:t>Phong</a:t>
            </a:r>
            <a:r>
              <a:rPr lang="en-US" dirty="0"/>
              <a:t> reflectance model</a:t>
            </a:r>
          </a:p>
          <a:p>
            <a:pPr lvl="1"/>
            <a:r>
              <a:rPr lang="en-US" dirty="0"/>
              <a:t>MP 2A used Blinn-</a:t>
            </a:r>
            <a:r>
              <a:rPr lang="en-US" dirty="0" err="1"/>
              <a:t>Phong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5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1E52-B2FD-4FF0-A0A8-2B0B6CE3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Gouraud</a:t>
            </a:r>
            <a:r>
              <a:rPr lang="en-US" dirty="0"/>
              <a:t> Shading vs. </a:t>
            </a:r>
            <a:r>
              <a:rPr lang="en-US" dirty="0" err="1"/>
              <a:t>Phong</a:t>
            </a:r>
            <a:r>
              <a:rPr lang="en-US" dirty="0"/>
              <a:t> Shading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003F19-3C37-4B87-8AE9-4C26913B3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96" t="31528" r="32038" b="31250"/>
          <a:stretch/>
        </p:blipFill>
        <p:spPr>
          <a:xfrm>
            <a:off x="1750515" y="1672966"/>
            <a:ext cx="2514600" cy="25527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6F3D0B-C7F8-4D6D-88C9-B19146DC2F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759" t="31045" r="31575" b="31733"/>
          <a:stretch/>
        </p:blipFill>
        <p:spPr>
          <a:xfrm>
            <a:off x="6669586" y="1690690"/>
            <a:ext cx="2514601" cy="255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8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Phong</a:t>
            </a:r>
            <a:r>
              <a:rPr lang="en-US" dirty="0"/>
              <a:t> Reflectance Model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346" r="-5384"/>
          <a:stretch/>
        </p:blipFill>
        <p:spPr>
          <a:xfrm>
            <a:off x="1524000" y="2327007"/>
            <a:ext cx="9074770" cy="2322744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441" y="4938504"/>
            <a:ext cx="8558372" cy="95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2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33B9-5C63-4319-9C8E-1E04BC0A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EE41F-720A-42CE-B395-B7D2570E7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First, download the zip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file Lab6.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Uncompress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should see 5 files…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will add code to: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HelloPhong.html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will look at: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HelloPhong.js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1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7D9B-3250-4C98-8EEF-BEB5DED6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the </a:t>
            </a:r>
            <a:r>
              <a:rPr lang="en-US" dirty="0" err="1"/>
              <a:t>Phong</a:t>
            </a:r>
            <a:r>
              <a:rPr lang="en-US" dirty="0"/>
              <a:t> Shader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2729E-36EF-471F-A4F7-C598ED758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HelloPhong.html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 the vertex shader code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 shader-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phong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phong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 the fragment shader code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 shader-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phong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phong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1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F4C40-AA9A-4194-80E8-08808D77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Specifically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678A0-5A57-4F27-BAA5-A56977AA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You can use the existing shader code as a reference.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It implements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Gouraud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colors are computed per-vertex in the vertex shader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Sent to the Fragment Shader as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varyings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so interpolated across the fragments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You need to implement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Phong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Compute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gl_Position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the vertex shader like usual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Send the vertex normal and position to the fragment shader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Which means those vectors will be interpolated across fragments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Compute the color for the fragment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You’ll need to send the uniforms you need to fragment shader for this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9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CD73B-DA8E-4155-A283-3D074ACD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Hint…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A8E85C-72BA-43B2-8F75-9DC53C1F0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24" y="1690689"/>
            <a:ext cx="7421257" cy="47047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0EA30E-BF84-499D-82D3-C346A945908C}"/>
              </a:ext>
            </a:extLst>
          </p:cNvPr>
          <p:cNvSpPr txBox="1"/>
          <p:nvPr/>
        </p:nvSpPr>
        <p:spPr>
          <a:xfrm>
            <a:off x="8593493" y="2966832"/>
            <a:ext cx="2116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Here’s the vertex shader you need to implement…code up a fragment shader to match….</a:t>
            </a:r>
          </a:p>
        </p:txBody>
      </p:sp>
    </p:spTree>
    <p:extLst>
      <p:ext uri="{BB962C8B-B14F-4D97-AF65-F5344CB8AC3E}">
        <p14:creationId xmlns:p14="http://schemas.microsoft.com/office/powerpoint/2010/main" val="388378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52400"/>
            <a:ext cx="7310955" cy="10668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Phong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versus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Blinn-Phong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85380"/>
            <a:ext cx="9144000" cy="403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01465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SampleSlides</Template>
  <TotalTime>15442</TotalTime>
  <Words>187</Words>
  <Application>Microsoft Office PowerPoint</Application>
  <PresentationFormat>Widescreen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Lato</vt:lpstr>
      <vt:lpstr>Lato Medium</vt:lpstr>
      <vt:lpstr>Times New Roman</vt:lpstr>
      <vt:lpstr>SampleSlides</vt:lpstr>
      <vt:lpstr>PowerPoint Presentation</vt:lpstr>
      <vt:lpstr>Phong Shading</vt:lpstr>
      <vt:lpstr>Gouraud Shading vs. Phong Shading</vt:lpstr>
      <vt:lpstr>Phong Reflectance Model</vt:lpstr>
      <vt:lpstr>What to do….</vt:lpstr>
      <vt:lpstr>Complete the Phong Shader</vt:lpstr>
      <vt:lpstr>More Specifically</vt:lpstr>
      <vt:lpstr>One More Hint…</vt:lpstr>
      <vt:lpstr>Phong versus Blinn-Phong</vt:lpstr>
    </vt:vector>
  </TitlesOfParts>
  <Company>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Schumacher;shaffer1@illinois.edu</dc:creator>
  <cp:lastModifiedBy>Sid Oderberg</cp:lastModifiedBy>
  <cp:revision>118</cp:revision>
  <dcterms:created xsi:type="dcterms:W3CDTF">2017-05-11T14:02:37Z</dcterms:created>
  <dcterms:modified xsi:type="dcterms:W3CDTF">2018-10-23T22:10:44Z</dcterms:modified>
</cp:coreProperties>
</file>